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0" r:id="rId3"/>
    <p:sldId id="262" r:id="rId4"/>
    <p:sldId id="263" r:id="rId5"/>
    <p:sldId id="256" r:id="rId6"/>
    <p:sldId id="258" r:id="rId7"/>
    <p:sldId id="259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8799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83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4143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825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841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8440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1340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6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7580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208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610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CA2A6-0CC7-492E-BDF6-B9DA87A49825}" type="datetimeFigureOut">
              <a:rPr lang="ko-KR" altLang="en-US" smtClean="0"/>
              <a:pPr/>
              <a:t>2020-03-31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D68B-DB5B-4382-B99F-1AF98ED6BF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119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8066" y="2895601"/>
            <a:ext cx="12192000" cy="3981450"/>
          </a:xfrm>
          <a:prstGeom prst="rect">
            <a:avLst/>
          </a:prstGeom>
          <a:solidFill>
            <a:srgbClr val="EDD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26" y="1905001"/>
            <a:ext cx="5998744" cy="19812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446415" y="2172357"/>
            <a:ext cx="5586152" cy="1079500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kumimoji="0" lang="en-US" altLang="ko-KR" sz="1100" b="1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ko-KR" altLang="en-US" sz="4400" b="1" spc="-300" dirty="0" smtClean="0">
                <a:latin typeface="+mn-ea"/>
              </a:rPr>
              <a:t>대학생활과 진로탐색</a:t>
            </a:r>
            <a:endParaRPr kumimoji="0" lang="en-US" altLang="ko-KR" sz="4400" b="1" spc="-300" dirty="0" smtClean="0">
              <a:latin typeface="+mn-ea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652655" y="5154036"/>
            <a:ext cx="6226233" cy="10897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DATE : 20.1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학기</a:t>
            </a: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.1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주차 비대면수업자료</a:t>
            </a:r>
            <a:endParaRPr lang="en-US" altLang="ko-KR" sz="2800" b="1" spc="-150" dirty="0" smtClean="0">
              <a:solidFill>
                <a:schemeClr val="tx1">
                  <a:lumMod val="75000"/>
                </a:schemeClr>
              </a:solidFill>
              <a:latin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altLang="ko-KR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BY : </a:t>
            </a:r>
            <a:r>
              <a:rPr lang="ko-KR" altLang="en-US" sz="2800" b="1" spc="-15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사회복지학과 김정기 교수</a:t>
            </a:r>
            <a:endParaRPr lang="ko-KR" altLang="en-US" sz="2800" b="1" kern="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7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/>
              <a:t>대학생활과 진로탐색</a:t>
            </a:r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 latinLnBrk="0"/>
            <a:r>
              <a:rPr lang="ko-KR" altLang="en-US" dirty="0" smtClean="0"/>
              <a:t>안녕하십니까</a:t>
            </a:r>
            <a:r>
              <a:rPr lang="en-US" altLang="ko-KR" dirty="0" smtClean="0"/>
              <a:t>? </a:t>
            </a:r>
            <a:endParaRPr lang="ko-KR" altLang="en-US" dirty="0" smtClean="0"/>
          </a:p>
          <a:p>
            <a:pPr fontAlgn="base" latinLnBrk="0"/>
            <a:r>
              <a:rPr lang="ko-KR" altLang="en-US" dirty="0" smtClean="0"/>
              <a:t>국제대학교 사회복지학과를 지원해 주셔서 새내기 여러분들을 만나니 매우 반갑습니다</a:t>
            </a:r>
            <a:r>
              <a:rPr lang="en-US" altLang="ko-KR" dirty="0" smtClean="0"/>
              <a:t>!</a:t>
            </a:r>
            <a:endParaRPr lang="ko-KR" altLang="en-US" dirty="0" smtClean="0"/>
          </a:p>
          <a:p>
            <a:pPr fontAlgn="base" latinLnBrk="0"/>
            <a:r>
              <a:rPr lang="en-US" altLang="ko-KR" dirty="0" smtClean="0"/>
              <a:t>2020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대학생활과 진로탐색을 안내 할 지도교수 김정기 교수입니다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fontAlgn="base" latinLnBrk="0"/>
            <a:r>
              <a:rPr lang="ko-KR" altLang="en-US" dirty="0" smtClean="0"/>
              <a:t>지도교수로서 벌써 새내기 여러분들을 면대면으로 상담을 했어야했는데 코로나</a:t>
            </a:r>
            <a:r>
              <a:rPr lang="en-US" altLang="ko-KR" dirty="0" smtClean="0"/>
              <a:t>19</a:t>
            </a:r>
            <a:r>
              <a:rPr lang="ko-KR" altLang="en-US" dirty="0" smtClean="0"/>
              <a:t>로 인하여 입학식과 개강을 함께 하지 못해 너무나 많이 아쉽습니다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하루빨리 코로나</a:t>
            </a:r>
            <a:r>
              <a:rPr lang="en-US" altLang="ko-KR" dirty="0" smtClean="0"/>
              <a:t>19</a:t>
            </a:r>
            <a:r>
              <a:rPr lang="ko-KR" altLang="en-US" dirty="0" smtClean="0"/>
              <a:t>가 종식되어 여러분들과 꽃피는 캠퍼스에서 만나서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즐거운 대화를 통한 오프라인 수업을 함께 하기를 고대합니다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1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/>
              <a:t>대학생활과 진로탐색</a:t>
            </a:r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대학생활과 </a:t>
            </a:r>
            <a:r>
              <a:rPr lang="ko-KR" altLang="en-US" dirty="0" smtClean="0"/>
              <a:t>진로탐색이라는 과목은 새내기 여러분들의 대학생활을 성공적으로 마치고 본인의 적성에 맞는 진로탐색을 모색하는 주 </a:t>
            </a:r>
            <a:r>
              <a:rPr lang="en-US" altLang="ko-KR" dirty="0" smtClean="0"/>
              <a:t>1</a:t>
            </a:r>
            <a:r>
              <a:rPr lang="ko-KR" altLang="en-US" dirty="0" smtClean="0"/>
              <a:t>시간씩 하는 과목입니다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dirty="0" smtClean="0"/>
              <a:t>수업진행 </a:t>
            </a:r>
            <a:r>
              <a:rPr lang="ko-KR" altLang="en-US" dirty="0" smtClean="0"/>
              <a:t>방식은 본교가 선택한 교재와 주차에 따른 내용을 가지고 여러분들을 안내할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어떤 과목보다도 부담없고 즐거운 수업이 되도록 같이 노력합시다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1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b="1" dirty="0" smtClean="0"/>
              <a:t>대학생활과 진로탐색</a:t>
            </a:r>
            <a:r>
              <a:rPr lang="ko-KR" altLang="en-US" sz="3200" dirty="0" smtClean="0"/>
              <a:t/>
            </a:r>
            <a:br>
              <a:rPr lang="ko-KR" altLang="en-US" sz="3200" dirty="0" smtClean="0"/>
            </a:b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첨부된 </a:t>
            </a:r>
            <a:r>
              <a:rPr lang="en-US" dirty="0" smtClean="0"/>
              <a:t>ppt </a:t>
            </a:r>
            <a:r>
              <a:rPr lang="ko-KR" altLang="en-US" dirty="0" smtClean="0"/>
              <a:t>자료를 활용하여 아래에 부여된 과제를 수행하시기 바랍니다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과제는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일 오프라인 수업시간에 토의 후 제출하기 바랍니다</a:t>
            </a:r>
            <a:r>
              <a:rPr lang="en-US" altLang="ko-KR" dirty="0" smtClean="0"/>
              <a:t>.</a:t>
            </a:r>
          </a:p>
          <a:p>
            <a:pPr fontAlgn="base"/>
            <a:r>
              <a:rPr lang="ko-KR" altLang="en-US" b="1" dirty="0" smtClean="0"/>
              <a:t>과제</a:t>
            </a:r>
            <a:r>
              <a:rPr lang="en-US" altLang="ko-KR" b="1" dirty="0" smtClean="0"/>
              <a:t>1(</a:t>
            </a:r>
            <a:r>
              <a:rPr lang="en-US" b="1" dirty="0" smtClean="0"/>
              <a:t>ppT </a:t>
            </a:r>
            <a:r>
              <a:rPr lang="ko-KR" altLang="en-US" b="1" dirty="0" smtClean="0"/>
              <a:t>자료 활용</a:t>
            </a:r>
            <a:r>
              <a:rPr lang="en-US" altLang="ko-KR" b="1" dirty="0" smtClean="0"/>
              <a:t>) : </a:t>
            </a:r>
            <a:r>
              <a:rPr lang="ko-KR" altLang="en-US" b="1" dirty="0" smtClean="0"/>
              <a:t>지금 나의 고민은</a:t>
            </a:r>
            <a:r>
              <a:rPr lang="en-US" altLang="ko-KR" b="1" dirty="0" smtClean="0"/>
              <a:t>? </a:t>
            </a:r>
            <a:endParaRPr lang="ko-KR" altLang="en-US" dirty="0" smtClean="0"/>
          </a:p>
          <a:p>
            <a:pPr fontAlgn="base">
              <a:buNone/>
            </a:pPr>
            <a:r>
              <a:rPr lang="ko-KR" altLang="en-US" b="1" dirty="0" smtClean="0"/>
              <a:t>                                미래 </a:t>
            </a:r>
            <a:r>
              <a:rPr lang="ko-KR" altLang="en-US" b="1" dirty="0" smtClean="0"/>
              <a:t>명함 만들어 오기 </a:t>
            </a:r>
            <a:endParaRPr lang="en-US" altLang="ko-KR" b="1" dirty="0" smtClean="0"/>
          </a:p>
          <a:p>
            <a:pPr fontAlgn="base">
              <a:buNone/>
            </a:pPr>
            <a:endParaRPr lang="en-US" altLang="ko-KR" b="1" dirty="0" smtClean="0"/>
          </a:p>
          <a:p>
            <a:pPr fontAlgn="base">
              <a:buNone/>
            </a:pPr>
            <a:r>
              <a:rPr lang="ko-KR" altLang="en-US" b="1" dirty="0" smtClean="0"/>
              <a:t>  과제</a:t>
            </a:r>
            <a:r>
              <a:rPr lang="en-US" altLang="ko-KR" b="1" dirty="0" smtClean="0"/>
              <a:t>2(</a:t>
            </a:r>
            <a:r>
              <a:rPr lang="ko-KR" altLang="en-US" b="1" dirty="0" smtClean="0"/>
              <a:t>자유롭게 작성</a:t>
            </a:r>
            <a:r>
              <a:rPr lang="en-US" altLang="ko-KR" b="1" dirty="0" smtClean="0"/>
              <a:t>) : </a:t>
            </a:r>
            <a:r>
              <a:rPr lang="ko-KR" altLang="en-US" b="1" dirty="0" smtClean="0"/>
              <a:t>대학생활 </a:t>
            </a:r>
            <a:r>
              <a:rPr lang="en-US" altLang="ko-KR" b="1" dirty="0" smtClean="0"/>
              <a:t>2</a:t>
            </a:r>
            <a:r>
              <a:rPr lang="ko-KR" altLang="en-US" b="1" dirty="0" smtClean="0"/>
              <a:t>년의 계획표 작성해오기</a:t>
            </a:r>
            <a:endParaRPr lang="ko-KR" altLang="en-US" dirty="0" smtClean="0"/>
          </a:p>
          <a:p>
            <a:pPr fontAlgn="base">
              <a:buNone/>
            </a:pPr>
            <a:endParaRPr lang="ko-KR" altLang="en-US" dirty="0" smtClean="0"/>
          </a:p>
          <a:p>
            <a:pPr fontAlgn="base"/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81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79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47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794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175</Words>
  <Application>Microsoft Office PowerPoint</Application>
  <PresentationFormat>사용자 지정</PresentationFormat>
  <Paragraphs>21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대학생활과 진로탐색 </vt:lpstr>
      <vt:lpstr>대학생활과 진로탐색 </vt:lpstr>
      <vt:lpstr>대학생활과 진로탐색 </vt:lpstr>
      <vt:lpstr>슬라이드 5</vt:lpstr>
      <vt:lpstr>슬라이드 6</vt:lpstr>
      <vt:lpstr>슬라이드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dw</dc:creator>
  <cp:lastModifiedBy>Registered User</cp:lastModifiedBy>
  <cp:revision>5</cp:revision>
  <dcterms:created xsi:type="dcterms:W3CDTF">2020-03-31T01:28:52Z</dcterms:created>
  <dcterms:modified xsi:type="dcterms:W3CDTF">2020-03-31T05:13:39Z</dcterms:modified>
</cp:coreProperties>
</file>