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</p:sldIdLst>
  <p:sldSz cx="9144000" cy="6858000" type="screen4x3"/>
  <p:notesSz cx="6858000" cy="9144000"/>
  <p:embeddedFontLst>
    <p:embeddedFont>
      <p:font typeface="둘기마요" panose="03050601020101020101" charset="-127"/>
      <p:regular r:id="rId9"/>
    </p:embeddedFont>
    <p:embeddedFont>
      <p:font typeface="맑은 고딕" panose="020B0503020000020004" pitchFamily="50" charset="-127"/>
      <p:regular r:id="rId10"/>
      <p:bold r:id="rId11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8E631E"/>
    <a:srgbClr val="D69D36"/>
    <a:srgbClr val="D894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DCC9-4671-4FBD-84AE-24F6F52E3C38}" type="datetimeFigureOut">
              <a:rPr lang="ko-KR" altLang="en-US" smtClean="0"/>
              <a:t>2021-05-07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0D544-F9A6-437E-ABF2-04ED70E8B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7003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DCC9-4671-4FBD-84AE-24F6F52E3C38}" type="datetimeFigureOut">
              <a:rPr lang="ko-KR" altLang="en-US" smtClean="0"/>
              <a:t>2021-05-07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0D544-F9A6-437E-ABF2-04ED70E8B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2228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DCC9-4671-4FBD-84AE-24F6F52E3C38}" type="datetimeFigureOut">
              <a:rPr lang="ko-KR" altLang="en-US" smtClean="0"/>
              <a:t>2021-05-07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0D544-F9A6-437E-ABF2-04ED70E8B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2314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DCC9-4671-4FBD-84AE-24F6F52E3C38}" type="datetimeFigureOut">
              <a:rPr lang="ko-KR" altLang="en-US" smtClean="0"/>
              <a:t>2021-05-07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0D544-F9A6-437E-ABF2-04ED70E8B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0958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DCC9-4671-4FBD-84AE-24F6F52E3C38}" type="datetimeFigureOut">
              <a:rPr lang="ko-KR" altLang="en-US" smtClean="0"/>
              <a:t>2021-05-07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0D544-F9A6-437E-ABF2-04ED70E8B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0060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DCC9-4671-4FBD-84AE-24F6F52E3C38}" type="datetimeFigureOut">
              <a:rPr lang="ko-KR" altLang="en-US" smtClean="0"/>
              <a:t>2021-05-07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0D544-F9A6-437E-ABF2-04ED70E8B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3759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DCC9-4671-4FBD-84AE-24F6F52E3C38}" type="datetimeFigureOut">
              <a:rPr lang="ko-KR" altLang="en-US" smtClean="0"/>
              <a:t>2021-05-07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0D544-F9A6-437E-ABF2-04ED70E8B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7562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DCC9-4671-4FBD-84AE-24F6F52E3C38}" type="datetimeFigureOut">
              <a:rPr lang="ko-KR" altLang="en-US" smtClean="0"/>
              <a:t>2021-05-07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0D544-F9A6-437E-ABF2-04ED70E8B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150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DCC9-4671-4FBD-84AE-24F6F52E3C38}" type="datetimeFigureOut">
              <a:rPr lang="ko-KR" altLang="en-US" smtClean="0"/>
              <a:t>2021-05-07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0D544-F9A6-437E-ABF2-04ED70E8B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4661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DCC9-4671-4FBD-84AE-24F6F52E3C38}" type="datetimeFigureOut">
              <a:rPr lang="ko-KR" altLang="en-US" smtClean="0"/>
              <a:t>2021-05-07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0D544-F9A6-437E-ABF2-04ED70E8B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0256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DCC9-4671-4FBD-84AE-24F6F52E3C38}" type="datetimeFigureOut">
              <a:rPr lang="ko-KR" altLang="en-US" smtClean="0"/>
              <a:t>2021-05-07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0D544-F9A6-437E-ABF2-04ED70E8B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4107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8DCC9-4671-4FBD-84AE-24F6F52E3C38}" type="datetimeFigureOut">
              <a:rPr lang="ko-KR" altLang="en-US" smtClean="0"/>
              <a:t>2021-05-07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0D544-F9A6-437E-ABF2-04ED70E8B3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5321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microsoft.com/office/2007/relationships/hdphoto" Target="../media/hdphoto4.wdp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 rot="20604839">
            <a:off x="3857915" y="4060963"/>
            <a:ext cx="1592284" cy="792088"/>
            <a:chOff x="3747262" y="4107033"/>
            <a:chExt cx="1592284" cy="792088"/>
          </a:xfrm>
        </p:grpSpPr>
        <p:grpSp>
          <p:nvGrpSpPr>
            <p:cNvPr id="8" name="그룹 7"/>
            <p:cNvGrpSpPr/>
            <p:nvPr/>
          </p:nvGrpSpPr>
          <p:grpSpPr>
            <a:xfrm rot="20726744">
              <a:off x="3747262" y="4107033"/>
              <a:ext cx="1485782" cy="792088"/>
              <a:chOff x="3734290" y="3645024"/>
              <a:chExt cx="1485782" cy="792088"/>
            </a:xfrm>
          </p:grpSpPr>
          <p:sp>
            <p:nvSpPr>
              <p:cNvPr id="5" name="타원 4"/>
              <p:cNvSpPr/>
              <p:nvPr/>
            </p:nvSpPr>
            <p:spPr>
              <a:xfrm>
                <a:off x="4139952" y="3645024"/>
                <a:ext cx="1080120" cy="792088"/>
              </a:xfrm>
              <a:prstGeom prst="ellipse">
                <a:avLst/>
              </a:prstGeom>
              <a:solidFill>
                <a:srgbClr val="D69D36"/>
              </a:solidFill>
              <a:ln>
                <a:solidFill>
                  <a:srgbClr val="D69D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" name="타원 5"/>
              <p:cNvSpPr/>
              <p:nvPr/>
            </p:nvSpPr>
            <p:spPr>
              <a:xfrm rot="1273903">
                <a:off x="3734290" y="3812698"/>
                <a:ext cx="432048" cy="288032"/>
              </a:xfrm>
              <a:prstGeom prst="ellipse">
                <a:avLst/>
              </a:prstGeom>
              <a:solidFill>
                <a:srgbClr val="D69D36"/>
              </a:solidFill>
              <a:ln>
                <a:solidFill>
                  <a:srgbClr val="D69D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" name="타원 6"/>
              <p:cNvSpPr/>
              <p:nvPr/>
            </p:nvSpPr>
            <p:spPr>
              <a:xfrm rot="20564325">
                <a:off x="3738778" y="4057218"/>
                <a:ext cx="432048" cy="288032"/>
              </a:xfrm>
              <a:prstGeom prst="ellipse">
                <a:avLst/>
              </a:prstGeom>
              <a:solidFill>
                <a:srgbClr val="D69D36"/>
              </a:solidFill>
              <a:ln>
                <a:solidFill>
                  <a:srgbClr val="D69D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9" name="순서도: 연결자 8"/>
            <p:cNvSpPr/>
            <p:nvPr/>
          </p:nvSpPr>
          <p:spPr>
            <a:xfrm>
              <a:off x="4906212" y="4202616"/>
              <a:ext cx="90455" cy="99500"/>
            </a:xfrm>
            <a:prstGeom prst="flowChartConnector">
              <a:avLst/>
            </a:prstGeom>
            <a:solidFill>
              <a:srgbClr val="8E631E"/>
            </a:solidFill>
            <a:ln>
              <a:solidFill>
                <a:srgbClr val="8E63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원호 9"/>
            <p:cNvSpPr/>
            <p:nvPr/>
          </p:nvSpPr>
          <p:spPr>
            <a:xfrm rot="18645024" flipH="1">
              <a:off x="4791364" y="4064400"/>
              <a:ext cx="451447" cy="644917"/>
            </a:xfrm>
            <a:prstGeom prst="arc">
              <a:avLst>
                <a:gd name="adj1" fmla="val 16200000"/>
                <a:gd name="adj2" fmla="val 260958"/>
              </a:avLst>
            </a:prstGeom>
            <a:noFill/>
            <a:ln w="38100">
              <a:solidFill>
                <a:srgbClr val="8E63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" name="TextBox 1"/>
            <p:cNvSpPr txBox="1"/>
            <p:nvPr/>
          </p:nvSpPr>
          <p:spPr>
            <a:xfrm rot="20672981" flipV="1">
              <a:off x="4403362" y="4214118"/>
              <a:ext cx="3497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400" dirty="0">
                  <a:solidFill>
                    <a:srgbClr val="8E631E"/>
                  </a:solidFill>
                  <a:latin typeface="둘기마요" pitchFamily="66" charset="-127"/>
                  <a:ea typeface="둘기마요" pitchFamily="66" charset="-127"/>
                </a:rPr>
                <a:t>3</a:t>
              </a:r>
              <a:endParaRPr lang="ko-KR" altLang="en-US" sz="2400" dirty="0">
                <a:solidFill>
                  <a:srgbClr val="8E631E"/>
                </a:solidFill>
                <a:latin typeface="둘기마요" pitchFamily="66" charset="-127"/>
                <a:ea typeface="둘기마요" pitchFamily="66" charset="-127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20740833" flipV="1">
              <a:off x="4224027" y="4273910"/>
              <a:ext cx="3497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400" dirty="0">
                  <a:solidFill>
                    <a:srgbClr val="8E631E"/>
                  </a:solidFill>
                  <a:latin typeface="둘기마요" pitchFamily="66" charset="-127"/>
                  <a:ea typeface="둘기마요" pitchFamily="66" charset="-127"/>
                </a:rPr>
                <a:t>3</a:t>
              </a:r>
              <a:endParaRPr lang="ko-KR" altLang="en-US" sz="2400" dirty="0">
                <a:solidFill>
                  <a:srgbClr val="8E631E"/>
                </a:solidFill>
                <a:latin typeface="둘기마요" pitchFamily="66" charset="-127"/>
                <a:ea typeface="둘기마요" pitchFamily="66" charset="-127"/>
              </a:endParaRPr>
            </a:p>
          </p:txBody>
        </p:sp>
      </p:grpSp>
      <p:grpSp>
        <p:nvGrpSpPr>
          <p:cNvPr id="12" name="그룹 11"/>
          <p:cNvGrpSpPr/>
          <p:nvPr/>
        </p:nvGrpSpPr>
        <p:grpSpPr>
          <a:xfrm rot="1960885">
            <a:off x="5703278" y="4359516"/>
            <a:ext cx="1592284" cy="792088"/>
            <a:chOff x="3747262" y="4107033"/>
            <a:chExt cx="1592284" cy="792088"/>
          </a:xfrm>
          <a:solidFill>
            <a:srgbClr val="8E631E"/>
          </a:solidFill>
        </p:grpSpPr>
        <p:grpSp>
          <p:nvGrpSpPr>
            <p:cNvPr id="13" name="그룹 12"/>
            <p:cNvGrpSpPr/>
            <p:nvPr/>
          </p:nvGrpSpPr>
          <p:grpSpPr>
            <a:xfrm rot="20726744">
              <a:off x="3747262" y="4107033"/>
              <a:ext cx="1485782" cy="792088"/>
              <a:chOff x="3734290" y="3645024"/>
              <a:chExt cx="1485782" cy="792088"/>
            </a:xfrm>
            <a:grpFill/>
          </p:grpSpPr>
          <p:sp>
            <p:nvSpPr>
              <p:cNvPr id="18" name="타원 17"/>
              <p:cNvSpPr/>
              <p:nvPr/>
            </p:nvSpPr>
            <p:spPr>
              <a:xfrm>
                <a:off x="4139952" y="3645024"/>
                <a:ext cx="1080120" cy="792088"/>
              </a:xfrm>
              <a:prstGeom prst="ellipse">
                <a:avLst/>
              </a:prstGeom>
              <a:grpFill/>
              <a:ln>
                <a:solidFill>
                  <a:srgbClr val="8E631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타원 18"/>
              <p:cNvSpPr/>
              <p:nvPr/>
            </p:nvSpPr>
            <p:spPr>
              <a:xfrm rot="1273903">
                <a:off x="3734290" y="3812698"/>
                <a:ext cx="432048" cy="288032"/>
              </a:xfrm>
              <a:prstGeom prst="ellipse">
                <a:avLst/>
              </a:prstGeom>
              <a:grpFill/>
              <a:ln>
                <a:solidFill>
                  <a:srgbClr val="8E631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0" name="타원 19"/>
              <p:cNvSpPr/>
              <p:nvPr/>
            </p:nvSpPr>
            <p:spPr>
              <a:xfrm rot="20564325">
                <a:off x="3738778" y="4057218"/>
                <a:ext cx="432048" cy="288032"/>
              </a:xfrm>
              <a:prstGeom prst="ellipse">
                <a:avLst/>
              </a:prstGeom>
              <a:grpFill/>
              <a:ln>
                <a:solidFill>
                  <a:srgbClr val="8E631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4" name="순서도: 연결자 13"/>
            <p:cNvSpPr/>
            <p:nvPr/>
          </p:nvSpPr>
          <p:spPr>
            <a:xfrm>
              <a:off x="4906212" y="4202616"/>
              <a:ext cx="90455" cy="99500"/>
            </a:xfrm>
            <a:prstGeom prst="flowChartConnector">
              <a:avLst/>
            </a:prstGeom>
            <a:solidFill>
              <a:srgbClr val="D69D36"/>
            </a:solidFill>
            <a:ln>
              <a:solidFill>
                <a:srgbClr val="D69D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원호 14"/>
            <p:cNvSpPr/>
            <p:nvPr/>
          </p:nvSpPr>
          <p:spPr>
            <a:xfrm rot="18645024" flipH="1">
              <a:off x="4791364" y="4064400"/>
              <a:ext cx="451447" cy="644917"/>
            </a:xfrm>
            <a:prstGeom prst="arc">
              <a:avLst>
                <a:gd name="adj1" fmla="val 16200000"/>
                <a:gd name="adj2" fmla="val 260958"/>
              </a:avLst>
            </a:prstGeom>
            <a:grpFill/>
            <a:ln w="38100">
              <a:solidFill>
                <a:srgbClr val="D69D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TextBox 15"/>
            <p:cNvSpPr txBox="1"/>
            <p:nvPr/>
          </p:nvSpPr>
          <p:spPr>
            <a:xfrm rot="20672981" flipV="1">
              <a:off x="4403362" y="4214118"/>
              <a:ext cx="349776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ko-KR" sz="2400" dirty="0">
                  <a:solidFill>
                    <a:srgbClr val="D69D36"/>
                  </a:solidFill>
                  <a:latin typeface="둘기마요" pitchFamily="66" charset="-127"/>
                  <a:ea typeface="둘기마요" pitchFamily="66" charset="-127"/>
                </a:rPr>
                <a:t>3</a:t>
              </a:r>
              <a:endParaRPr lang="ko-KR" altLang="en-US" sz="2400" dirty="0">
                <a:solidFill>
                  <a:srgbClr val="D69D36"/>
                </a:solidFill>
                <a:latin typeface="둘기마요" pitchFamily="66" charset="-127"/>
                <a:ea typeface="둘기마요" pitchFamily="66" charset="-127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 rot="20740833" flipV="1">
              <a:off x="4224027" y="4273910"/>
              <a:ext cx="349776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ko-KR" sz="2400" dirty="0">
                  <a:solidFill>
                    <a:srgbClr val="D69D36"/>
                  </a:solidFill>
                  <a:latin typeface="둘기마요" pitchFamily="66" charset="-127"/>
                  <a:ea typeface="둘기마요" pitchFamily="66" charset="-127"/>
                </a:rPr>
                <a:t>3</a:t>
              </a:r>
              <a:endParaRPr lang="ko-KR" altLang="en-US" sz="2400" dirty="0">
                <a:solidFill>
                  <a:srgbClr val="D69D36"/>
                </a:solidFill>
                <a:latin typeface="둘기마요" pitchFamily="66" charset="-127"/>
                <a:ea typeface="둘기마요" pitchFamily="66" charset="-127"/>
              </a:endParaRPr>
            </a:p>
          </p:txBody>
        </p:sp>
      </p:grpSp>
      <p:grpSp>
        <p:nvGrpSpPr>
          <p:cNvPr id="21" name="그룹 20"/>
          <p:cNvGrpSpPr/>
          <p:nvPr/>
        </p:nvGrpSpPr>
        <p:grpSpPr>
          <a:xfrm>
            <a:off x="7400410" y="4159963"/>
            <a:ext cx="1592284" cy="792088"/>
            <a:chOff x="3747262" y="4107033"/>
            <a:chExt cx="1592284" cy="792088"/>
          </a:xfrm>
        </p:grpSpPr>
        <p:grpSp>
          <p:nvGrpSpPr>
            <p:cNvPr id="22" name="그룹 21"/>
            <p:cNvGrpSpPr/>
            <p:nvPr/>
          </p:nvGrpSpPr>
          <p:grpSpPr>
            <a:xfrm rot="20726744">
              <a:off x="3747262" y="4107033"/>
              <a:ext cx="1485782" cy="792088"/>
              <a:chOff x="3734290" y="3645024"/>
              <a:chExt cx="1485782" cy="792088"/>
            </a:xfrm>
          </p:grpSpPr>
          <p:sp>
            <p:nvSpPr>
              <p:cNvPr id="27" name="타원 26"/>
              <p:cNvSpPr/>
              <p:nvPr/>
            </p:nvSpPr>
            <p:spPr>
              <a:xfrm>
                <a:off x="4139952" y="3645024"/>
                <a:ext cx="1080120" cy="792088"/>
              </a:xfrm>
              <a:prstGeom prst="ellipse">
                <a:avLst/>
              </a:prstGeom>
              <a:solidFill>
                <a:srgbClr val="D69D36"/>
              </a:solidFill>
              <a:ln>
                <a:solidFill>
                  <a:srgbClr val="D69D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타원 27"/>
              <p:cNvSpPr/>
              <p:nvPr/>
            </p:nvSpPr>
            <p:spPr>
              <a:xfrm rot="1273903">
                <a:off x="3734290" y="3812698"/>
                <a:ext cx="432048" cy="288032"/>
              </a:xfrm>
              <a:prstGeom prst="ellipse">
                <a:avLst/>
              </a:prstGeom>
              <a:solidFill>
                <a:srgbClr val="D69D36"/>
              </a:solidFill>
              <a:ln>
                <a:solidFill>
                  <a:srgbClr val="D69D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" name="타원 28"/>
              <p:cNvSpPr/>
              <p:nvPr/>
            </p:nvSpPr>
            <p:spPr>
              <a:xfrm rot="20564325">
                <a:off x="3738778" y="4057218"/>
                <a:ext cx="432048" cy="288032"/>
              </a:xfrm>
              <a:prstGeom prst="ellipse">
                <a:avLst/>
              </a:prstGeom>
              <a:solidFill>
                <a:srgbClr val="D69D36"/>
              </a:solidFill>
              <a:ln>
                <a:solidFill>
                  <a:srgbClr val="D69D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23" name="순서도: 연결자 22"/>
            <p:cNvSpPr/>
            <p:nvPr/>
          </p:nvSpPr>
          <p:spPr>
            <a:xfrm>
              <a:off x="4906212" y="4202616"/>
              <a:ext cx="90455" cy="99500"/>
            </a:xfrm>
            <a:prstGeom prst="flowChartConnector">
              <a:avLst/>
            </a:prstGeom>
            <a:solidFill>
              <a:srgbClr val="8E631E"/>
            </a:solidFill>
            <a:ln>
              <a:solidFill>
                <a:srgbClr val="8E63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원호 23"/>
            <p:cNvSpPr/>
            <p:nvPr/>
          </p:nvSpPr>
          <p:spPr>
            <a:xfrm rot="18645024" flipH="1">
              <a:off x="4791364" y="4064400"/>
              <a:ext cx="451447" cy="644917"/>
            </a:xfrm>
            <a:prstGeom prst="arc">
              <a:avLst>
                <a:gd name="adj1" fmla="val 16200000"/>
                <a:gd name="adj2" fmla="val 260958"/>
              </a:avLst>
            </a:prstGeom>
            <a:noFill/>
            <a:ln w="38100">
              <a:solidFill>
                <a:srgbClr val="8E63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TextBox 24"/>
            <p:cNvSpPr txBox="1"/>
            <p:nvPr/>
          </p:nvSpPr>
          <p:spPr>
            <a:xfrm rot="20672981" flipV="1">
              <a:off x="4403362" y="4214118"/>
              <a:ext cx="3497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400" dirty="0">
                  <a:solidFill>
                    <a:srgbClr val="8E631E"/>
                  </a:solidFill>
                  <a:latin typeface="둘기마요" pitchFamily="66" charset="-127"/>
                  <a:ea typeface="둘기마요" pitchFamily="66" charset="-127"/>
                </a:rPr>
                <a:t>3</a:t>
              </a:r>
              <a:endParaRPr lang="ko-KR" altLang="en-US" sz="2400" dirty="0">
                <a:solidFill>
                  <a:srgbClr val="8E631E"/>
                </a:solidFill>
                <a:latin typeface="둘기마요" pitchFamily="66" charset="-127"/>
                <a:ea typeface="둘기마요" pitchFamily="66" charset="-127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 rot="20740833" flipV="1">
              <a:off x="4224027" y="4273910"/>
              <a:ext cx="3497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400" dirty="0">
                  <a:solidFill>
                    <a:srgbClr val="8E631E"/>
                  </a:solidFill>
                  <a:latin typeface="둘기마요" pitchFamily="66" charset="-127"/>
                  <a:ea typeface="둘기마요" pitchFamily="66" charset="-127"/>
                </a:rPr>
                <a:t>3</a:t>
              </a:r>
              <a:endParaRPr lang="ko-KR" altLang="en-US" sz="2400" dirty="0">
                <a:solidFill>
                  <a:srgbClr val="8E631E"/>
                </a:solidFill>
                <a:latin typeface="둘기마요" pitchFamily="66" charset="-127"/>
                <a:ea typeface="둘기마요" pitchFamily="66" charset="-127"/>
              </a:endParaRPr>
            </a:p>
          </p:txBody>
        </p:sp>
      </p:grpSp>
      <p:sp>
        <p:nvSpPr>
          <p:cNvPr id="30" name="타원 29"/>
          <p:cNvSpPr/>
          <p:nvPr/>
        </p:nvSpPr>
        <p:spPr>
          <a:xfrm>
            <a:off x="606691" y="4374521"/>
            <a:ext cx="2088232" cy="2056954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0" name="그룹 39"/>
          <p:cNvGrpSpPr/>
          <p:nvPr/>
        </p:nvGrpSpPr>
        <p:grpSpPr>
          <a:xfrm rot="1274988">
            <a:off x="982361" y="4849935"/>
            <a:ext cx="1592284" cy="792088"/>
            <a:chOff x="3747262" y="4107033"/>
            <a:chExt cx="1592284" cy="792088"/>
          </a:xfrm>
          <a:solidFill>
            <a:srgbClr val="8E631E"/>
          </a:solidFill>
        </p:grpSpPr>
        <p:grpSp>
          <p:nvGrpSpPr>
            <p:cNvPr id="41" name="그룹 40"/>
            <p:cNvGrpSpPr/>
            <p:nvPr/>
          </p:nvGrpSpPr>
          <p:grpSpPr>
            <a:xfrm rot="20726744">
              <a:off x="3747262" y="4107033"/>
              <a:ext cx="1485782" cy="792088"/>
              <a:chOff x="3734290" y="3645024"/>
              <a:chExt cx="1485782" cy="792088"/>
            </a:xfrm>
            <a:grpFill/>
          </p:grpSpPr>
          <p:sp>
            <p:nvSpPr>
              <p:cNvPr id="46" name="타원 45"/>
              <p:cNvSpPr/>
              <p:nvPr/>
            </p:nvSpPr>
            <p:spPr>
              <a:xfrm>
                <a:off x="4139952" y="3645024"/>
                <a:ext cx="1080120" cy="792088"/>
              </a:xfrm>
              <a:prstGeom prst="ellipse">
                <a:avLst/>
              </a:prstGeom>
              <a:grpFill/>
              <a:ln>
                <a:solidFill>
                  <a:srgbClr val="8E631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7" name="타원 46"/>
              <p:cNvSpPr/>
              <p:nvPr/>
            </p:nvSpPr>
            <p:spPr>
              <a:xfrm rot="1273903">
                <a:off x="3734290" y="3812698"/>
                <a:ext cx="432048" cy="288032"/>
              </a:xfrm>
              <a:prstGeom prst="ellipse">
                <a:avLst/>
              </a:prstGeom>
              <a:grpFill/>
              <a:ln>
                <a:solidFill>
                  <a:srgbClr val="8E631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8" name="타원 47"/>
              <p:cNvSpPr/>
              <p:nvPr/>
            </p:nvSpPr>
            <p:spPr>
              <a:xfrm rot="20564325">
                <a:off x="3738778" y="4057218"/>
                <a:ext cx="432048" cy="288032"/>
              </a:xfrm>
              <a:prstGeom prst="ellipse">
                <a:avLst/>
              </a:prstGeom>
              <a:grpFill/>
              <a:ln>
                <a:solidFill>
                  <a:srgbClr val="8E631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42" name="순서도: 연결자 41"/>
            <p:cNvSpPr/>
            <p:nvPr/>
          </p:nvSpPr>
          <p:spPr>
            <a:xfrm>
              <a:off x="4906212" y="4202616"/>
              <a:ext cx="90455" cy="99500"/>
            </a:xfrm>
            <a:prstGeom prst="flowChartConnector">
              <a:avLst/>
            </a:prstGeom>
            <a:solidFill>
              <a:srgbClr val="D69D36"/>
            </a:solidFill>
            <a:ln>
              <a:solidFill>
                <a:srgbClr val="D69D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원호 42"/>
            <p:cNvSpPr/>
            <p:nvPr/>
          </p:nvSpPr>
          <p:spPr>
            <a:xfrm rot="18645024" flipH="1">
              <a:off x="4791364" y="4064400"/>
              <a:ext cx="451447" cy="644917"/>
            </a:xfrm>
            <a:prstGeom prst="arc">
              <a:avLst>
                <a:gd name="adj1" fmla="val 16200000"/>
                <a:gd name="adj2" fmla="val 260958"/>
              </a:avLst>
            </a:prstGeom>
            <a:grpFill/>
            <a:ln w="38100">
              <a:solidFill>
                <a:srgbClr val="D69D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TextBox 43"/>
            <p:cNvSpPr txBox="1"/>
            <p:nvPr/>
          </p:nvSpPr>
          <p:spPr>
            <a:xfrm rot="20672981" flipV="1">
              <a:off x="4403362" y="4214118"/>
              <a:ext cx="349776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ko-KR" sz="2400" dirty="0">
                  <a:solidFill>
                    <a:srgbClr val="D69D36"/>
                  </a:solidFill>
                  <a:latin typeface="둘기마요" pitchFamily="66" charset="-127"/>
                  <a:ea typeface="둘기마요" pitchFamily="66" charset="-127"/>
                </a:rPr>
                <a:t>3</a:t>
              </a:r>
              <a:endParaRPr lang="ko-KR" altLang="en-US" sz="2400" dirty="0">
                <a:solidFill>
                  <a:srgbClr val="D69D36"/>
                </a:solidFill>
                <a:latin typeface="둘기마요" pitchFamily="66" charset="-127"/>
                <a:ea typeface="둘기마요" pitchFamily="66" charset="-127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 rot="20740833" flipV="1">
              <a:off x="4224027" y="4273910"/>
              <a:ext cx="349776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ko-KR" sz="2400" dirty="0">
                  <a:solidFill>
                    <a:srgbClr val="D69D36"/>
                  </a:solidFill>
                  <a:latin typeface="둘기마요" pitchFamily="66" charset="-127"/>
                  <a:ea typeface="둘기마요" pitchFamily="66" charset="-127"/>
                </a:rPr>
                <a:t>3</a:t>
              </a:r>
              <a:endParaRPr lang="ko-KR" altLang="en-US" sz="2400" dirty="0">
                <a:solidFill>
                  <a:srgbClr val="D69D36"/>
                </a:solidFill>
                <a:latin typeface="둘기마요" pitchFamily="66" charset="-127"/>
                <a:ea typeface="둘기마요" pitchFamily="66" charset="-127"/>
              </a:endParaRPr>
            </a:p>
          </p:txBody>
        </p:sp>
      </p:grpSp>
      <p:grpSp>
        <p:nvGrpSpPr>
          <p:cNvPr id="58" name="그룹 57"/>
          <p:cNvGrpSpPr/>
          <p:nvPr/>
        </p:nvGrpSpPr>
        <p:grpSpPr>
          <a:xfrm rot="945764">
            <a:off x="3962457" y="4188493"/>
            <a:ext cx="1592284" cy="792088"/>
            <a:chOff x="3747262" y="4107033"/>
            <a:chExt cx="1592284" cy="792088"/>
          </a:xfrm>
        </p:grpSpPr>
        <p:grpSp>
          <p:nvGrpSpPr>
            <p:cNvPr id="59" name="그룹 58"/>
            <p:cNvGrpSpPr/>
            <p:nvPr/>
          </p:nvGrpSpPr>
          <p:grpSpPr>
            <a:xfrm rot="20726744">
              <a:off x="3747262" y="4107033"/>
              <a:ext cx="1485782" cy="792088"/>
              <a:chOff x="3734290" y="3645024"/>
              <a:chExt cx="1485782" cy="792088"/>
            </a:xfrm>
          </p:grpSpPr>
          <p:sp>
            <p:nvSpPr>
              <p:cNvPr id="64" name="타원 63"/>
              <p:cNvSpPr/>
              <p:nvPr/>
            </p:nvSpPr>
            <p:spPr>
              <a:xfrm>
                <a:off x="4139952" y="3645024"/>
                <a:ext cx="1080120" cy="792088"/>
              </a:xfrm>
              <a:prstGeom prst="ellipse">
                <a:avLst/>
              </a:prstGeom>
              <a:solidFill>
                <a:srgbClr val="D69D36"/>
              </a:solidFill>
              <a:ln>
                <a:solidFill>
                  <a:srgbClr val="D69D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5" name="타원 64"/>
              <p:cNvSpPr/>
              <p:nvPr/>
            </p:nvSpPr>
            <p:spPr>
              <a:xfrm rot="1273903">
                <a:off x="3734290" y="3812698"/>
                <a:ext cx="432048" cy="288032"/>
              </a:xfrm>
              <a:prstGeom prst="ellipse">
                <a:avLst/>
              </a:prstGeom>
              <a:solidFill>
                <a:srgbClr val="D69D36"/>
              </a:solidFill>
              <a:ln>
                <a:solidFill>
                  <a:srgbClr val="D69D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6" name="타원 65"/>
              <p:cNvSpPr/>
              <p:nvPr/>
            </p:nvSpPr>
            <p:spPr>
              <a:xfrm rot="20564325">
                <a:off x="3738778" y="4057218"/>
                <a:ext cx="432048" cy="288032"/>
              </a:xfrm>
              <a:prstGeom prst="ellipse">
                <a:avLst/>
              </a:prstGeom>
              <a:solidFill>
                <a:srgbClr val="D69D36"/>
              </a:solidFill>
              <a:ln>
                <a:solidFill>
                  <a:srgbClr val="D69D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60" name="순서도: 연결자 59"/>
            <p:cNvSpPr/>
            <p:nvPr/>
          </p:nvSpPr>
          <p:spPr>
            <a:xfrm>
              <a:off x="4906212" y="4202616"/>
              <a:ext cx="90455" cy="99500"/>
            </a:xfrm>
            <a:prstGeom prst="flowChartConnector">
              <a:avLst/>
            </a:prstGeom>
            <a:solidFill>
              <a:srgbClr val="8E631E"/>
            </a:solidFill>
            <a:ln>
              <a:solidFill>
                <a:srgbClr val="8E63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원호 60"/>
            <p:cNvSpPr/>
            <p:nvPr/>
          </p:nvSpPr>
          <p:spPr>
            <a:xfrm rot="18645024" flipH="1">
              <a:off x="4791364" y="4064400"/>
              <a:ext cx="451447" cy="644917"/>
            </a:xfrm>
            <a:prstGeom prst="arc">
              <a:avLst>
                <a:gd name="adj1" fmla="val 16200000"/>
                <a:gd name="adj2" fmla="val 260958"/>
              </a:avLst>
            </a:prstGeom>
            <a:noFill/>
            <a:ln w="38100">
              <a:solidFill>
                <a:srgbClr val="8E63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TextBox 61"/>
            <p:cNvSpPr txBox="1"/>
            <p:nvPr/>
          </p:nvSpPr>
          <p:spPr>
            <a:xfrm rot="20672981" flipV="1">
              <a:off x="4403362" y="4214118"/>
              <a:ext cx="3497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400" dirty="0">
                  <a:solidFill>
                    <a:srgbClr val="8E631E"/>
                  </a:solidFill>
                  <a:latin typeface="둘기마요" pitchFamily="66" charset="-127"/>
                  <a:ea typeface="둘기마요" pitchFamily="66" charset="-127"/>
                </a:rPr>
                <a:t>3</a:t>
              </a:r>
              <a:endParaRPr lang="ko-KR" altLang="en-US" sz="2400" dirty="0">
                <a:solidFill>
                  <a:srgbClr val="8E631E"/>
                </a:solidFill>
                <a:latin typeface="둘기마요" pitchFamily="66" charset="-127"/>
                <a:ea typeface="둘기마요" pitchFamily="66" charset="-127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 rot="20740833" flipV="1">
              <a:off x="4224027" y="4273910"/>
              <a:ext cx="3497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400" dirty="0">
                  <a:solidFill>
                    <a:srgbClr val="8E631E"/>
                  </a:solidFill>
                  <a:latin typeface="둘기마요" pitchFamily="66" charset="-127"/>
                  <a:ea typeface="둘기마요" pitchFamily="66" charset="-127"/>
                </a:rPr>
                <a:t>3</a:t>
              </a:r>
              <a:endParaRPr lang="ko-KR" altLang="en-US" sz="2400" dirty="0">
                <a:solidFill>
                  <a:srgbClr val="8E631E"/>
                </a:solidFill>
                <a:latin typeface="둘기마요" pitchFamily="66" charset="-127"/>
                <a:ea typeface="둘기마요" pitchFamily="66" charset="-127"/>
              </a:endParaRPr>
            </a:p>
          </p:txBody>
        </p:sp>
      </p:grpSp>
      <p:grpSp>
        <p:nvGrpSpPr>
          <p:cNvPr id="31" name="그룹 30"/>
          <p:cNvGrpSpPr/>
          <p:nvPr/>
        </p:nvGrpSpPr>
        <p:grpSpPr>
          <a:xfrm rot="2860862">
            <a:off x="776575" y="5152989"/>
            <a:ext cx="1592284" cy="792088"/>
            <a:chOff x="3747262" y="4107033"/>
            <a:chExt cx="1592284" cy="792088"/>
          </a:xfrm>
        </p:grpSpPr>
        <p:grpSp>
          <p:nvGrpSpPr>
            <p:cNvPr id="32" name="그룹 31"/>
            <p:cNvGrpSpPr/>
            <p:nvPr/>
          </p:nvGrpSpPr>
          <p:grpSpPr>
            <a:xfrm rot="20726744">
              <a:off x="3747262" y="4107033"/>
              <a:ext cx="1485782" cy="792088"/>
              <a:chOff x="3734290" y="3645024"/>
              <a:chExt cx="1485782" cy="792088"/>
            </a:xfrm>
          </p:grpSpPr>
          <p:sp>
            <p:nvSpPr>
              <p:cNvPr id="37" name="타원 36"/>
              <p:cNvSpPr/>
              <p:nvPr/>
            </p:nvSpPr>
            <p:spPr>
              <a:xfrm>
                <a:off x="4139952" y="3645024"/>
                <a:ext cx="1080120" cy="792088"/>
              </a:xfrm>
              <a:prstGeom prst="ellipse">
                <a:avLst/>
              </a:prstGeom>
              <a:solidFill>
                <a:srgbClr val="D69D36"/>
              </a:solidFill>
              <a:ln>
                <a:solidFill>
                  <a:srgbClr val="D69D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8" name="타원 37"/>
              <p:cNvSpPr/>
              <p:nvPr/>
            </p:nvSpPr>
            <p:spPr>
              <a:xfrm rot="1273903">
                <a:off x="3734290" y="3812698"/>
                <a:ext cx="432048" cy="288032"/>
              </a:xfrm>
              <a:prstGeom prst="ellipse">
                <a:avLst/>
              </a:prstGeom>
              <a:solidFill>
                <a:srgbClr val="D69D36"/>
              </a:solidFill>
              <a:ln>
                <a:solidFill>
                  <a:srgbClr val="D69D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" name="타원 38"/>
              <p:cNvSpPr/>
              <p:nvPr/>
            </p:nvSpPr>
            <p:spPr>
              <a:xfrm rot="20564325">
                <a:off x="3738778" y="4057218"/>
                <a:ext cx="432048" cy="288032"/>
              </a:xfrm>
              <a:prstGeom prst="ellipse">
                <a:avLst/>
              </a:prstGeom>
              <a:solidFill>
                <a:srgbClr val="D69D36"/>
              </a:solidFill>
              <a:ln>
                <a:solidFill>
                  <a:srgbClr val="D69D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33" name="순서도: 연결자 32"/>
            <p:cNvSpPr/>
            <p:nvPr/>
          </p:nvSpPr>
          <p:spPr>
            <a:xfrm>
              <a:off x="4906212" y="4202616"/>
              <a:ext cx="90455" cy="99500"/>
            </a:xfrm>
            <a:prstGeom prst="flowChartConnector">
              <a:avLst/>
            </a:prstGeom>
            <a:solidFill>
              <a:srgbClr val="8E631E"/>
            </a:solidFill>
            <a:ln>
              <a:solidFill>
                <a:srgbClr val="8E63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원호 33"/>
            <p:cNvSpPr/>
            <p:nvPr/>
          </p:nvSpPr>
          <p:spPr>
            <a:xfrm rot="18645024" flipH="1">
              <a:off x="4791364" y="4064400"/>
              <a:ext cx="451447" cy="644917"/>
            </a:xfrm>
            <a:prstGeom prst="arc">
              <a:avLst>
                <a:gd name="adj1" fmla="val 16200000"/>
                <a:gd name="adj2" fmla="val 260958"/>
              </a:avLst>
            </a:prstGeom>
            <a:noFill/>
            <a:ln w="38100">
              <a:solidFill>
                <a:srgbClr val="8E63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TextBox 34"/>
            <p:cNvSpPr txBox="1"/>
            <p:nvPr/>
          </p:nvSpPr>
          <p:spPr>
            <a:xfrm rot="20672981" flipV="1">
              <a:off x="4403362" y="4214118"/>
              <a:ext cx="3497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400" dirty="0">
                  <a:solidFill>
                    <a:srgbClr val="8E631E"/>
                  </a:solidFill>
                  <a:latin typeface="둘기마요" pitchFamily="66" charset="-127"/>
                  <a:ea typeface="둘기마요" pitchFamily="66" charset="-127"/>
                </a:rPr>
                <a:t>3</a:t>
              </a:r>
              <a:endParaRPr lang="ko-KR" altLang="en-US" sz="2400" dirty="0">
                <a:solidFill>
                  <a:srgbClr val="8E631E"/>
                </a:solidFill>
                <a:latin typeface="둘기마요" pitchFamily="66" charset="-127"/>
                <a:ea typeface="둘기마요" pitchFamily="66" charset="-127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 rot="20740833" flipV="1">
              <a:off x="4224027" y="4273910"/>
              <a:ext cx="3497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400" dirty="0">
                  <a:solidFill>
                    <a:srgbClr val="8E631E"/>
                  </a:solidFill>
                  <a:latin typeface="둘기마요" pitchFamily="66" charset="-127"/>
                  <a:ea typeface="둘기마요" pitchFamily="66" charset="-127"/>
                </a:rPr>
                <a:t>3</a:t>
              </a:r>
              <a:endParaRPr lang="ko-KR" altLang="en-US" sz="2400" dirty="0">
                <a:solidFill>
                  <a:srgbClr val="8E631E"/>
                </a:solidFill>
                <a:latin typeface="둘기마요" pitchFamily="66" charset="-127"/>
                <a:ea typeface="둘기마요" pitchFamily="66" charset="-127"/>
              </a:endParaRPr>
            </a:p>
          </p:txBody>
        </p:sp>
      </p:grpSp>
      <p:sp>
        <p:nvSpPr>
          <p:cNvPr id="52" name="타원 51"/>
          <p:cNvSpPr/>
          <p:nvPr/>
        </p:nvSpPr>
        <p:spPr>
          <a:xfrm>
            <a:off x="4116115" y="6372296"/>
            <a:ext cx="914400" cy="11835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타원 52"/>
          <p:cNvSpPr/>
          <p:nvPr/>
        </p:nvSpPr>
        <p:spPr>
          <a:xfrm>
            <a:off x="5941773" y="6261441"/>
            <a:ext cx="914400" cy="229213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타원 53"/>
          <p:cNvSpPr/>
          <p:nvPr/>
        </p:nvSpPr>
        <p:spPr>
          <a:xfrm>
            <a:off x="7774198" y="6372296"/>
            <a:ext cx="914400" cy="11835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9" name="그림 68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647" t="28399" r="42651" b="58286"/>
          <a:stretch/>
        </p:blipFill>
        <p:spPr>
          <a:xfrm>
            <a:off x="1634728" y="1284608"/>
            <a:ext cx="533495" cy="571744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2526198" y="1482410"/>
            <a:ext cx="4240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3600" spc="-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THE외계인설명서" pitchFamily="18" charset="-127"/>
              </a:rPr>
              <a:t>내가 팔아보자 붕어빵</a:t>
            </a:r>
            <a:endParaRPr lang="en-US" altLang="ko-KR" sz="3600" spc="-3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THE외계인설명서" pitchFamily="18" charset="-127"/>
            </a:endParaRPr>
          </a:p>
        </p:txBody>
      </p:sp>
      <p:pic>
        <p:nvPicPr>
          <p:cNvPr id="71" name="그림 70"/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647" t="26355" r="42651" b="59794"/>
          <a:stretch/>
        </p:blipFill>
        <p:spPr>
          <a:xfrm>
            <a:off x="7113797" y="1804950"/>
            <a:ext cx="420561" cy="561564"/>
          </a:xfrm>
          <a:prstGeom prst="rect">
            <a:avLst/>
          </a:prstGeom>
        </p:spPr>
      </p:pic>
      <p:grpSp>
        <p:nvGrpSpPr>
          <p:cNvPr id="67" name="그룹 66"/>
          <p:cNvGrpSpPr/>
          <p:nvPr/>
        </p:nvGrpSpPr>
        <p:grpSpPr>
          <a:xfrm>
            <a:off x="5660581" y="4173188"/>
            <a:ext cx="1592284" cy="792088"/>
            <a:chOff x="3747262" y="4107033"/>
            <a:chExt cx="1592284" cy="792088"/>
          </a:xfrm>
          <a:solidFill>
            <a:srgbClr val="8E631E"/>
          </a:solidFill>
        </p:grpSpPr>
        <p:grpSp>
          <p:nvGrpSpPr>
            <p:cNvPr id="68" name="그룹 67"/>
            <p:cNvGrpSpPr/>
            <p:nvPr/>
          </p:nvGrpSpPr>
          <p:grpSpPr>
            <a:xfrm rot="20726744">
              <a:off x="3747262" y="4107033"/>
              <a:ext cx="1485782" cy="792088"/>
              <a:chOff x="3734290" y="3645024"/>
              <a:chExt cx="1485782" cy="792088"/>
            </a:xfrm>
            <a:grpFill/>
          </p:grpSpPr>
          <p:sp>
            <p:nvSpPr>
              <p:cNvPr id="77" name="타원 76"/>
              <p:cNvSpPr/>
              <p:nvPr/>
            </p:nvSpPr>
            <p:spPr>
              <a:xfrm>
                <a:off x="4139952" y="3645024"/>
                <a:ext cx="1080120" cy="792088"/>
              </a:xfrm>
              <a:prstGeom prst="ellipse">
                <a:avLst/>
              </a:prstGeom>
              <a:grpFill/>
              <a:ln>
                <a:solidFill>
                  <a:srgbClr val="8E631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8" name="타원 77"/>
              <p:cNvSpPr/>
              <p:nvPr/>
            </p:nvSpPr>
            <p:spPr>
              <a:xfrm rot="1273903">
                <a:off x="3734290" y="3812698"/>
                <a:ext cx="432048" cy="288032"/>
              </a:xfrm>
              <a:prstGeom prst="ellipse">
                <a:avLst/>
              </a:prstGeom>
              <a:grpFill/>
              <a:ln>
                <a:solidFill>
                  <a:srgbClr val="8E631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9" name="타원 78"/>
              <p:cNvSpPr/>
              <p:nvPr/>
            </p:nvSpPr>
            <p:spPr>
              <a:xfrm rot="20564325">
                <a:off x="3738778" y="4057218"/>
                <a:ext cx="432048" cy="288032"/>
              </a:xfrm>
              <a:prstGeom prst="ellipse">
                <a:avLst/>
              </a:prstGeom>
              <a:grpFill/>
              <a:ln>
                <a:solidFill>
                  <a:srgbClr val="8E631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72" name="순서도: 연결자 71"/>
            <p:cNvSpPr/>
            <p:nvPr/>
          </p:nvSpPr>
          <p:spPr>
            <a:xfrm>
              <a:off x="4906212" y="4202616"/>
              <a:ext cx="90455" cy="99500"/>
            </a:xfrm>
            <a:prstGeom prst="flowChartConnector">
              <a:avLst/>
            </a:prstGeom>
            <a:solidFill>
              <a:srgbClr val="D69D36"/>
            </a:solidFill>
            <a:ln>
              <a:solidFill>
                <a:srgbClr val="D69D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원호 72"/>
            <p:cNvSpPr/>
            <p:nvPr/>
          </p:nvSpPr>
          <p:spPr>
            <a:xfrm rot="18645024" flipH="1">
              <a:off x="4791364" y="4064400"/>
              <a:ext cx="451447" cy="644917"/>
            </a:xfrm>
            <a:prstGeom prst="arc">
              <a:avLst>
                <a:gd name="adj1" fmla="val 16200000"/>
                <a:gd name="adj2" fmla="val 260958"/>
              </a:avLst>
            </a:prstGeom>
            <a:grpFill/>
            <a:ln w="38100">
              <a:solidFill>
                <a:srgbClr val="D69D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TextBox 74"/>
            <p:cNvSpPr txBox="1"/>
            <p:nvPr/>
          </p:nvSpPr>
          <p:spPr>
            <a:xfrm rot="20672981" flipV="1">
              <a:off x="4403362" y="4214118"/>
              <a:ext cx="349776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ko-KR" sz="2400" dirty="0">
                  <a:solidFill>
                    <a:srgbClr val="D69D36"/>
                  </a:solidFill>
                  <a:latin typeface="둘기마요" pitchFamily="66" charset="-127"/>
                  <a:ea typeface="둘기마요" pitchFamily="66" charset="-127"/>
                </a:rPr>
                <a:t>3</a:t>
              </a:r>
              <a:endParaRPr lang="ko-KR" altLang="en-US" sz="2400" dirty="0">
                <a:solidFill>
                  <a:srgbClr val="D69D36"/>
                </a:solidFill>
                <a:latin typeface="둘기마요" pitchFamily="66" charset="-127"/>
                <a:ea typeface="둘기마요" pitchFamily="66" charset="-127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 rot="20740833" flipV="1">
              <a:off x="4224027" y="4273910"/>
              <a:ext cx="349776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ko-KR" sz="2400" dirty="0">
                  <a:solidFill>
                    <a:srgbClr val="D69D36"/>
                  </a:solidFill>
                  <a:latin typeface="둘기마요" pitchFamily="66" charset="-127"/>
                  <a:ea typeface="둘기마요" pitchFamily="66" charset="-127"/>
                </a:rPr>
                <a:t>3</a:t>
              </a:r>
              <a:endParaRPr lang="ko-KR" altLang="en-US" sz="2400" dirty="0">
                <a:solidFill>
                  <a:srgbClr val="D69D36"/>
                </a:solidFill>
                <a:latin typeface="둘기마요" pitchFamily="66" charset="-127"/>
                <a:ea typeface="둘기마요" pitchFamily="66" charset="-127"/>
              </a:endParaRPr>
            </a:p>
          </p:txBody>
        </p:sp>
      </p:grpSp>
      <p:grpSp>
        <p:nvGrpSpPr>
          <p:cNvPr id="80" name="그룹 79"/>
          <p:cNvGrpSpPr/>
          <p:nvPr/>
        </p:nvGrpSpPr>
        <p:grpSpPr>
          <a:xfrm rot="1911647">
            <a:off x="7471924" y="4245886"/>
            <a:ext cx="1592284" cy="792088"/>
            <a:chOff x="3747262" y="4107033"/>
            <a:chExt cx="1592284" cy="792088"/>
          </a:xfrm>
        </p:grpSpPr>
        <p:grpSp>
          <p:nvGrpSpPr>
            <p:cNvPr id="81" name="그룹 80"/>
            <p:cNvGrpSpPr/>
            <p:nvPr/>
          </p:nvGrpSpPr>
          <p:grpSpPr>
            <a:xfrm rot="20726744">
              <a:off x="3747262" y="4107033"/>
              <a:ext cx="1485782" cy="792088"/>
              <a:chOff x="3734290" y="3645024"/>
              <a:chExt cx="1485782" cy="792088"/>
            </a:xfrm>
          </p:grpSpPr>
          <p:sp>
            <p:nvSpPr>
              <p:cNvPr id="86" name="타원 85"/>
              <p:cNvSpPr/>
              <p:nvPr/>
            </p:nvSpPr>
            <p:spPr>
              <a:xfrm>
                <a:off x="4139952" y="3645024"/>
                <a:ext cx="1080120" cy="792088"/>
              </a:xfrm>
              <a:prstGeom prst="ellipse">
                <a:avLst/>
              </a:prstGeom>
              <a:solidFill>
                <a:srgbClr val="D69D36"/>
              </a:solidFill>
              <a:ln>
                <a:solidFill>
                  <a:srgbClr val="D69D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7" name="타원 86"/>
              <p:cNvSpPr/>
              <p:nvPr/>
            </p:nvSpPr>
            <p:spPr>
              <a:xfrm rot="1273903">
                <a:off x="3734290" y="3812698"/>
                <a:ext cx="432048" cy="288032"/>
              </a:xfrm>
              <a:prstGeom prst="ellipse">
                <a:avLst/>
              </a:prstGeom>
              <a:solidFill>
                <a:srgbClr val="D69D36"/>
              </a:solidFill>
              <a:ln>
                <a:solidFill>
                  <a:srgbClr val="D69D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8" name="타원 87"/>
              <p:cNvSpPr/>
              <p:nvPr/>
            </p:nvSpPr>
            <p:spPr>
              <a:xfrm rot="20564325">
                <a:off x="3738778" y="4057218"/>
                <a:ext cx="432048" cy="288032"/>
              </a:xfrm>
              <a:prstGeom prst="ellipse">
                <a:avLst/>
              </a:prstGeom>
              <a:solidFill>
                <a:srgbClr val="D69D36"/>
              </a:solidFill>
              <a:ln>
                <a:solidFill>
                  <a:srgbClr val="D69D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82" name="순서도: 연결자 81"/>
            <p:cNvSpPr/>
            <p:nvPr/>
          </p:nvSpPr>
          <p:spPr>
            <a:xfrm>
              <a:off x="4906212" y="4202616"/>
              <a:ext cx="90455" cy="99500"/>
            </a:xfrm>
            <a:prstGeom prst="flowChartConnector">
              <a:avLst/>
            </a:prstGeom>
            <a:solidFill>
              <a:srgbClr val="8E631E"/>
            </a:solidFill>
            <a:ln>
              <a:solidFill>
                <a:srgbClr val="8E63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원호 82"/>
            <p:cNvSpPr/>
            <p:nvPr/>
          </p:nvSpPr>
          <p:spPr>
            <a:xfrm rot="18645024" flipH="1">
              <a:off x="4791364" y="4064400"/>
              <a:ext cx="451447" cy="644917"/>
            </a:xfrm>
            <a:prstGeom prst="arc">
              <a:avLst>
                <a:gd name="adj1" fmla="val 16200000"/>
                <a:gd name="adj2" fmla="val 260958"/>
              </a:avLst>
            </a:prstGeom>
            <a:noFill/>
            <a:ln w="38100">
              <a:solidFill>
                <a:srgbClr val="8E63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TextBox 83"/>
            <p:cNvSpPr txBox="1"/>
            <p:nvPr/>
          </p:nvSpPr>
          <p:spPr>
            <a:xfrm rot="20672981" flipV="1">
              <a:off x="4403362" y="4214118"/>
              <a:ext cx="3497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400" dirty="0">
                  <a:solidFill>
                    <a:srgbClr val="8E631E"/>
                  </a:solidFill>
                  <a:latin typeface="둘기마요" pitchFamily="66" charset="-127"/>
                  <a:ea typeface="둘기마요" pitchFamily="66" charset="-127"/>
                </a:rPr>
                <a:t>3</a:t>
              </a:r>
              <a:endParaRPr lang="ko-KR" altLang="en-US" sz="2400" dirty="0">
                <a:solidFill>
                  <a:srgbClr val="8E631E"/>
                </a:solidFill>
                <a:latin typeface="둘기마요" pitchFamily="66" charset="-127"/>
                <a:ea typeface="둘기마요" pitchFamily="66" charset="-127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 rot="20740833" flipV="1">
              <a:off x="4224027" y="4273910"/>
              <a:ext cx="3497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400" dirty="0">
                  <a:solidFill>
                    <a:srgbClr val="8E631E"/>
                  </a:solidFill>
                  <a:latin typeface="둘기마요" pitchFamily="66" charset="-127"/>
                  <a:ea typeface="둘기마요" pitchFamily="66" charset="-127"/>
                </a:rPr>
                <a:t>3</a:t>
              </a:r>
              <a:endParaRPr lang="ko-KR" altLang="en-US" sz="2400" dirty="0">
                <a:solidFill>
                  <a:srgbClr val="8E631E"/>
                </a:solidFill>
                <a:latin typeface="둘기마요" pitchFamily="66" charset="-127"/>
                <a:ea typeface="둘기마요" pitchFamily="66" charset="-127"/>
              </a:endParaRPr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3255819" y="2483604"/>
            <a:ext cx="4868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pc="-3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THE외계인설명서" pitchFamily="18" charset="-127"/>
              </a:rPr>
              <a:t>붕어빵 가게를 차리고 싶은 대학생 사업가의 사업계획서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358CA27-227A-49D5-9FCC-C1B7D667CEE1}"/>
              </a:ext>
            </a:extLst>
          </p:cNvPr>
          <p:cNvSpPr txBox="1"/>
          <p:nvPr/>
        </p:nvSpPr>
        <p:spPr>
          <a:xfrm>
            <a:off x="6210281" y="5408811"/>
            <a:ext cx="2555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pc="-300" dirty="0">
                <a:solidFill>
                  <a:srgbClr val="595959"/>
                </a:solidFill>
              </a:rPr>
              <a:t>사회복지학과 </a:t>
            </a:r>
            <a:r>
              <a:rPr lang="en-US" altLang="ko-KR" spc="-300" dirty="0" smtClean="0">
                <a:solidFill>
                  <a:srgbClr val="595959"/>
                </a:solidFill>
              </a:rPr>
              <a:t>202030000 </a:t>
            </a:r>
            <a:r>
              <a:rPr lang="en-US" altLang="ko-KR" spc="-300" dirty="0">
                <a:solidFill>
                  <a:srgbClr val="595959"/>
                </a:solidFill>
              </a:rPr>
              <a:t>A</a:t>
            </a:r>
            <a:r>
              <a:rPr lang="ko-KR" altLang="en-US" spc="-300" dirty="0">
                <a:solidFill>
                  <a:srgbClr val="595959"/>
                </a:solidFill>
              </a:rPr>
              <a:t>반 </a:t>
            </a:r>
            <a:r>
              <a:rPr lang="ko-KR" altLang="en-US" spc="-300" dirty="0" smtClean="0">
                <a:solidFill>
                  <a:srgbClr val="595959"/>
                </a:solidFill>
              </a:rPr>
              <a:t>조</a:t>
            </a:r>
            <a:r>
              <a:rPr lang="en-US" altLang="ko-KR" spc="-300" dirty="0" smtClean="0">
                <a:solidFill>
                  <a:srgbClr val="595959"/>
                </a:solidFill>
              </a:rPr>
              <a:t>O</a:t>
            </a:r>
            <a:r>
              <a:rPr lang="ko-KR" altLang="en-US" spc="-300" dirty="0" smtClean="0">
                <a:solidFill>
                  <a:srgbClr val="595959"/>
                </a:solidFill>
              </a:rPr>
              <a:t>기 </a:t>
            </a:r>
            <a:endParaRPr lang="ko-KR" altLang="en-US" spc="-300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68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그룹 97"/>
          <p:cNvGrpSpPr/>
          <p:nvPr/>
        </p:nvGrpSpPr>
        <p:grpSpPr>
          <a:xfrm rot="15470286">
            <a:off x="1208569" y="1025188"/>
            <a:ext cx="1592284" cy="792088"/>
            <a:chOff x="3747262" y="4107033"/>
            <a:chExt cx="1592284" cy="792088"/>
          </a:xfrm>
        </p:grpSpPr>
        <p:grpSp>
          <p:nvGrpSpPr>
            <p:cNvPr id="99" name="그룹 98"/>
            <p:cNvGrpSpPr/>
            <p:nvPr/>
          </p:nvGrpSpPr>
          <p:grpSpPr>
            <a:xfrm rot="20726744">
              <a:off x="3747262" y="4107033"/>
              <a:ext cx="1485782" cy="792088"/>
              <a:chOff x="3734290" y="3645024"/>
              <a:chExt cx="1485782" cy="792088"/>
            </a:xfrm>
          </p:grpSpPr>
          <p:sp>
            <p:nvSpPr>
              <p:cNvPr id="104" name="타원 103"/>
              <p:cNvSpPr/>
              <p:nvPr/>
            </p:nvSpPr>
            <p:spPr>
              <a:xfrm>
                <a:off x="4139952" y="3645024"/>
                <a:ext cx="1080120" cy="792088"/>
              </a:xfrm>
              <a:prstGeom prst="ellipse">
                <a:avLst/>
              </a:prstGeom>
              <a:solidFill>
                <a:srgbClr val="D69D36"/>
              </a:solidFill>
              <a:ln>
                <a:solidFill>
                  <a:srgbClr val="D69D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5" name="타원 104"/>
              <p:cNvSpPr/>
              <p:nvPr/>
            </p:nvSpPr>
            <p:spPr>
              <a:xfrm rot="1273903">
                <a:off x="3734290" y="3812698"/>
                <a:ext cx="432048" cy="288032"/>
              </a:xfrm>
              <a:prstGeom prst="ellipse">
                <a:avLst/>
              </a:prstGeom>
              <a:solidFill>
                <a:srgbClr val="D69D36"/>
              </a:solidFill>
              <a:ln>
                <a:solidFill>
                  <a:srgbClr val="D69D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6" name="타원 105"/>
              <p:cNvSpPr/>
              <p:nvPr/>
            </p:nvSpPr>
            <p:spPr>
              <a:xfrm rot="20564325">
                <a:off x="3738778" y="4057218"/>
                <a:ext cx="432048" cy="288032"/>
              </a:xfrm>
              <a:prstGeom prst="ellipse">
                <a:avLst/>
              </a:prstGeom>
              <a:solidFill>
                <a:srgbClr val="D69D36"/>
              </a:solidFill>
              <a:ln>
                <a:solidFill>
                  <a:srgbClr val="D69D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00" name="순서도: 연결자 99"/>
            <p:cNvSpPr/>
            <p:nvPr/>
          </p:nvSpPr>
          <p:spPr>
            <a:xfrm>
              <a:off x="4906212" y="4202616"/>
              <a:ext cx="90455" cy="99500"/>
            </a:xfrm>
            <a:prstGeom prst="flowChartConnector">
              <a:avLst/>
            </a:prstGeom>
            <a:solidFill>
              <a:srgbClr val="8E631E"/>
            </a:solidFill>
            <a:ln>
              <a:solidFill>
                <a:srgbClr val="8E63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원호 100"/>
            <p:cNvSpPr/>
            <p:nvPr/>
          </p:nvSpPr>
          <p:spPr>
            <a:xfrm rot="18645024" flipH="1">
              <a:off x="4791364" y="4064400"/>
              <a:ext cx="451447" cy="644917"/>
            </a:xfrm>
            <a:prstGeom prst="arc">
              <a:avLst>
                <a:gd name="adj1" fmla="val 16200000"/>
                <a:gd name="adj2" fmla="val 260958"/>
              </a:avLst>
            </a:prstGeom>
            <a:noFill/>
            <a:ln w="38100">
              <a:solidFill>
                <a:srgbClr val="8E63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TextBox 101"/>
            <p:cNvSpPr txBox="1"/>
            <p:nvPr/>
          </p:nvSpPr>
          <p:spPr>
            <a:xfrm rot="20672981" flipV="1">
              <a:off x="4403362" y="4214118"/>
              <a:ext cx="3497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400" dirty="0">
                  <a:solidFill>
                    <a:srgbClr val="8E631E"/>
                  </a:solidFill>
                  <a:latin typeface="둘기마요" pitchFamily="66" charset="-127"/>
                  <a:ea typeface="둘기마요" pitchFamily="66" charset="-127"/>
                </a:rPr>
                <a:t>3</a:t>
              </a:r>
              <a:endParaRPr lang="ko-KR" altLang="en-US" sz="2400" dirty="0">
                <a:solidFill>
                  <a:srgbClr val="8E631E"/>
                </a:solidFill>
                <a:latin typeface="둘기마요" pitchFamily="66" charset="-127"/>
                <a:ea typeface="둘기마요" pitchFamily="66" charset="-127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 rot="20740833" flipV="1">
              <a:off x="4224027" y="4273910"/>
              <a:ext cx="3497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400" dirty="0">
                  <a:solidFill>
                    <a:srgbClr val="8E631E"/>
                  </a:solidFill>
                  <a:latin typeface="둘기마요" pitchFamily="66" charset="-127"/>
                  <a:ea typeface="둘기마요" pitchFamily="66" charset="-127"/>
                </a:rPr>
                <a:t>3</a:t>
              </a:r>
              <a:endParaRPr lang="ko-KR" altLang="en-US" sz="2400" dirty="0">
                <a:solidFill>
                  <a:srgbClr val="8E631E"/>
                </a:solidFill>
                <a:latin typeface="둘기마요" pitchFamily="66" charset="-127"/>
                <a:ea typeface="둘기마요" pitchFamily="66" charset="-127"/>
              </a:endParaRPr>
            </a:p>
          </p:txBody>
        </p:sp>
      </p:grpSp>
      <p:grpSp>
        <p:nvGrpSpPr>
          <p:cNvPr id="89" name="그룹 88"/>
          <p:cNvGrpSpPr/>
          <p:nvPr/>
        </p:nvGrpSpPr>
        <p:grpSpPr>
          <a:xfrm rot="18181850">
            <a:off x="1625054" y="1012625"/>
            <a:ext cx="1592284" cy="792088"/>
            <a:chOff x="3747262" y="4107033"/>
            <a:chExt cx="1592284" cy="792088"/>
          </a:xfrm>
          <a:solidFill>
            <a:srgbClr val="8E631E"/>
          </a:solidFill>
        </p:grpSpPr>
        <p:grpSp>
          <p:nvGrpSpPr>
            <p:cNvPr id="90" name="그룹 89"/>
            <p:cNvGrpSpPr/>
            <p:nvPr/>
          </p:nvGrpSpPr>
          <p:grpSpPr>
            <a:xfrm rot="20726744">
              <a:off x="3747262" y="4107033"/>
              <a:ext cx="1485782" cy="792088"/>
              <a:chOff x="3734290" y="3645024"/>
              <a:chExt cx="1485782" cy="792088"/>
            </a:xfrm>
            <a:grpFill/>
          </p:grpSpPr>
          <p:sp>
            <p:nvSpPr>
              <p:cNvPr id="95" name="타원 94"/>
              <p:cNvSpPr/>
              <p:nvPr/>
            </p:nvSpPr>
            <p:spPr>
              <a:xfrm>
                <a:off x="4139952" y="3645024"/>
                <a:ext cx="1080120" cy="792088"/>
              </a:xfrm>
              <a:prstGeom prst="ellipse">
                <a:avLst/>
              </a:prstGeom>
              <a:grpFill/>
              <a:ln>
                <a:solidFill>
                  <a:srgbClr val="8E631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6" name="타원 95"/>
              <p:cNvSpPr/>
              <p:nvPr/>
            </p:nvSpPr>
            <p:spPr>
              <a:xfrm rot="1273903">
                <a:off x="3734290" y="3812698"/>
                <a:ext cx="432048" cy="288032"/>
              </a:xfrm>
              <a:prstGeom prst="ellipse">
                <a:avLst/>
              </a:prstGeom>
              <a:grpFill/>
              <a:ln>
                <a:solidFill>
                  <a:srgbClr val="8E631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7" name="타원 96"/>
              <p:cNvSpPr/>
              <p:nvPr/>
            </p:nvSpPr>
            <p:spPr>
              <a:xfrm rot="20564325">
                <a:off x="3738778" y="4057218"/>
                <a:ext cx="432048" cy="288032"/>
              </a:xfrm>
              <a:prstGeom prst="ellipse">
                <a:avLst/>
              </a:prstGeom>
              <a:grpFill/>
              <a:ln>
                <a:solidFill>
                  <a:srgbClr val="8E631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91" name="순서도: 연결자 90"/>
            <p:cNvSpPr/>
            <p:nvPr/>
          </p:nvSpPr>
          <p:spPr>
            <a:xfrm>
              <a:off x="4906212" y="4202616"/>
              <a:ext cx="90455" cy="99500"/>
            </a:xfrm>
            <a:prstGeom prst="flowChartConnector">
              <a:avLst/>
            </a:prstGeom>
            <a:solidFill>
              <a:srgbClr val="D69D36"/>
            </a:solidFill>
            <a:ln>
              <a:solidFill>
                <a:srgbClr val="D69D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원호 91"/>
            <p:cNvSpPr/>
            <p:nvPr/>
          </p:nvSpPr>
          <p:spPr>
            <a:xfrm rot="18645024" flipH="1">
              <a:off x="4791364" y="4064400"/>
              <a:ext cx="451447" cy="644917"/>
            </a:xfrm>
            <a:prstGeom prst="arc">
              <a:avLst>
                <a:gd name="adj1" fmla="val 16200000"/>
                <a:gd name="adj2" fmla="val 260958"/>
              </a:avLst>
            </a:prstGeom>
            <a:grpFill/>
            <a:ln w="38100">
              <a:solidFill>
                <a:srgbClr val="D69D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TextBox 92"/>
            <p:cNvSpPr txBox="1"/>
            <p:nvPr/>
          </p:nvSpPr>
          <p:spPr>
            <a:xfrm rot="20672981" flipV="1">
              <a:off x="4403362" y="4214118"/>
              <a:ext cx="349776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ko-KR" sz="2400" dirty="0">
                  <a:solidFill>
                    <a:srgbClr val="D69D36"/>
                  </a:solidFill>
                  <a:latin typeface="둘기마요" pitchFamily="66" charset="-127"/>
                  <a:ea typeface="둘기마요" pitchFamily="66" charset="-127"/>
                </a:rPr>
                <a:t>3</a:t>
              </a:r>
              <a:endParaRPr lang="ko-KR" altLang="en-US" sz="2400" dirty="0">
                <a:solidFill>
                  <a:srgbClr val="D69D36"/>
                </a:solidFill>
                <a:latin typeface="둘기마요" pitchFamily="66" charset="-127"/>
                <a:ea typeface="둘기마요" pitchFamily="66" charset="-127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 rot="20740833" flipV="1">
              <a:off x="4224027" y="4273910"/>
              <a:ext cx="349776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ko-KR" sz="2400" dirty="0">
                  <a:solidFill>
                    <a:srgbClr val="D69D36"/>
                  </a:solidFill>
                  <a:latin typeface="둘기마요" pitchFamily="66" charset="-127"/>
                  <a:ea typeface="둘기마요" pitchFamily="66" charset="-127"/>
                </a:rPr>
                <a:t>3</a:t>
              </a:r>
              <a:endParaRPr lang="ko-KR" altLang="en-US" sz="2400" dirty="0">
                <a:solidFill>
                  <a:srgbClr val="D69D36"/>
                </a:solidFill>
                <a:latin typeface="둘기마요" pitchFamily="66" charset="-127"/>
                <a:ea typeface="둘기마요" pitchFamily="66" charset="-127"/>
              </a:endParaRPr>
            </a:p>
          </p:txBody>
        </p:sp>
      </p:grpSp>
      <p:grpSp>
        <p:nvGrpSpPr>
          <p:cNvPr id="107" name="그룹 106"/>
          <p:cNvGrpSpPr/>
          <p:nvPr/>
        </p:nvGrpSpPr>
        <p:grpSpPr>
          <a:xfrm rot="19083480">
            <a:off x="2086624" y="659715"/>
            <a:ext cx="2119329" cy="1054270"/>
            <a:chOff x="3747262" y="4107033"/>
            <a:chExt cx="1592284" cy="792088"/>
          </a:xfrm>
        </p:grpSpPr>
        <p:grpSp>
          <p:nvGrpSpPr>
            <p:cNvPr id="108" name="그룹 107"/>
            <p:cNvGrpSpPr/>
            <p:nvPr/>
          </p:nvGrpSpPr>
          <p:grpSpPr>
            <a:xfrm rot="20726744">
              <a:off x="3747262" y="4107033"/>
              <a:ext cx="1485782" cy="792088"/>
              <a:chOff x="3734290" y="3645024"/>
              <a:chExt cx="1485782" cy="792088"/>
            </a:xfrm>
          </p:grpSpPr>
          <p:sp>
            <p:nvSpPr>
              <p:cNvPr id="113" name="타원 112"/>
              <p:cNvSpPr/>
              <p:nvPr/>
            </p:nvSpPr>
            <p:spPr>
              <a:xfrm>
                <a:off x="4139952" y="3645024"/>
                <a:ext cx="1080120" cy="792088"/>
              </a:xfrm>
              <a:prstGeom prst="ellipse">
                <a:avLst/>
              </a:prstGeom>
              <a:solidFill>
                <a:srgbClr val="D69D36"/>
              </a:solidFill>
              <a:ln>
                <a:solidFill>
                  <a:srgbClr val="D69D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4" name="타원 113"/>
              <p:cNvSpPr/>
              <p:nvPr/>
            </p:nvSpPr>
            <p:spPr>
              <a:xfrm rot="1273903">
                <a:off x="3734290" y="3812698"/>
                <a:ext cx="432048" cy="288032"/>
              </a:xfrm>
              <a:prstGeom prst="ellipse">
                <a:avLst/>
              </a:prstGeom>
              <a:solidFill>
                <a:srgbClr val="D69D36"/>
              </a:solidFill>
              <a:ln>
                <a:solidFill>
                  <a:srgbClr val="D69D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5" name="타원 114"/>
              <p:cNvSpPr/>
              <p:nvPr/>
            </p:nvSpPr>
            <p:spPr>
              <a:xfrm rot="20564325">
                <a:off x="3738778" y="4057218"/>
                <a:ext cx="432048" cy="288032"/>
              </a:xfrm>
              <a:prstGeom prst="ellipse">
                <a:avLst/>
              </a:prstGeom>
              <a:solidFill>
                <a:srgbClr val="D69D36"/>
              </a:solidFill>
              <a:ln>
                <a:solidFill>
                  <a:srgbClr val="D69D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09" name="순서도: 연결자 108"/>
            <p:cNvSpPr/>
            <p:nvPr/>
          </p:nvSpPr>
          <p:spPr>
            <a:xfrm>
              <a:off x="4906212" y="4202616"/>
              <a:ext cx="90455" cy="99500"/>
            </a:xfrm>
            <a:prstGeom prst="flowChartConnector">
              <a:avLst/>
            </a:prstGeom>
            <a:solidFill>
              <a:srgbClr val="8E631E"/>
            </a:solidFill>
            <a:ln>
              <a:solidFill>
                <a:srgbClr val="8E63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0" name="원호 109"/>
            <p:cNvSpPr/>
            <p:nvPr/>
          </p:nvSpPr>
          <p:spPr>
            <a:xfrm rot="18645024" flipH="1">
              <a:off x="4791364" y="4064400"/>
              <a:ext cx="451447" cy="644917"/>
            </a:xfrm>
            <a:prstGeom prst="arc">
              <a:avLst>
                <a:gd name="adj1" fmla="val 16200000"/>
                <a:gd name="adj2" fmla="val 260958"/>
              </a:avLst>
            </a:prstGeom>
            <a:noFill/>
            <a:ln w="38100">
              <a:solidFill>
                <a:srgbClr val="8E63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1" name="TextBox 110"/>
            <p:cNvSpPr txBox="1"/>
            <p:nvPr/>
          </p:nvSpPr>
          <p:spPr>
            <a:xfrm rot="20672981" flipV="1">
              <a:off x="4403362" y="4214118"/>
              <a:ext cx="3497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400" dirty="0">
                  <a:solidFill>
                    <a:srgbClr val="8E631E"/>
                  </a:solidFill>
                  <a:latin typeface="둘기마요" pitchFamily="66" charset="-127"/>
                  <a:ea typeface="둘기마요" pitchFamily="66" charset="-127"/>
                </a:rPr>
                <a:t>3</a:t>
              </a:r>
              <a:endParaRPr lang="ko-KR" altLang="en-US" sz="2400" dirty="0">
                <a:solidFill>
                  <a:srgbClr val="8E631E"/>
                </a:solidFill>
                <a:latin typeface="둘기마요" pitchFamily="66" charset="-127"/>
                <a:ea typeface="둘기마요" pitchFamily="66" charset="-127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 rot="20740833" flipV="1">
              <a:off x="4224027" y="4273910"/>
              <a:ext cx="3497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400" dirty="0">
                  <a:solidFill>
                    <a:srgbClr val="8E631E"/>
                  </a:solidFill>
                  <a:latin typeface="둘기마요" pitchFamily="66" charset="-127"/>
                  <a:ea typeface="둘기마요" pitchFamily="66" charset="-127"/>
                </a:rPr>
                <a:t>3</a:t>
              </a:r>
              <a:endParaRPr lang="ko-KR" altLang="en-US" sz="2400" dirty="0">
                <a:solidFill>
                  <a:srgbClr val="8E631E"/>
                </a:solidFill>
                <a:latin typeface="둘기마요" pitchFamily="66" charset="-127"/>
                <a:ea typeface="둘기마요" pitchFamily="66" charset="-127"/>
              </a:endParaRPr>
            </a:p>
          </p:txBody>
        </p:sp>
      </p:grpSp>
      <p:grpSp>
        <p:nvGrpSpPr>
          <p:cNvPr id="116" name="그룹 115"/>
          <p:cNvGrpSpPr/>
          <p:nvPr/>
        </p:nvGrpSpPr>
        <p:grpSpPr>
          <a:xfrm rot="18181850">
            <a:off x="3115529" y="562253"/>
            <a:ext cx="1926663" cy="958427"/>
            <a:chOff x="3747262" y="4107033"/>
            <a:chExt cx="1592284" cy="792088"/>
          </a:xfrm>
          <a:solidFill>
            <a:srgbClr val="8E631E"/>
          </a:solidFill>
        </p:grpSpPr>
        <p:grpSp>
          <p:nvGrpSpPr>
            <p:cNvPr id="117" name="그룹 116"/>
            <p:cNvGrpSpPr/>
            <p:nvPr/>
          </p:nvGrpSpPr>
          <p:grpSpPr>
            <a:xfrm rot="20726744">
              <a:off x="3747262" y="4107033"/>
              <a:ext cx="1485782" cy="792088"/>
              <a:chOff x="3734290" y="3645024"/>
              <a:chExt cx="1485782" cy="792088"/>
            </a:xfrm>
            <a:grpFill/>
          </p:grpSpPr>
          <p:sp>
            <p:nvSpPr>
              <p:cNvPr id="122" name="타원 121"/>
              <p:cNvSpPr/>
              <p:nvPr/>
            </p:nvSpPr>
            <p:spPr>
              <a:xfrm>
                <a:off x="4139952" y="3645024"/>
                <a:ext cx="1080120" cy="792088"/>
              </a:xfrm>
              <a:prstGeom prst="ellipse">
                <a:avLst/>
              </a:prstGeom>
              <a:grpFill/>
              <a:ln>
                <a:solidFill>
                  <a:srgbClr val="8E631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3" name="타원 122"/>
              <p:cNvSpPr/>
              <p:nvPr/>
            </p:nvSpPr>
            <p:spPr>
              <a:xfrm rot="1273903">
                <a:off x="3734290" y="3812698"/>
                <a:ext cx="432048" cy="288032"/>
              </a:xfrm>
              <a:prstGeom prst="ellipse">
                <a:avLst/>
              </a:prstGeom>
              <a:grpFill/>
              <a:ln>
                <a:solidFill>
                  <a:srgbClr val="8E631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4" name="타원 123"/>
              <p:cNvSpPr/>
              <p:nvPr/>
            </p:nvSpPr>
            <p:spPr>
              <a:xfrm rot="20564325">
                <a:off x="3738778" y="4057218"/>
                <a:ext cx="432048" cy="288032"/>
              </a:xfrm>
              <a:prstGeom prst="ellipse">
                <a:avLst/>
              </a:prstGeom>
              <a:grpFill/>
              <a:ln>
                <a:solidFill>
                  <a:srgbClr val="8E631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18" name="순서도: 연결자 117"/>
            <p:cNvSpPr/>
            <p:nvPr/>
          </p:nvSpPr>
          <p:spPr>
            <a:xfrm>
              <a:off x="4906212" y="4202616"/>
              <a:ext cx="90455" cy="99500"/>
            </a:xfrm>
            <a:prstGeom prst="flowChartConnector">
              <a:avLst/>
            </a:prstGeom>
            <a:solidFill>
              <a:srgbClr val="D69D36"/>
            </a:solidFill>
            <a:ln>
              <a:solidFill>
                <a:srgbClr val="D69D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9" name="원호 118"/>
            <p:cNvSpPr/>
            <p:nvPr/>
          </p:nvSpPr>
          <p:spPr>
            <a:xfrm rot="18645024" flipH="1">
              <a:off x="4791364" y="4064400"/>
              <a:ext cx="451447" cy="644917"/>
            </a:xfrm>
            <a:prstGeom prst="arc">
              <a:avLst>
                <a:gd name="adj1" fmla="val 16200000"/>
                <a:gd name="adj2" fmla="val 260958"/>
              </a:avLst>
            </a:prstGeom>
            <a:grpFill/>
            <a:ln w="38100">
              <a:solidFill>
                <a:srgbClr val="D69D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0" name="TextBox 119"/>
            <p:cNvSpPr txBox="1"/>
            <p:nvPr/>
          </p:nvSpPr>
          <p:spPr>
            <a:xfrm rot="20672981" flipV="1">
              <a:off x="4403362" y="4214118"/>
              <a:ext cx="349776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ko-KR" sz="2400" dirty="0">
                  <a:solidFill>
                    <a:srgbClr val="D69D36"/>
                  </a:solidFill>
                  <a:latin typeface="둘기마요" pitchFamily="66" charset="-127"/>
                  <a:ea typeface="둘기마요" pitchFamily="66" charset="-127"/>
                </a:rPr>
                <a:t>3</a:t>
              </a:r>
              <a:endParaRPr lang="ko-KR" altLang="en-US" sz="2400" dirty="0">
                <a:solidFill>
                  <a:srgbClr val="D69D36"/>
                </a:solidFill>
                <a:latin typeface="둘기마요" pitchFamily="66" charset="-127"/>
                <a:ea typeface="둘기마요" pitchFamily="66" charset="-127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 rot="20740833" flipV="1">
              <a:off x="4224027" y="4273910"/>
              <a:ext cx="349776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ko-KR" sz="2400" dirty="0">
                  <a:solidFill>
                    <a:srgbClr val="D69D36"/>
                  </a:solidFill>
                  <a:latin typeface="둘기마요" pitchFamily="66" charset="-127"/>
                  <a:ea typeface="둘기마요" pitchFamily="66" charset="-127"/>
                </a:rPr>
                <a:t>3</a:t>
              </a:r>
              <a:endParaRPr lang="ko-KR" altLang="en-US" sz="2400" dirty="0">
                <a:solidFill>
                  <a:srgbClr val="D69D36"/>
                </a:solidFill>
                <a:latin typeface="둘기마요" pitchFamily="66" charset="-127"/>
                <a:ea typeface="둘기마요" pitchFamily="66" charset="-127"/>
              </a:endParaRPr>
            </a:p>
          </p:txBody>
        </p:sp>
      </p:grpSp>
      <p:sp>
        <p:nvSpPr>
          <p:cNvPr id="4" name="순서도: 문서 3"/>
          <p:cNvSpPr/>
          <p:nvPr/>
        </p:nvSpPr>
        <p:spPr>
          <a:xfrm rot="10800000">
            <a:off x="1547270" y="188640"/>
            <a:ext cx="6048672" cy="6408712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1" name="타원 50"/>
          <p:cNvSpPr/>
          <p:nvPr/>
        </p:nvSpPr>
        <p:spPr>
          <a:xfrm>
            <a:off x="4894702" y="386192"/>
            <a:ext cx="2304256" cy="1002697"/>
          </a:xfrm>
          <a:prstGeom prst="ellipse">
            <a:avLst/>
          </a:prstGeom>
          <a:noFill/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5" name="TextBox 54"/>
          <p:cNvSpPr txBox="1"/>
          <p:nvPr/>
        </p:nvSpPr>
        <p:spPr>
          <a:xfrm>
            <a:off x="5502450" y="594827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>
                <a:solidFill>
                  <a:schemeClr val="bg2">
                    <a:lumMod val="50000"/>
                  </a:schemeClr>
                </a:solidFill>
                <a:latin typeface="+mn-ea"/>
              </a:rPr>
              <a:t>목차</a:t>
            </a:r>
          </a:p>
        </p:txBody>
      </p:sp>
      <p:cxnSp>
        <p:nvCxnSpPr>
          <p:cNvPr id="57" name="직선 연결선 56"/>
          <p:cNvCxnSpPr/>
          <p:nvPr/>
        </p:nvCxnSpPr>
        <p:spPr>
          <a:xfrm>
            <a:off x="1922076" y="3143053"/>
            <a:ext cx="5457842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직선 연결선 124"/>
          <p:cNvCxnSpPr/>
          <p:nvPr/>
        </p:nvCxnSpPr>
        <p:spPr>
          <a:xfrm>
            <a:off x="1922076" y="4079157"/>
            <a:ext cx="5457842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직선 연결선 125"/>
          <p:cNvCxnSpPr/>
          <p:nvPr/>
        </p:nvCxnSpPr>
        <p:spPr>
          <a:xfrm>
            <a:off x="1922076" y="5015261"/>
            <a:ext cx="5457842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직선 연결선 126"/>
          <p:cNvCxnSpPr/>
          <p:nvPr/>
        </p:nvCxnSpPr>
        <p:spPr>
          <a:xfrm>
            <a:off x="1922076" y="5951365"/>
            <a:ext cx="5457842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2058932" y="1686412"/>
            <a:ext cx="21499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THE외계인설명서" pitchFamily="18" charset="-127"/>
              </a:rPr>
              <a:t>1. </a:t>
            </a:r>
            <a:r>
              <a:rPr lang="ko-KR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THE외계인설명서" pitchFamily="18" charset="-127"/>
              </a:rPr>
              <a:t>사업동기 </a:t>
            </a:r>
          </a:p>
        </p:txBody>
      </p:sp>
      <p:cxnSp>
        <p:nvCxnSpPr>
          <p:cNvPr id="132" name="직선 연결선 131"/>
          <p:cNvCxnSpPr/>
          <p:nvPr/>
        </p:nvCxnSpPr>
        <p:spPr>
          <a:xfrm>
            <a:off x="1922076" y="2261329"/>
            <a:ext cx="5457842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구부러진 연결선 134"/>
          <p:cNvCxnSpPr/>
          <p:nvPr/>
        </p:nvCxnSpPr>
        <p:spPr>
          <a:xfrm rot="16200000" flipH="1">
            <a:off x="1683879" y="410104"/>
            <a:ext cx="266910" cy="219086"/>
          </a:xfrm>
          <a:prstGeom prst="curvedConnector3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구부러진 연결선 142"/>
          <p:cNvCxnSpPr/>
          <p:nvPr/>
        </p:nvCxnSpPr>
        <p:spPr>
          <a:xfrm rot="16200000" flipH="1">
            <a:off x="1983150" y="423614"/>
            <a:ext cx="266910" cy="219086"/>
          </a:xfrm>
          <a:prstGeom prst="curvedConnector3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구부러진 연결선 143"/>
          <p:cNvCxnSpPr/>
          <p:nvPr/>
        </p:nvCxnSpPr>
        <p:spPr>
          <a:xfrm rot="16200000" flipH="1">
            <a:off x="2245093" y="380204"/>
            <a:ext cx="266910" cy="219086"/>
          </a:xfrm>
          <a:prstGeom prst="curvedConnector3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직사각형 53"/>
          <p:cNvSpPr/>
          <p:nvPr/>
        </p:nvSpPr>
        <p:spPr>
          <a:xfrm>
            <a:off x="107504" y="91052"/>
            <a:ext cx="8928992" cy="6668789"/>
          </a:xfrm>
          <a:prstGeom prst="rect">
            <a:avLst/>
          </a:prstGeom>
          <a:noFill/>
          <a:ln w="38100">
            <a:solidFill>
              <a:srgbClr val="8E63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TextBox 55"/>
          <p:cNvSpPr txBox="1"/>
          <p:nvPr/>
        </p:nvSpPr>
        <p:spPr>
          <a:xfrm>
            <a:off x="2019566" y="2500577"/>
            <a:ext cx="2868093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THE외계인설명서" pitchFamily="18" charset="-127"/>
              </a:rPr>
              <a:t>2. </a:t>
            </a:r>
            <a:r>
              <a:rPr lang="ko-KR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THE외계인설명서" pitchFamily="18" charset="-127"/>
              </a:rPr>
              <a:t>상품분석</a:t>
            </a:r>
            <a:endParaRPr lang="en-US" altLang="ko-KR" sz="28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THE외계인설명서" pitchFamily="18" charset="-127"/>
            </a:endParaRPr>
          </a:p>
          <a:p>
            <a:endParaRPr lang="en-US" altLang="ko-KR" dirty="0">
              <a:solidFill>
                <a:schemeClr val="tx1">
                  <a:lumMod val="85000"/>
                  <a:lumOff val="15000"/>
                </a:schemeClr>
              </a:solidFill>
              <a:latin typeface="THE외계인설명서" pitchFamily="18" charset="-127"/>
              <a:ea typeface="THE외계인설명서" pitchFamily="18" charset="-127"/>
              <a:cs typeface="THE외계인설명서" pitchFamily="18" charset="-127"/>
            </a:endParaRPr>
          </a:p>
          <a:p>
            <a:r>
              <a:rPr lang="en-US" altLang="ko-KR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THE외계인설명서" pitchFamily="18" charset="-127"/>
              </a:rPr>
              <a:t>2.1. </a:t>
            </a:r>
            <a:r>
              <a:rPr lang="ko-KR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THE외계인설명서" pitchFamily="18" charset="-127"/>
              </a:rPr>
              <a:t>시장분석</a:t>
            </a:r>
            <a:endParaRPr lang="en-US" altLang="ko-KR" sz="16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THE외계인설명서" pitchFamily="18" charset="-127"/>
            </a:endParaRPr>
          </a:p>
          <a:p>
            <a:r>
              <a:rPr lang="en-US" altLang="ko-KR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THE외계인설명서" pitchFamily="18" charset="-127"/>
              </a:rPr>
              <a:t>2.1.1 </a:t>
            </a:r>
            <a:r>
              <a:rPr lang="ko-KR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THE외계인설명서" pitchFamily="18" charset="-127"/>
              </a:rPr>
              <a:t>붕어빵 시장</a:t>
            </a:r>
            <a:endParaRPr lang="en-US" altLang="ko-KR" sz="16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THE외계인설명서" pitchFamily="18" charset="-127"/>
            </a:endParaRPr>
          </a:p>
          <a:p>
            <a:r>
              <a:rPr lang="en-US" altLang="ko-KR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THE외계인설명서" pitchFamily="18" charset="-127"/>
              </a:rPr>
              <a:t>2.1.2.</a:t>
            </a:r>
            <a:r>
              <a:rPr lang="ko-KR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THE외계인설명서" pitchFamily="18" charset="-127"/>
              </a:rPr>
              <a:t>붕어빵 마차 대여 업체 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008589" y="4428578"/>
            <a:ext cx="2669320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THE외계인설명서" pitchFamily="18" charset="-127"/>
              </a:rPr>
              <a:t>3. </a:t>
            </a:r>
            <a:r>
              <a:rPr lang="ko-KR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THE외계인설명서" pitchFamily="18" charset="-127"/>
              </a:rPr>
              <a:t>판매계획</a:t>
            </a:r>
            <a:endParaRPr lang="en-US" altLang="ko-KR" sz="28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THE외계인설명서" pitchFamily="18" charset="-127"/>
            </a:endParaRPr>
          </a:p>
          <a:p>
            <a:endParaRPr lang="en-US" altLang="ko-KR" dirty="0">
              <a:solidFill>
                <a:schemeClr val="tx1">
                  <a:lumMod val="85000"/>
                  <a:lumOff val="15000"/>
                </a:schemeClr>
              </a:solidFill>
              <a:latin typeface="THE외계인설명서" pitchFamily="18" charset="-127"/>
              <a:ea typeface="THE외계인설명서" pitchFamily="18" charset="-127"/>
              <a:cs typeface="THE외계인설명서" pitchFamily="18" charset="-127"/>
            </a:endParaRPr>
          </a:p>
          <a:p>
            <a:r>
              <a:rPr lang="en-US" altLang="ko-KR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THE외계인설명서" pitchFamily="18" charset="-127"/>
              </a:rPr>
              <a:t>3.1. </a:t>
            </a:r>
            <a:r>
              <a:rPr lang="ko-KR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THE외계인설명서" pitchFamily="18" charset="-127"/>
              </a:rPr>
              <a:t>판매 장소 및 주변상권</a:t>
            </a:r>
            <a:endParaRPr lang="en-US" altLang="ko-KR" sz="16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THE외계인설명서" pitchFamily="18" charset="-127"/>
            </a:endParaRPr>
          </a:p>
          <a:p>
            <a:r>
              <a:rPr lang="en-US" altLang="ko-KR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THE외계인설명서" pitchFamily="18" charset="-127"/>
              </a:rPr>
              <a:t>3.2. </a:t>
            </a:r>
            <a:r>
              <a:rPr lang="ko-KR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THE외계인설명서" pitchFamily="18" charset="-127"/>
              </a:rPr>
              <a:t>붕어빵 재료 값</a:t>
            </a:r>
            <a:endParaRPr lang="en-US" altLang="ko-KR" sz="16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THE외계인설명서" pitchFamily="18" charset="-127"/>
            </a:endParaRPr>
          </a:p>
          <a:p>
            <a:r>
              <a:rPr lang="en-US" altLang="ko-KR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THE외계인설명서" pitchFamily="18" charset="-127"/>
              </a:rPr>
              <a:t>3.3. </a:t>
            </a:r>
            <a:r>
              <a:rPr lang="ko-KR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THE외계인설명서" pitchFamily="18" charset="-127"/>
              </a:rPr>
              <a:t>붕어빵 판매 값</a:t>
            </a:r>
            <a:endParaRPr lang="en-US" altLang="ko-KR" sz="16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THE외계인설명서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6374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repeatCount="indefinite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repeatCount="indefinite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repeatCount="indefinite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2"/>
          <p:cNvSpPr/>
          <p:nvPr/>
        </p:nvSpPr>
        <p:spPr>
          <a:xfrm>
            <a:off x="0" y="0"/>
            <a:ext cx="9144000" cy="33556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" name="그룹 1"/>
          <p:cNvGrpSpPr/>
          <p:nvPr/>
        </p:nvGrpSpPr>
        <p:grpSpPr>
          <a:xfrm>
            <a:off x="3395752" y="2228980"/>
            <a:ext cx="2332464" cy="2253295"/>
            <a:chOff x="3395752" y="2228980"/>
            <a:chExt cx="2332464" cy="2253295"/>
          </a:xfrm>
        </p:grpSpPr>
        <p:sp>
          <p:nvSpPr>
            <p:cNvPr id="9" name="타원 8"/>
            <p:cNvSpPr/>
            <p:nvPr/>
          </p:nvSpPr>
          <p:spPr>
            <a:xfrm>
              <a:off x="3395752" y="2228980"/>
              <a:ext cx="2332464" cy="2253295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3" name="그림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863622">
              <a:off x="3625192" y="2596710"/>
              <a:ext cx="1835080" cy="1473983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/>
        </p:nvSpPr>
        <p:spPr>
          <a:xfrm>
            <a:off x="3445316" y="1052736"/>
            <a:ext cx="24711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THE외계인설명서" pitchFamily="18" charset="-127"/>
              </a:rPr>
              <a:t>Chapter 1</a:t>
            </a:r>
            <a:endParaRPr lang="ko-KR" altLang="en-US" sz="40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THE외계인설명서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49276" y="5085184"/>
            <a:ext cx="51635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THE외계인설명서" pitchFamily="18" charset="-127"/>
              </a:rPr>
              <a:t>붕어붕어</a:t>
            </a:r>
            <a:r>
              <a:rPr lang="ko-KR" alt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THE외계인설명서" pitchFamily="18" charset="-127"/>
              </a:rPr>
              <a:t> 소주제 입력</a:t>
            </a:r>
          </a:p>
        </p:txBody>
      </p:sp>
    </p:spTree>
    <p:extLst>
      <p:ext uri="{BB962C8B-B14F-4D97-AF65-F5344CB8AC3E}">
        <p14:creationId xmlns:p14="http://schemas.microsoft.com/office/powerpoint/2010/main" val="3051908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순서도: 대체 처리 3"/>
          <p:cNvSpPr/>
          <p:nvPr/>
        </p:nvSpPr>
        <p:spPr>
          <a:xfrm>
            <a:off x="1331640" y="332656"/>
            <a:ext cx="6480720" cy="760439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6" name="그림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36378" flipH="1">
            <a:off x="7391622" y="348627"/>
            <a:ext cx="941686" cy="756386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36378" flipH="1">
            <a:off x="890683" y="348627"/>
            <a:ext cx="941686" cy="756386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107504" y="100288"/>
            <a:ext cx="8928992" cy="6668789"/>
          </a:xfrm>
          <a:prstGeom prst="rect">
            <a:avLst/>
          </a:prstGeom>
          <a:noFill/>
          <a:ln w="38100">
            <a:solidFill>
              <a:srgbClr val="8E63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646371" y="434432"/>
            <a:ext cx="40366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spc="-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THE외계인설명서" pitchFamily="18" charset="-127"/>
              </a:rPr>
              <a:t>1 </a:t>
            </a:r>
            <a:r>
              <a:rPr lang="ko-KR" altLang="en-US" sz="3200" spc="-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THE외계인설명서" pitchFamily="18" charset="-127"/>
              </a:rPr>
              <a:t>붕어붕어 소주제 입력</a:t>
            </a:r>
          </a:p>
        </p:txBody>
      </p:sp>
      <p:sp>
        <p:nvSpPr>
          <p:cNvPr id="10" name="모서리가 둥근 직사각형 9"/>
          <p:cNvSpPr/>
          <p:nvPr/>
        </p:nvSpPr>
        <p:spPr>
          <a:xfrm>
            <a:off x="4698038" y="1556792"/>
            <a:ext cx="4031954" cy="230425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8E63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모서리가 둥근 직사각형 19"/>
          <p:cNvSpPr/>
          <p:nvPr/>
        </p:nvSpPr>
        <p:spPr>
          <a:xfrm>
            <a:off x="449072" y="1556792"/>
            <a:ext cx="4039937" cy="230425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D69D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모서리가 둥근 직사각형 20"/>
          <p:cNvSpPr/>
          <p:nvPr/>
        </p:nvSpPr>
        <p:spPr>
          <a:xfrm>
            <a:off x="449072" y="4077072"/>
            <a:ext cx="4039937" cy="230425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8E63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모서리가 둥근 직사각형 21"/>
          <p:cNvSpPr/>
          <p:nvPr/>
        </p:nvSpPr>
        <p:spPr>
          <a:xfrm>
            <a:off x="4698038" y="4077072"/>
            <a:ext cx="4031954" cy="230425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D69D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타원 17"/>
          <p:cNvSpPr/>
          <p:nvPr/>
        </p:nvSpPr>
        <p:spPr>
          <a:xfrm>
            <a:off x="3606308" y="2929933"/>
            <a:ext cx="1927656" cy="1862227"/>
          </a:xfrm>
          <a:prstGeom prst="ellipse">
            <a:avLst/>
          </a:prstGeom>
          <a:solidFill>
            <a:schemeClr val="bg2">
              <a:lumMod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4054610" y="3507508"/>
            <a:ext cx="1031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spc="-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THE외계인설명서" pitchFamily="18" charset="-127"/>
              </a:rPr>
              <a:t>주제</a:t>
            </a:r>
          </a:p>
        </p:txBody>
      </p:sp>
      <p:sp>
        <p:nvSpPr>
          <p:cNvPr id="24" name="타원 23"/>
          <p:cNvSpPr/>
          <p:nvPr/>
        </p:nvSpPr>
        <p:spPr>
          <a:xfrm>
            <a:off x="3698668" y="3013738"/>
            <a:ext cx="1752415" cy="1692934"/>
          </a:xfrm>
          <a:prstGeom prst="ellipse">
            <a:avLst/>
          </a:prstGeom>
          <a:noFill/>
          <a:ln w="7620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TextBox 25"/>
          <p:cNvSpPr txBox="1"/>
          <p:nvPr/>
        </p:nvSpPr>
        <p:spPr>
          <a:xfrm>
            <a:off x="1036980" y="1866852"/>
            <a:ext cx="2670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latin typeface="THE외계인설명서" pitchFamily="18" charset="-127"/>
                <a:ea typeface="THE외계인설명서" pitchFamily="18" charset="-127"/>
                <a:cs typeface="THE외계인설명서" pitchFamily="18" charset="-127"/>
              </a:rPr>
              <a:t>붕어붕어 내용입력해주세요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036980" y="2286164"/>
            <a:ext cx="2670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latin typeface="THE외계인설명서" pitchFamily="18" charset="-127"/>
                <a:ea typeface="THE외계인설명서" pitchFamily="18" charset="-127"/>
                <a:cs typeface="THE외계인설명서" pitchFamily="18" charset="-127"/>
              </a:rPr>
              <a:t>붕어붕어 내용입력해주세요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036980" y="2708920"/>
            <a:ext cx="2670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latin typeface="THE외계인설명서" pitchFamily="18" charset="-127"/>
                <a:ea typeface="THE외계인설명서" pitchFamily="18" charset="-127"/>
                <a:cs typeface="THE외계인설명서" pitchFamily="18" charset="-127"/>
              </a:rPr>
              <a:t>붕어붕어 내용입력해주세요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036980" y="3090031"/>
            <a:ext cx="2670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latin typeface="THE외계인설명서" pitchFamily="18" charset="-127"/>
                <a:ea typeface="THE외계인설명서" pitchFamily="18" charset="-127"/>
                <a:cs typeface="THE외계인설명서" pitchFamily="18" charset="-127"/>
              </a:rPr>
              <a:t>붕어붕어 내용입력해주세요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533964" y="1866852"/>
            <a:ext cx="2670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latin typeface="THE외계인설명서" pitchFamily="18" charset="-127"/>
                <a:ea typeface="THE외계인설명서" pitchFamily="18" charset="-127"/>
                <a:cs typeface="THE외계인설명서" pitchFamily="18" charset="-127"/>
              </a:rPr>
              <a:t>붕어붕어 내용입력해주세요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533964" y="2286164"/>
            <a:ext cx="2670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latin typeface="THE외계인설명서" pitchFamily="18" charset="-127"/>
                <a:ea typeface="THE외계인설명서" pitchFamily="18" charset="-127"/>
                <a:cs typeface="THE외계인설명서" pitchFamily="18" charset="-127"/>
              </a:rPr>
              <a:t>붕어붕어 내용입력해주세요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533964" y="2708920"/>
            <a:ext cx="2670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latin typeface="THE외계인설명서" pitchFamily="18" charset="-127"/>
                <a:ea typeface="THE외계인설명서" pitchFamily="18" charset="-127"/>
                <a:cs typeface="THE외계인설명서" pitchFamily="18" charset="-127"/>
              </a:rPr>
              <a:t>붕어붕어 내용입력해주세요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533964" y="3090031"/>
            <a:ext cx="2670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latin typeface="THE외계인설명서" pitchFamily="18" charset="-127"/>
                <a:ea typeface="THE외계인설명서" pitchFamily="18" charset="-127"/>
                <a:cs typeface="THE외계인설명서" pitchFamily="18" charset="-127"/>
              </a:rPr>
              <a:t>붕어붕어 내용입력해주세요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036980" y="4438069"/>
            <a:ext cx="2670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latin typeface="THE외계인설명서" pitchFamily="18" charset="-127"/>
                <a:ea typeface="THE외계인설명서" pitchFamily="18" charset="-127"/>
                <a:cs typeface="THE외계인설명서" pitchFamily="18" charset="-127"/>
              </a:rPr>
              <a:t>붕어붕어 내용입력해주세요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036980" y="4857381"/>
            <a:ext cx="2670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latin typeface="THE외계인설명서" pitchFamily="18" charset="-127"/>
                <a:ea typeface="THE외계인설명서" pitchFamily="18" charset="-127"/>
                <a:cs typeface="THE외계인설명서" pitchFamily="18" charset="-127"/>
              </a:rPr>
              <a:t>붕어붕어 내용입력해주세요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036980" y="5280137"/>
            <a:ext cx="2670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latin typeface="THE외계인설명서" pitchFamily="18" charset="-127"/>
                <a:ea typeface="THE외계인설명서" pitchFamily="18" charset="-127"/>
                <a:cs typeface="THE외계인설명서" pitchFamily="18" charset="-127"/>
              </a:rPr>
              <a:t>붕어붕어 내용입력해주세요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036980" y="5661248"/>
            <a:ext cx="2670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latin typeface="THE외계인설명서" pitchFamily="18" charset="-127"/>
                <a:ea typeface="THE외계인설명서" pitchFamily="18" charset="-127"/>
                <a:cs typeface="THE외계인설명서" pitchFamily="18" charset="-127"/>
              </a:rPr>
              <a:t>붕어붕어 내용입력해주세요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533964" y="4438069"/>
            <a:ext cx="2670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latin typeface="THE외계인설명서" pitchFamily="18" charset="-127"/>
                <a:ea typeface="THE외계인설명서" pitchFamily="18" charset="-127"/>
                <a:cs typeface="THE외계인설명서" pitchFamily="18" charset="-127"/>
              </a:rPr>
              <a:t>붕어붕어 내용입력해주세요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533964" y="4857381"/>
            <a:ext cx="2670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latin typeface="THE외계인설명서" pitchFamily="18" charset="-127"/>
                <a:ea typeface="THE외계인설명서" pitchFamily="18" charset="-127"/>
                <a:cs typeface="THE외계인설명서" pitchFamily="18" charset="-127"/>
              </a:rPr>
              <a:t>붕어붕어 내용입력해주세요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533964" y="5280137"/>
            <a:ext cx="2670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latin typeface="THE외계인설명서" pitchFamily="18" charset="-127"/>
                <a:ea typeface="THE외계인설명서" pitchFamily="18" charset="-127"/>
                <a:cs typeface="THE외계인설명서" pitchFamily="18" charset="-127"/>
              </a:rPr>
              <a:t>붕어붕어 내용입력해주세요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533964" y="5661248"/>
            <a:ext cx="2670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latin typeface="THE외계인설명서" pitchFamily="18" charset="-127"/>
                <a:ea typeface="THE외계인설명서" pitchFamily="18" charset="-127"/>
                <a:cs typeface="THE외계인설명서" pitchFamily="18" charset="-127"/>
              </a:rPr>
              <a:t>붕어붕어 내용입력해주세요</a:t>
            </a:r>
          </a:p>
        </p:txBody>
      </p:sp>
    </p:spTree>
    <p:extLst>
      <p:ext uri="{BB962C8B-B14F-4D97-AF65-F5344CB8AC3E}">
        <p14:creationId xmlns:p14="http://schemas.microsoft.com/office/powerpoint/2010/main" val="180517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순서도: 대체 처리 3"/>
          <p:cNvSpPr/>
          <p:nvPr/>
        </p:nvSpPr>
        <p:spPr>
          <a:xfrm>
            <a:off x="1331640" y="332656"/>
            <a:ext cx="6480720" cy="760439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3" name="그림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682" y="453843"/>
            <a:ext cx="1032500" cy="562046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9420" y="453843"/>
            <a:ext cx="1032500" cy="562046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107504" y="103056"/>
            <a:ext cx="8928992" cy="6668789"/>
          </a:xfrm>
          <a:prstGeom prst="rect">
            <a:avLst/>
          </a:prstGeom>
          <a:noFill/>
          <a:ln w="38100">
            <a:solidFill>
              <a:srgbClr val="8E63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0" name="그룹 9"/>
          <p:cNvGrpSpPr/>
          <p:nvPr/>
        </p:nvGrpSpPr>
        <p:grpSpPr>
          <a:xfrm>
            <a:off x="485005" y="1252905"/>
            <a:ext cx="8173990" cy="5419804"/>
            <a:chOff x="483596" y="1056280"/>
            <a:chExt cx="8173990" cy="5419804"/>
          </a:xfrm>
        </p:grpSpPr>
        <p:sp>
          <p:nvSpPr>
            <p:cNvPr id="11" name="순서도: 문서 10"/>
            <p:cNvSpPr/>
            <p:nvPr/>
          </p:nvSpPr>
          <p:spPr>
            <a:xfrm flipV="1">
              <a:off x="483596" y="1650079"/>
              <a:ext cx="2289174" cy="3411822"/>
            </a:xfrm>
            <a:prstGeom prst="flowChartDocument">
              <a:avLst/>
            </a:prstGeom>
            <a:solidFill>
              <a:schemeClr val="lt1">
                <a:hueOff val="0"/>
                <a:satOff val="0"/>
                <a:lumOff val="0"/>
              </a:schemeClr>
            </a:solidFill>
            <a:ln w="48260">
              <a:solidFill>
                <a:srgbClr val="D69D36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1343" tIns="141343" rIns="141343" bIns="782842" numCol="1" spcCol="1270" anchor="t" anchorCtr="0">
              <a:noAutofit/>
            </a:bodyPr>
            <a:lstStyle/>
            <a:p>
              <a:pPr marL="285750" lvl="1" indent="-285750" algn="l" defTabSz="173355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ko-KR" altLang="en-US" sz="3900" kern="1200" dirty="0"/>
            </a:p>
            <a:p>
              <a:pPr marL="285750" lvl="1" indent="-285750" algn="l" defTabSz="173355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ko-KR" altLang="en-US" sz="3900" kern="1200" dirty="0"/>
            </a:p>
          </p:txBody>
        </p:sp>
        <p:sp>
          <p:nvSpPr>
            <p:cNvPr id="12" name="도형 11"/>
            <p:cNvSpPr/>
            <p:nvPr/>
          </p:nvSpPr>
          <p:spPr>
            <a:xfrm rot="21442961">
              <a:off x="1881856" y="4126329"/>
              <a:ext cx="2349755" cy="2349755"/>
            </a:xfrm>
            <a:prstGeom prst="leftCircularArrow">
              <a:avLst>
                <a:gd name="adj1" fmla="val 2416"/>
                <a:gd name="adj2" fmla="val 292193"/>
                <a:gd name="adj3" fmla="val 2080675"/>
                <a:gd name="adj4" fmla="val 9037461"/>
                <a:gd name="adj5" fmla="val 2818"/>
              </a:avLst>
            </a:prstGeom>
            <a:solidFill>
              <a:srgbClr val="8E631E"/>
            </a:solidFill>
            <a:ln>
              <a:solidFill>
                <a:srgbClr val="8E631E"/>
              </a:solidFill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자유형 12"/>
            <p:cNvSpPr/>
            <p:nvPr/>
          </p:nvSpPr>
          <p:spPr>
            <a:xfrm>
              <a:off x="995115" y="4896616"/>
              <a:ext cx="2034821" cy="809181"/>
            </a:xfrm>
            <a:custGeom>
              <a:avLst/>
              <a:gdLst>
                <a:gd name="connsiteX0" fmla="*/ 0 w 2034821"/>
                <a:gd name="connsiteY0" fmla="*/ 80918 h 809181"/>
                <a:gd name="connsiteX1" fmla="*/ 80918 w 2034821"/>
                <a:gd name="connsiteY1" fmla="*/ 0 h 809181"/>
                <a:gd name="connsiteX2" fmla="*/ 1953903 w 2034821"/>
                <a:gd name="connsiteY2" fmla="*/ 0 h 809181"/>
                <a:gd name="connsiteX3" fmla="*/ 2034821 w 2034821"/>
                <a:gd name="connsiteY3" fmla="*/ 80918 h 809181"/>
                <a:gd name="connsiteX4" fmla="*/ 2034821 w 2034821"/>
                <a:gd name="connsiteY4" fmla="*/ 728263 h 809181"/>
                <a:gd name="connsiteX5" fmla="*/ 1953903 w 2034821"/>
                <a:gd name="connsiteY5" fmla="*/ 809181 h 809181"/>
                <a:gd name="connsiteX6" fmla="*/ 80918 w 2034821"/>
                <a:gd name="connsiteY6" fmla="*/ 809181 h 809181"/>
                <a:gd name="connsiteX7" fmla="*/ 0 w 2034821"/>
                <a:gd name="connsiteY7" fmla="*/ 728263 h 809181"/>
                <a:gd name="connsiteX8" fmla="*/ 0 w 2034821"/>
                <a:gd name="connsiteY8" fmla="*/ 80918 h 809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4821" h="809181">
                  <a:moveTo>
                    <a:pt x="0" y="80918"/>
                  </a:moveTo>
                  <a:cubicBezTo>
                    <a:pt x="0" y="36228"/>
                    <a:pt x="36228" y="0"/>
                    <a:pt x="80918" y="0"/>
                  </a:cubicBezTo>
                  <a:lnTo>
                    <a:pt x="1953903" y="0"/>
                  </a:lnTo>
                  <a:cubicBezTo>
                    <a:pt x="1998593" y="0"/>
                    <a:pt x="2034821" y="36228"/>
                    <a:pt x="2034821" y="80918"/>
                  </a:cubicBezTo>
                  <a:lnTo>
                    <a:pt x="2034821" y="728263"/>
                  </a:lnTo>
                  <a:cubicBezTo>
                    <a:pt x="2034821" y="772953"/>
                    <a:pt x="1998593" y="809181"/>
                    <a:pt x="1953903" y="809181"/>
                  </a:cubicBezTo>
                  <a:lnTo>
                    <a:pt x="80918" y="809181"/>
                  </a:lnTo>
                  <a:cubicBezTo>
                    <a:pt x="36228" y="809181"/>
                    <a:pt x="0" y="772953"/>
                    <a:pt x="0" y="728263"/>
                  </a:cubicBezTo>
                  <a:lnTo>
                    <a:pt x="0" y="80918"/>
                  </a:lnTo>
                  <a:close/>
                </a:path>
              </a:pathLst>
            </a:custGeom>
            <a:solidFill>
              <a:srgbClr val="D69D36"/>
            </a:solidFill>
            <a:ln>
              <a:solidFill>
                <a:srgbClr val="D69D36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6565" tIns="65610" rIns="86565" bIns="65610" numCol="1" spcCol="1270" anchor="ctr" anchorCtr="0">
              <a:noAutofit/>
            </a:bodyPr>
            <a:lstStyle/>
            <a:p>
              <a:pPr lvl="0" algn="ctr" defTabSz="14668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800" kern="1200" dirty="0">
                  <a:latin typeface="+mn-ea"/>
                  <a:cs typeface="THE외계인설명서" pitchFamily="18" charset="-127"/>
                </a:rPr>
                <a:t>내용</a:t>
              </a:r>
              <a:r>
                <a:rPr lang="en-US" altLang="ko-KR" sz="2800" kern="1200" dirty="0">
                  <a:latin typeface="+mn-ea"/>
                  <a:cs typeface="THE외계인설명서" pitchFamily="18" charset="-127"/>
                </a:rPr>
                <a:t>1</a:t>
              </a:r>
              <a:endParaRPr lang="ko-KR" altLang="en-US" sz="2800" kern="1200" dirty="0">
                <a:latin typeface="+mn-ea"/>
                <a:cs typeface="THE외계인설명서" pitchFamily="18" charset="-127"/>
              </a:endParaRPr>
            </a:p>
          </p:txBody>
        </p:sp>
        <p:sp>
          <p:nvSpPr>
            <p:cNvPr id="14" name="순서도: 문서 13"/>
            <p:cNvSpPr/>
            <p:nvPr/>
          </p:nvSpPr>
          <p:spPr>
            <a:xfrm>
              <a:off x="3300235" y="2390226"/>
              <a:ext cx="2289174" cy="3315571"/>
            </a:xfrm>
            <a:prstGeom prst="flowChartDocument">
              <a:avLst/>
            </a:prstGeom>
            <a:solidFill>
              <a:schemeClr val="lt1">
                <a:hueOff val="0"/>
                <a:satOff val="0"/>
                <a:lumOff val="0"/>
              </a:schemeClr>
            </a:solidFill>
            <a:ln w="48260">
              <a:solidFill>
                <a:srgbClr val="8E631E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9380" tIns="763162" rIns="139380" bIns="139379" numCol="1" spcCol="1270" anchor="t" anchorCtr="0">
              <a:noAutofit/>
            </a:bodyPr>
            <a:lstStyle/>
            <a:p>
              <a:pPr marL="285750" lvl="1" indent="-285750" algn="l" defTabSz="168910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ko-KR" altLang="en-US" sz="3800" kern="1200" dirty="0"/>
            </a:p>
            <a:p>
              <a:pPr marL="285750" lvl="1" indent="-285750" algn="l" defTabSz="168910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ko-KR" altLang="en-US" sz="3800" kern="1200" dirty="0"/>
            </a:p>
          </p:txBody>
        </p:sp>
        <p:sp>
          <p:nvSpPr>
            <p:cNvPr id="15" name="원형 화살표 14"/>
            <p:cNvSpPr/>
            <p:nvPr/>
          </p:nvSpPr>
          <p:spPr>
            <a:xfrm>
              <a:off x="4577816" y="1056280"/>
              <a:ext cx="2667891" cy="2667891"/>
            </a:xfrm>
            <a:prstGeom prst="circularArrow">
              <a:avLst>
                <a:gd name="adj1" fmla="val 2128"/>
                <a:gd name="adj2" fmla="val 255648"/>
                <a:gd name="adj3" fmla="val 19226923"/>
                <a:gd name="adj4" fmla="val 12233593"/>
                <a:gd name="adj5" fmla="val 2482"/>
              </a:avLst>
            </a:prstGeom>
            <a:solidFill>
              <a:srgbClr val="D69D36"/>
            </a:solidFill>
            <a:ln>
              <a:solidFill>
                <a:srgbClr val="D69D36"/>
              </a:solidFill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자유형 15"/>
            <p:cNvSpPr/>
            <p:nvPr/>
          </p:nvSpPr>
          <p:spPr>
            <a:xfrm>
              <a:off x="3779903" y="1988842"/>
              <a:ext cx="2034821" cy="809181"/>
            </a:xfrm>
            <a:custGeom>
              <a:avLst/>
              <a:gdLst>
                <a:gd name="connsiteX0" fmla="*/ 0 w 2034821"/>
                <a:gd name="connsiteY0" fmla="*/ 80918 h 809181"/>
                <a:gd name="connsiteX1" fmla="*/ 80918 w 2034821"/>
                <a:gd name="connsiteY1" fmla="*/ 0 h 809181"/>
                <a:gd name="connsiteX2" fmla="*/ 1953903 w 2034821"/>
                <a:gd name="connsiteY2" fmla="*/ 0 h 809181"/>
                <a:gd name="connsiteX3" fmla="*/ 2034821 w 2034821"/>
                <a:gd name="connsiteY3" fmla="*/ 80918 h 809181"/>
                <a:gd name="connsiteX4" fmla="*/ 2034821 w 2034821"/>
                <a:gd name="connsiteY4" fmla="*/ 728263 h 809181"/>
                <a:gd name="connsiteX5" fmla="*/ 1953903 w 2034821"/>
                <a:gd name="connsiteY5" fmla="*/ 809181 h 809181"/>
                <a:gd name="connsiteX6" fmla="*/ 80918 w 2034821"/>
                <a:gd name="connsiteY6" fmla="*/ 809181 h 809181"/>
                <a:gd name="connsiteX7" fmla="*/ 0 w 2034821"/>
                <a:gd name="connsiteY7" fmla="*/ 728263 h 809181"/>
                <a:gd name="connsiteX8" fmla="*/ 0 w 2034821"/>
                <a:gd name="connsiteY8" fmla="*/ 80918 h 809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4821" h="809181">
                  <a:moveTo>
                    <a:pt x="0" y="80918"/>
                  </a:moveTo>
                  <a:cubicBezTo>
                    <a:pt x="0" y="36228"/>
                    <a:pt x="36228" y="0"/>
                    <a:pt x="80918" y="0"/>
                  </a:cubicBezTo>
                  <a:lnTo>
                    <a:pt x="1953903" y="0"/>
                  </a:lnTo>
                  <a:cubicBezTo>
                    <a:pt x="1998593" y="0"/>
                    <a:pt x="2034821" y="36228"/>
                    <a:pt x="2034821" y="80918"/>
                  </a:cubicBezTo>
                  <a:lnTo>
                    <a:pt x="2034821" y="728263"/>
                  </a:lnTo>
                  <a:cubicBezTo>
                    <a:pt x="2034821" y="772953"/>
                    <a:pt x="1998593" y="809181"/>
                    <a:pt x="1953903" y="809181"/>
                  </a:cubicBezTo>
                  <a:lnTo>
                    <a:pt x="80918" y="809181"/>
                  </a:lnTo>
                  <a:cubicBezTo>
                    <a:pt x="36228" y="809181"/>
                    <a:pt x="0" y="772953"/>
                    <a:pt x="0" y="728263"/>
                  </a:cubicBezTo>
                  <a:lnTo>
                    <a:pt x="0" y="80918"/>
                  </a:lnTo>
                  <a:close/>
                </a:path>
              </a:pathLst>
            </a:custGeom>
            <a:solidFill>
              <a:srgbClr val="8E631E"/>
            </a:solidFill>
            <a:ln>
              <a:solidFill>
                <a:srgbClr val="8E631E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6565" tIns="65610" rIns="86565" bIns="65610" numCol="1" spcCol="1270" anchor="ctr" anchorCtr="0">
              <a:noAutofit/>
            </a:bodyPr>
            <a:lstStyle/>
            <a:p>
              <a:pPr lvl="0" algn="ctr" defTabSz="14668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800" dirty="0">
                  <a:latin typeface="+mn-ea"/>
                  <a:cs typeface="THE외계인설명서" pitchFamily="18" charset="-127"/>
                </a:rPr>
                <a:t>내용</a:t>
              </a:r>
              <a:r>
                <a:rPr lang="en-US" altLang="ko-KR" sz="2800" dirty="0">
                  <a:latin typeface="+mn-ea"/>
                  <a:cs typeface="THE외계인설명서" pitchFamily="18" charset="-127"/>
                </a:rPr>
                <a:t>2</a:t>
              </a:r>
              <a:endParaRPr lang="ko-KR" altLang="en-US" sz="2800" kern="1200" dirty="0">
                <a:latin typeface="+mn-ea"/>
                <a:cs typeface="THE외계인설명서" pitchFamily="18" charset="-127"/>
              </a:endParaRPr>
            </a:p>
          </p:txBody>
        </p:sp>
        <p:sp>
          <p:nvSpPr>
            <p:cNvPr id="23" name="순서도: 문서 22"/>
            <p:cNvSpPr/>
            <p:nvPr/>
          </p:nvSpPr>
          <p:spPr>
            <a:xfrm flipV="1">
              <a:off x="6096380" y="1650079"/>
              <a:ext cx="2289174" cy="3411822"/>
            </a:xfrm>
            <a:prstGeom prst="flowChartDocument">
              <a:avLst/>
            </a:prstGeom>
            <a:solidFill>
              <a:schemeClr val="lt1">
                <a:hueOff val="0"/>
                <a:satOff val="0"/>
                <a:lumOff val="0"/>
              </a:schemeClr>
            </a:solidFill>
            <a:ln w="48260">
              <a:solidFill>
                <a:srgbClr val="D69D36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1343" tIns="141343" rIns="141343" bIns="782842" numCol="1" spcCol="1270" anchor="t" anchorCtr="0">
              <a:noAutofit/>
            </a:bodyPr>
            <a:lstStyle/>
            <a:p>
              <a:pPr marL="285750" lvl="1" indent="-285750" algn="l" defTabSz="173355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ko-KR" altLang="en-US" sz="3900" kern="1200"/>
            </a:p>
            <a:p>
              <a:pPr marL="285750" lvl="1" indent="-285750" algn="l" defTabSz="173355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ko-KR" altLang="en-US" sz="3900" kern="1200"/>
            </a:p>
          </p:txBody>
        </p:sp>
        <p:sp>
          <p:nvSpPr>
            <p:cNvPr id="18" name="자유형 17"/>
            <p:cNvSpPr/>
            <p:nvPr/>
          </p:nvSpPr>
          <p:spPr>
            <a:xfrm>
              <a:off x="6622765" y="4896616"/>
              <a:ext cx="2034821" cy="809181"/>
            </a:xfrm>
            <a:custGeom>
              <a:avLst/>
              <a:gdLst>
                <a:gd name="connsiteX0" fmla="*/ 0 w 2034821"/>
                <a:gd name="connsiteY0" fmla="*/ 80918 h 809181"/>
                <a:gd name="connsiteX1" fmla="*/ 80918 w 2034821"/>
                <a:gd name="connsiteY1" fmla="*/ 0 h 809181"/>
                <a:gd name="connsiteX2" fmla="*/ 1953903 w 2034821"/>
                <a:gd name="connsiteY2" fmla="*/ 0 h 809181"/>
                <a:gd name="connsiteX3" fmla="*/ 2034821 w 2034821"/>
                <a:gd name="connsiteY3" fmla="*/ 80918 h 809181"/>
                <a:gd name="connsiteX4" fmla="*/ 2034821 w 2034821"/>
                <a:gd name="connsiteY4" fmla="*/ 728263 h 809181"/>
                <a:gd name="connsiteX5" fmla="*/ 1953903 w 2034821"/>
                <a:gd name="connsiteY5" fmla="*/ 809181 h 809181"/>
                <a:gd name="connsiteX6" fmla="*/ 80918 w 2034821"/>
                <a:gd name="connsiteY6" fmla="*/ 809181 h 809181"/>
                <a:gd name="connsiteX7" fmla="*/ 0 w 2034821"/>
                <a:gd name="connsiteY7" fmla="*/ 728263 h 809181"/>
                <a:gd name="connsiteX8" fmla="*/ 0 w 2034821"/>
                <a:gd name="connsiteY8" fmla="*/ 80918 h 809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4821" h="809181">
                  <a:moveTo>
                    <a:pt x="0" y="80918"/>
                  </a:moveTo>
                  <a:cubicBezTo>
                    <a:pt x="0" y="36228"/>
                    <a:pt x="36228" y="0"/>
                    <a:pt x="80918" y="0"/>
                  </a:cubicBezTo>
                  <a:lnTo>
                    <a:pt x="1953903" y="0"/>
                  </a:lnTo>
                  <a:cubicBezTo>
                    <a:pt x="1998593" y="0"/>
                    <a:pt x="2034821" y="36228"/>
                    <a:pt x="2034821" y="80918"/>
                  </a:cubicBezTo>
                  <a:lnTo>
                    <a:pt x="2034821" y="728263"/>
                  </a:lnTo>
                  <a:cubicBezTo>
                    <a:pt x="2034821" y="772953"/>
                    <a:pt x="1998593" y="809181"/>
                    <a:pt x="1953903" y="809181"/>
                  </a:cubicBezTo>
                  <a:lnTo>
                    <a:pt x="80918" y="809181"/>
                  </a:lnTo>
                  <a:cubicBezTo>
                    <a:pt x="36228" y="809181"/>
                    <a:pt x="0" y="772953"/>
                    <a:pt x="0" y="728263"/>
                  </a:cubicBezTo>
                  <a:lnTo>
                    <a:pt x="0" y="80918"/>
                  </a:lnTo>
                  <a:close/>
                </a:path>
              </a:pathLst>
            </a:custGeom>
            <a:solidFill>
              <a:srgbClr val="D69D36"/>
            </a:solidFill>
            <a:ln>
              <a:solidFill>
                <a:srgbClr val="D69D36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6565" tIns="65610" rIns="86565" bIns="65610" numCol="1" spcCol="1270" anchor="ctr" anchorCtr="0">
              <a:noAutofit/>
            </a:bodyPr>
            <a:lstStyle/>
            <a:p>
              <a:pPr lvl="0" algn="ctr" defTabSz="14668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2800" kern="1200" dirty="0">
                  <a:latin typeface="+mn-ea"/>
                  <a:cs typeface="THE외계인설명서" pitchFamily="18" charset="-127"/>
                </a:rPr>
                <a:t>내용</a:t>
              </a:r>
              <a:r>
                <a:rPr lang="en-US" altLang="ko-KR" sz="2800" kern="1200" dirty="0">
                  <a:latin typeface="+mn-ea"/>
                  <a:cs typeface="THE외계인설명서" pitchFamily="18" charset="-127"/>
                </a:rPr>
                <a:t>3</a:t>
              </a:r>
              <a:endParaRPr lang="ko-KR" altLang="en-US" sz="2800" kern="1200" dirty="0">
                <a:latin typeface="+mn-ea"/>
                <a:cs typeface="THE외계인설명서" pitchFamily="18" charset="-127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069010" y="2602894"/>
            <a:ext cx="1107996" cy="21162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dirty="0">
                <a:latin typeface="+mn-ea"/>
                <a:cs typeface="THE외계인설명서" pitchFamily="18" charset="-127"/>
              </a:rPr>
              <a:t>내용입력</a:t>
            </a:r>
            <a:endParaRPr lang="en-US" altLang="ko-KR" dirty="0">
              <a:latin typeface="+mn-ea"/>
              <a:cs typeface="THE외계인설명서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dirty="0">
                <a:latin typeface="+mn-ea"/>
                <a:cs typeface="THE외계인설명서" pitchFamily="18" charset="-127"/>
              </a:rPr>
              <a:t>내용입력</a:t>
            </a:r>
            <a:endParaRPr lang="en-US" altLang="ko-KR" dirty="0">
              <a:latin typeface="+mn-ea"/>
              <a:cs typeface="THE외계인설명서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dirty="0">
                <a:latin typeface="+mn-ea"/>
                <a:cs typeface="THE외계인설명서" pitchFamily="18" charset="-127"/>
              </a:rPr>
              <a:t>내용입력</a:t>
            </a:r>
            <a:endParaRPr lang="en-US" altLang="ko-KR" dirty="0">
              <a:latin typeface="+mn-ea"/>
              <a:cs typeface="THE외계인설명서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dirty="0">
                <a:latin typeface="+mn-ea"/>
                <a:cs typeface="THE외계인설명서" pitchFamily="18" charset="-127"/>
              </a:rPr>
              <a:t>내용입력</a:t>
            </a:r>
            <a:endParaRPr lang="en-US" altLang="ko-KR" dirty="0">
              <a:latin typeface="+mn-ea"/>
              <a:cs typeface="THE외계인설명서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dirty="0">
                <a:latin typeface="+mn-ea"/>
                <a:cs typeface="THE외계인설명서" pitchFamily="18" charset="-127"/>
              </a:rPr>
              <a:t>내용입력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516829" y="426626"/>
            <a:ext cx="40366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spc="-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THE외계인설명서" pitchFamily="18" charset="-127"/>
              </a:rPr>
              <a:t>2 </a:t>
            </a:r>
            <a:r>
              <a:rPr lang="ko-KR" altLang="en-US" sz="3200" spc="-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THE외계인설명서" pitchFamily="18" charset="-127"/>
              </a:rPr>
              <a:t>붕어붕어 소주제 입력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892233" y="3159723"/>
            <a:ext cx="1107996" cy="21162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dirty="0">
                <a:latin typeface="+mn-ea"/>
                <a:cs typeface="THE외계인설명서" pitchFamily="18" charset="-127"/>
              </a:rPr>
              <a:t>내용입력</a:t>
            </a:r>
            <a:endParaRPr lang="en-US" altLang="ko-KR" dirty="0">
              <a:latin typeface="+mn-ea"/>
              <a:cs typeface="THE외계인설명서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dirty="0">
                <a:latin typeface="+mn-ea"/>
                <a:cs typeface="THE외계인설명서" pitchFamily="18" charset="-127"/>
              </a:rPr>
              <a:t>내용입력</a:t>
            </a:r>
            <a:endParaRPr lang="en-US" altLang="ko-KR" dirty="0">
              <a:latin typeface="+mn-ea"/>
              <a:cs typeface="THE외계인설명서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dirty="0">
                <a:latin typeface="+mn-ea"/>
                <a:cs typeface="THE외계인설명서" pitchFamily="18" charset="-127"/>
              </a:rPr>
              <a:t>내용입력</a:t>
            </a:r>
            <a:endParaRPr lang="en-US" altLang="ko-KR" dirty="0">
              <a:latin typeface="+mn-ea"/>
              <a:cs typeface="THE외계인설명서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dirty="0">
                <a:latin typeface="+mn-ea"/>
                <a:cs typeface="THE외계인설명서" pitchFamily="18" charset="-127"/>
              </a:rPr>
              <a:t>내용입력</a:t>
            </a:r>
            <a:endParaRPr lang="en-US" altLang="ko-KR" dirty="0">
              <a:latin typeface="+mn-ea"/>
              <a:cs typeface="THE외계인설명서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dirty="0">
                <a:latin typeface="+mn-ea"/>
                <a:cs typeface="THE외계인설명서" pitchFamily="18" charset="-127"/>
              </a:rPr>
              <a:t>내용입력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688378" y="2602894"/>
            <a:ext cx="1107996" cy="21162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dirty="0">
                <a:latin typeface="+mn-ea"/>
                <a:cs typeface="THE외계인설명서" pitchFamily="18" charset="-127"/>
              </a:rPr>
              <a:t>내용입력</a:t>
            </a:r>
            <a:endParaRPr lang="en-US" altLang="ko-KR" dirty="0">
              <a:latin typeface="+mn-ea"/>
              <a:cs typeface="THE외계인설명서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dirty="0">
                <a:latin typeface="+mn-ea"/>
                <a:cs typeface="THE외계인설명서" pitchFamily="18" charset="-127"/>
              </a:rPr>
              <a:t>내용입력</a:t>
            </a:r>
            <a:endParaRPr lang="en-US" altLang="ko-KR" dirty="0">
              <a:latin typeface="+mn-ea"/>
              <a:cs typeface="THE외계인설명서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dirty="0">
                <a:latin typeface="+mn-ea"/>
                <a:cs typeface="THE외계인설명서" pitchFamily="18" charset="-127"/>
              </a:rPr>
              <a:t>내용입력</a:t>
            </a:r>
            <a:endParaRPr lang="en-US" altLang="ko-KR" dirty="0">
              <a:latin typeface="+mn-ea"/>
              <a:cs typeface="THE외계인설명서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dirty="0">
                <a:latin typeface="+mn-ea"/>
                <a:cs typeface="THE외계인설명서" pitchFamily="18" charset="-127"/>
              </a:rPr>
              <a:t>내용입력</a:t>
            </a:r>
            <a:endParaRPr lang="en-US" altLang="ko-KR" dirty="0">
              <a:latin typeface="+mn-ea"/>
              <a:cs typeface="THE외계인설명서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dirty="0">
                <a:latin typeface="+mn-ea"/>
                <a:cs typeface="THE외계인설명서" pitchFamily="18" charset="-127"/>
              </a:rPr>
              <a:t>내용입력</a:t>
            </a:r>
          </a:p>
        </p:txBody>
      </p:sp>
      <p:pic>
        <p:nvPicPr>
          <p:cNvPr id="24" name="그림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80220" flipH="1">
            <a:off x="1751457" y="1998924"/>
            <a:ext cx="941686" cy="756386"/>
          </a:xfrm>
          <a:prstGeom prst="rect">
            <a:avLst/>
          </a:prstGeom>
        </p:spPr>
      </p:pic>
      <p:pic>
        <p:nvPicPr>
          <p:cNvPr id="25" name="그림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2189">
            <a:off x="4516972" y="5111862"/>
            <a:ext cx="1032500" cy="562046"/>
          </a:xfrm>
          <a:prstGeom prst="rect">
            <a:avLst/>
          </a:prstGeom>
        </p:spPr>
      </p:pic>
      <p:pic>
        <p:nvPicPr>
          <p:cNvPr id="26" name="그림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89666">
            <a:off x="7388487" y="1998924"/>
            <a:ext cx="941686" cy="756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79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순서도: 대체 처리 3"/>
          <p:cNvSpPr/>
          <p:nvPr/>
        </p:nvSpPr>
        <p:spPr>
          <a:xfrm>
            <a:off x="1331640" y="332656"/>
            <a:ext cx="6480720" cy="760439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3" name="그림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682" y="453843"/>
            <a:ext cx="1032500" cy="562046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9420" y="453843"/>
            <a:ext cx="1032500" cy="562046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107504" y="103056"/>
            <a:ext cx="8928992" cy="6668789"/>
          </a:xfrm>
          <a:prstGeom prst="rect">
            <a:avLst/>
          </a:prstGeom>
          <a:noFill/>
          <a:ln w="38100">
            <a:solidFill>
              <a:srgbClr val="8E63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9" name="그룹 28"/>
          <p:cNvGrpSpPr/>
          <p:nvPr/>
        </p:nvGrpSpPr>
        <p:grpSpPr>
          <a:xfrm>
            <a:off x="1111952" y="2060069"/>
            <a:ext cx="6920092" cy="3721389"/>
            <a:chOff x="1426502" y="2229223"/>
            <a:chExt cx="6290993" cy="3383081"/>
          </a:xfrm>
        </p:grpSpPr>
        <p:sp>
          <p:nvSpPr>
            <p:cNvPr id="30" name="대각선 방향의 모서리가 둥근 사각형 29"/>
            <p:cNvSpPr/>
            <p:nvPr/>
          </p:nvSpPr>
          <p:spPr>
            <a:xfrm>
              <a:off x="1426502" y="2229223"/>
              <a:ext cx="6290993" cy="3383081"/>
            </a:xfrm>
            <a:prstGeom prst="round2DiagRect">
              <a:avLst>
                <a:gd name="adj1" fmla="val 0"/>
                <a:gd name="adj2" fmla="val 16670"/>
              </a:avLst>
            </a:pr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직선 연결선 30"/>
            <p:cNvSpPr/>
            <p:nvPr/>
          </p:nvSpPr>
          <p:spPr>
            <a:xfrm>
              <a:off x="4571999" y="2588035"/>
              <a:ext cx="838" cy="2665457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자유형 31"/>
            <p:cNvSpPr/>
            <p:nvPr/>
          </p:nvSpPr>
          <p:spPr>
            <a:xfrm>
              <a:off x="1636202" y="2485517"/>
              <a:ext cx="2726097" cy="2870493"/>
            </a:xfrm>
            <a:custGeom>
              <a:avLst/>
              <a:gdLst>
                <a:gd name="connsiteX0" fmla="*/ 0 w 2726097"/>
                <a:gd name="connsiteY0" fmla="*/ 0 h 2870493"/>
                <a:gd name="connsiteX1" fmla="*/ 2726097 w 2726097"/>
                <a:gd name="connsiteY1" fmla="*/ 0 h 2870493"/>
                <a:gd name="connsiteX2" fmla="*/ 2726097 w 2726097"/>
                <a:gd name="connsiteY2" fmla="*/ 2870493 h 2870493"/>
                <a:gd name="connsiteX3" fmla="*/ 0 w 2726097"/>
                <a:gd name="connsiteY3" fmla="*/ 2870493 h 2870493"/>
                <a:gd name="connsiteX4" fmla="*/ 0 w 2726097"/>
                <a:gd name="connsiteY4" fmla="*/ 0 h 2870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26097" h="2870493">
                  <a:moveTo>
                    <a:pt x="0" y="0"/>
                  </a:moveTo>
                  <a:lnTo>
                    <a:pt x="2726097" y="0"/>
                  </a:lnTo>
                  <a:lnTo>
                    <a:pt x="2726097" y="2870493"/>
                  </a:lnTo>
                  <a:lnTo>
                    <a:pt x="0" y="2870493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5740" tIns="205740" rIns="205740" bIns="205740" numCol="1" spcCol="1270" anchor="t" anchorCtr="0">
              <a:noAutofit/>
            </a:bodyPr>
            <a:lstStyle/>
            <a:p>
              <a:pPr lvl="0" algn="l" defTabSz="24003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ko-KR" altLang="en-US" sz="5400" kern="1200"/>
            </a:p>
          </p:txBody>
        </p:sp>
        <p:sp>
          <p:nvSpPr>
            <p:cNvPr id="34" name="자유형 33"/>
            <p:cNvSpPr/>
            <p:nvPr/>
          </p:nvSpPr>
          <p:spPr>
            <a:xfrm>
              <a:off x="4781699" y="2485517"/>
              <a:ext cx="2726097" cy="2870493"/>
            </a:xfrm>
            <a:custGeom>
              <a:avLst/>
              <a:gdLst>
                <a:gd name="connsiteX0" fmla="*/ 0 w 2726097"/>
                <a:gd name="connsiteY0" fmla="*/ 0 h 2870493"/>
                <a:gd name="connsiteX1" fmla="*/ 2726097 w 2726097"/>
                <a:gd name="connsiteY1" fmla="*/ 0 h 2870493"/>
                <a:gd name="connsiteX2" fmla="*/ 2726097 w 2726097"/>
                <a:gd name="connsiteY2" fmla="*/ 2870493 h 2870493"/>
                <a:gd name="connsiteX3" fmla="*/ 0 w 2726097"/>
                <a:gd name="connsiteY3" fmla="*/ 2870493 h 2870493"/>
                <a:gd name="connsiteX4" fmla="*/ 0 w 2726097"/>
                <a:gd name="connsiteY4" fmla="*/ 0 h 2870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26097" h="2870493">
                  <a:moveTo>
                    <a:pt x="0" y="0"/>
                  </a:moveTo>
                  <a:lnTo>
                    <a:pt x="2726097" y="0"/>
                  </a:lnTo>
                  <a:lnTo>
                    <a:pt x="2726097" y="2870493"/>
                  </a:lnTo>
                  <a:lnTo>
                    <a:pt x="0" y="2870493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5740" tIns="205740" rIns="205740" bIns="205740" numCol="1" spcCol="1270" anchor="t" anchorCtr="0">
              <a:noAutofit/>
            </a:bodyPr>
            <a:lstStyle/>
            <a:p>
              <a:pPr lvl="0" algn="l" defTabSz="24003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ko-KR" altLang="en-US" sz="5400" kern="1200"/>
            </a:p>
          </p:txBody>
        </p:sp>
      </p:grpSp>
      <p:sp>
        <p:nvSpPr>
          <p:cNvPr id="40" name="대각선 방향의 모서리가 둥근 사각형 39"/>
          <p:cNvSpPr/>
          <p:nvPr/>
        </p:nvSpPr>
        <p:spPr>
          <a:xfrm>
            <a:off x="919874" y="1892470"/>
            <a:ext cx="7312851" cy="4093528"/>
          </a:xfrm>
          <a:prstGeom prst="round2DiagRect">
            <a:avLst>
              <a:gd name="adj1" fmla="val 0"/>
              <a:gd name="adj2" fmla="val 16670"/>
            </a:avLst>
          </a:prstGeom>
          <a:noFill/>
          <a:ln w="38100"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7" name="모서리가 둥근 직사각형 36"/>
          <p:cNvSpPr/>
          <p:nvPr/>
        </p:nvSpPr>
        <p:spPr>
          <a:xfrm>
            <a:off x="2123728" y="1793808"/>
            <a:ext cx="1944216" cy="496677"/>
          </a:xfrm>
          <a:prstGeom prst="roundRect">
            <a:avLst/>
          </a:prstGeom>
          <a:solidFill>
            <a:schemeClr val="bg1"/>
          </a:solidFill>
          <a:ln w="4826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THE외계인설명서" pitchFamily="18" charset="-127"/>
              </a:rPr>
              <a:t>주제</a:t>
            </a:r>
            <a:r>
              <a:rPr lang="en-US" altLang="ko-KR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THE외계인설명서" pitchFamily="18" charset="-127"/>
              </a:rPr>
              <a:t>1</a:t>
            </a:r>
            <a:endParaRPr lang="ko-KR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THE외계인설명서" pitchFamily="18" charset="-127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420337" y="2785072"/>
            <a:ext cx="2755883" cy="21907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ko-KR" altLang="en-US" sz="2400" spc="-300" dirty="0">
                <a:latin typeface="+mn-ea"/>
                <a:cs typeface="THE외계인설명서" pitchFamily="18" charset="-127"/>
              </a:rPr>
              <a:t>붕어붕어 내용입력</a:t>
            </a:r>
            <a:endParaRPr lang="en-US" altLang="ko-KR" sz="2400" spc="-300" dirty="0">
              <a:latin typeface="+mn-ea"/>
              <a:cs typeface="THE외계인설명서" pitchFamily="18" charset="-127"/>
            </a:endParaRPr>
          </a:p>
          <a:p>
            <a:pPr marL="342900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ko-KR" altLang="en-US" sz="2400" spc="-300" dirty="0">
                <a:latin typeface="+mn-ea"/>
                <a:cs typeface="THE외계인설명서" pitchFamily="18" charset="-127"/>
              </a:rPr>
              <a:t>붕어붕어 내용입력</a:t>
            </a:r>
            <a:endParaRPr lang="en-US" altLang="ko-KR" sz="2400" spc="-300" dirty="0">
              <a:latin typeface="+mn-ea"/>
              <a:cs typeface="THE외계인설명서" pitchFamily="18" charset="-127"/>
            </a:endParaRPr>
          </a:p>
          <a:p>
            <a:pPr marL="342900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ko-KR" altLang="en-US" sz="2400" spc="-300" dirty="0">
                <a:latin typeface="+mn-ea"/>
                <a:cs typeface="THE외계인설명서" pitchFamily="18" charset="-127"/>
              </a:rPr>
              <a:t>붕어붕어 내용입력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53657" y="423186"/>
            <a:ext cx="40366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spc="-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THE외계인설명서" pitchFamily="18" charset="-127"/>
              </a:rPr>
              <a:t>4 </a:t>
            </a:r>
            <a:r>
              <a:rPr lang="ko-KR" altLang="en-US" sz="3200" spc="-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THE외계인설명서" pitchFamily="18" charset="-127"/>
              </a:rPr>
              <a:t>붕어붕어 소주제 입력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30492" y="2785072"/>
            <a:ext cx="2749471" cy="217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ko-KR" altLang="en-US" sz="2400" spc="-300" dirty="0">
                <a:latin typeface="+mn-ea"/>
                <a:cs typeface="THE외계인설명서" pitchFamily="18" charset="-127"/>
              </a:rPr>
              <a:t>붕어붕어 내용입력</a:t>
            </a:r>
            <a:endParaRPr lang="en-US" altLang="ko-KR" sz="2400" spc="-300" dirty="0">
              <a:latin typeface="+mn-ea"/>
              <a:cs typeface="THE외계인설명서" pitchFamily="18" charset="-127"/>
            </a:endParaRPr>
          </a:p>
          <a:p>
            <a:pPr marL="342900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ko-KR" altLang="en-US" sz="2400" spc="-300" dirty="0">
                <a:latin typeface="+mn-ea"/>
                <a:cs typeface="THE외계인설명서" pitchFamily="18" charset="-127"/>
              </a:rPr>
              <a:t>붕어붕어 내용입력</a:t>
            </a:r>
            <a:endParaRPr lang="en-US" altLang="ko-KR" sz="2400" spc="-300" dirty="0">
              <a:latin typeface="+mn-ea"/>
              <a:cs typeface="THE외계인설명서" pitchFamily="18" charset="-127"/>
            </a:endParaRPr>
          </a:p>
          <a:p>
            <a:pPr marL="342900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ko-KR" altLang="en-US" sz="2400" spc="-300" dirty="0">
                <a:latin typeface="+mn-ea"/>
                <a:cs typeface="THE외계인설명서" pitchFamily="18" charset="-127"/>
              </a:rPr>
              <a:t>붕어붕어 내용입력</a:t>
            </a:r>
          </a:p>
        </p:txBody>
      </p:sp>
    </p:spTree>
    <p:extLst>
      <p:ext uri="{BB962C8B-B14F-4D97-AF65-F5344CB8AC3E}">
        <p14:creationId xmlns:p14="http://schemas.microsoft.com/office/powerpoint/2010/main" val="237669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 flipH="1">
            <a:off x="247029" y="3936812"/>
            <a:ext cx="1592284" cy="792088"/>
            <a:chOff x="3747262" y="4107033"/>
            <a:chExt cx="1592284" cy="792088"/>
          </a:xfrm>
        </p:grpSpPr>
        <p:grpSp>
          <p:nvGrpSpPr>
            <p:cNvPr id="8" name="그룹 7"/>
            <p:cNvGrpSpPr/>
            <p:nvPr/>
          </p:nvGrpSpPr>
          <p:grpSpPr>
            <a:xfrm rot="20726744">
              <a:off x="3747262" y="4107033"/>
              <a:ext cx="1485782" cy="792088"/>
              <a:chOff x="3734290" y="3645024"/>
              <a:chExt cx="1485782" cy="792088"/>
            </a:xfrm>
          </p:grpSpPr>
          <p:sp>
            <p:nvSpPr>
              <p:cNvPr id="5" name="타원 4"/>
              <p:cNvSpPr/>
              <p:nvPr/>
            </p:nvSpPr>
            <p:spPr>
              <a:xfrm>
                <a:off x="4139952" y="3645024"/>
                <a:ext cx="1080120" cy="792088"/>
              </a:xfrm>
              <a:prstGeom prst="ellipse">
                <a:avLst/>
              </a:prstGeom>
              <a:solidFill>
                <a:srgbClr val="D69D36"/>
              </a:solidFill>
              <a:ln>
                <a:solidFill>
                  <a:srgbClr val="D69D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" name="타원 5"/>
              <p:cNvSpPr/>
              <p:nvPr/>
            </p:nvSpPr>
            <p:spPr>
              <a:xfrm rot="1273903">
                <a:off x="3734290" y="3812698"/>
                <a:ext cx="432048" cy="288032"/>
              </a:xfrm>
              <a:prstGeom prst="ellipse">
                <a:avLst/>
              </a:prstGeom>
              <a:solidFill>
                <a:srgbClr val="D69D36"/>
              </a:solidFill>
              <a:ln>
                <a:solidFill>
                  <a:srgbClr val="D69D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" name="타원 6"/>
              <p:cNvSpPr/>
              <p:nvPr/>
            </p:nvSpPr>
            <p:spPr>
              <a:xfrm rot="20564325">
                <a:off x="3738778" y="4057218"/>
                <a:ext cx="432048" cy="288032"/>
              </a:xfrm>
              <a:prstGeom prst="ellipse">
                <a:avLst/>
              </a:prstGeom>
              <a:solidFill>
                <a:srgbClr val="D69D36"/>
              </a:solidFill>
              <a:ln>
                <a:solidFill>
                  <a:srgbClr val="D69D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9" name="순서도: 연결자 8"/>
            <p:cNvSpPr/>
            <p:nvPr/>
          </p:nvSpPr>
          <p:spPr>
            <a:xfrm>
              <a:off x="4906212" y="4202616"/>
              <a:ext cx="90455" cy="99500"/>
            </a:xfrm>
            <a:prstGeom prst="flowChartConnector">
              <a:avLst/>
            </a:prstGeom>
            <a:solidFill>
              <a:srgbClr val="8E631E"/>
            </a:solidFill>
            <a:ln>
              <a:solidFill>
                <a:srgbClr val="8E63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원호 9"/>
            <p:cNvSpPr/>
            <p:nvPr/>
          </p:nvSpPr>
          <p:spPr>
            <a:xfrm rot="18645024" flipH="1">
              <a:off x="4791364" y="4064400"/>
              <a:ext cx="451447" cy="644917"/>
            </a:xfrm>
            <a:prstGeom prst="arc">
              <a:avLst>
                <a:gd name="adj1" fmla="val 16200000"/>
                <a:gd name="adj2" fmla="val 260958"/>
              </a:avLst>
            </a:prstGeom>
            <a:noFill/>
            <a:ln w="38100">
              <a:solidFill>
                <a:srgbClr val="8E63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" name="TextBox 1"/>
            <p:cNvSpPr txBox="1"/>
            <p:nvPr/>
          </p:nvSpPr>
          <p:spPr>
            <a:xfrm rot="20672981" flipV="1">
              <a:off x="4403362" y="4214118"/>
              <a:ext cx="3497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400" dirty="0">
                  <a:solidFill>
                    <a:srgbClr val="8E631E"/>
                  </a:solidFill>
                  <a:latin typeface="둘기마요" pitchFamily="66" charset="-127"/>
                  <a:ea typeface="둘기마요" pitchFamily="66" charset="-127"/>
                </a:rPr>
                <a:t>3</a:t>
              </a:r>
              <a:endParaRPr lang="ko-KR" altLang="en-US" sz="2400" dirty="0">
                <a:solidFill>
                  <a:srgbClr val="8E631E"/>
                </a:solidFill>
                <a:latin typeface="둘기마요" pitchFamily="66" charset="-127"/>
                <a:ea typeface="둘기마요" pitchFamily="66" charset="-127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20740833" flipV="1">
              <a:off x="4224027" y="4273910"/>
              <a:ext cx="3497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400" dirty="0">
                  <a:solidFill>
                    <a:srgbClr val="8E631E"/>
                  </a:solidFill>
                  <a:latin typeface="둘기마요" pitchFamily="66" charset="-127"/>
                  <a:ea typeface="둘기마요" pitchFamily="66" charset="-127"/>
                </a:rPr>
                <a:t>3</a:t>
              </a:r>
              <a:endParaRPr lang="ko-KR" altLang="en-US" sz="2400" dirty="0">
                <a:solidFill>
                  <a:srgbClr val="8E631E"/>
                </a:solidFill>
                <a:latin typeface="둘기마요" pitchFamily="66" charset="-127"/>
                <a:ea typeface="둘기마요" pitchFamily="66" charset="-127"/>
              </a:endParaRPr>
            </a:p>
          </p:txBody>
        </p:sp>
      </p:grpSp>
      <p:grpSp>
        <p:nvGrpSpPr>
          <p:cNvPr id="12" name="그룹 11"/>
          <p:cNvGrpSpPr/>
          <p:nvPr/>
        </p:nvGrpSpPr>
        <p:grpSpPr>
          <a:xfrm rot="19639115" flipH="1">
            <a:off x="2092392" y="4235365"/>
            <a:ext cx="1592284" cy="792088"/>
            <a:chOff x="3747262" y="4107033"/>
            <a:chExt cx="1592284" cy="792088"/>
          </a:xfrm>
          <a:solidFill>
            <a:srgbClr val="8E631E"/>
          </a:solidFill>
        </p:grpSpPr>
        <p:grpSp>
          <p:nvGrpSpPr>
            <p:cNvPr id="13" name="그룹 12"/>
            <p:cNvGrpSpPr/>
            <p:nvPr/>
          </p:nvGrpSpPr>
          <p:grpSpPr>
            <a:xfrm rot="20726744">
              <a:off x="3747262" y="4107033"/>
              <a:ext cx="1485782" cy="792088"/>
              <a:chOff x="3734290" y="3645024"/>
              <a:chExt cx="1485782" cy="792088"/>
            </a:xfrm>
            <a:grpFill/>
          </p:grpSpPr>
          <p:sp>
            <p:nvSpPr>
              <p:cNvPr id="18" name="타원 17"/>
              <p:cNvSpPr/>
              <p:nvPr/>
            </p:nvSpPr>
            <p:spPr>
              <a:xfrm>
                <a:off x="4139952" y="3645024"/>
                <a:ext cx="1080120" cy="792088"/>
              </a:xfrm>
              <a:prstGeom prst="ellipse">
                <a:avLst/>
              </a:prstGeom>
              <a:grpFill/>
              <a:ln>
                <a:solidFill>
                  <a:srgbClr val="8E631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타원 18"/>
              <p:cNvSpPr/>
              <p:nvPr/>
            </p:nvSpPr>
            <p:spPr>
              <a:xfrm rot="1273903">
                <a:off x="3734290" y="3812698"/>
                <a:ext cx="432048" cy="288032"/>
              </a:xfrm>
              <a:prstGeom prst="ellipse">
                <a:avLst/>
              </a:prstGeom>
              <a:grpFill/>
              <a:ln>
                <a:solidFill>
                  <a:srgbClr val="8E631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0" name="타원 19"/>
              <p:cNvSpPr/>
              <p:nvPr/>
            </p:nvSpPr>
            <p:spPr>
              <a:xfrm rot="20564325">
                <a:off x="3738778" y="4057218"/>
                <a:ext cx="432048" cy="288032"/>
              </a:xfrm>
              <a:prstGeom prst="ellipse">
                <a:avLst/>
              </a:prstGeom>
              <a:grpFill/>
              <a:ln>
                <a:solidFill>
                  <a:srgbClr val="8E631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4" name="순서도: 연결자 13"/>
            <p:cNvSpPr/>
            <p:nvPr/>
          </p:nvSpPr>
          <p:spPr>
            <a:xfrm>
              <a:off x="4906212" y="4202616"/>
              <a:ext cx="90455" cy="99500"/>
            </a:xfrm>
            <a:prstGeom prst="flowChartConnector">
              <a:avLst/>
            </a:prstGeom>
            <a:solidFill>
              <a:srgbClr val="D69D36"/>
            </a:solidFill>
            <a:ln>
              <a:solidFill>
                <a:srgbClr val="D69D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원호 14"/>
            <p:cNvSpPr/>
            <p:nvPr/>
          </p:nvSpPr>
          <p:spPr>
            <a:xfrm rot="18645024" flipH="1">
              <a:off x="4791364" y="4064400"/>
              <a:ext cx="451447" cy="644917"/>
            </a:xfrm>
            <a:prstGeom prst="arc">
              <a:avLst>
                <a:gd name="adj1" fmla="val 16200000"/>
                <a:gd name="adj2" fmla="val 260958"/>
              </a:avLst>
            </a:prstGeom>
            <a:grpFill/>
            <a:ln w="38100">
              <a:solidFill>
                <a:srgbClr val="D69D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TextBox 15"/>
            <p:cNvSpPr txBox="1"/>
            <p:nvPr/>
          </p:nvSpPr>
          <p:spPr>
            <a:xfrm rot="20672981" flipV="1">
              <a:off x="4403362" y="4214118"/>
              <a:ext cx="349776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ko-KR" sz="2400" dirty="0">
                  <a:solidFill>
                    <a:srgbClr val="D69D36"/>
                  </a:solidFill>
                  <a:latin typeface="둘기마요" pitchFamily="66" charset="-127"/>
                  <a:ea typeface="둘기마요" pitchFamily="66" charset="-127"/>
                </a:rPr>
                <a:t>3</a:t>
              </a:r>
              <a:endParaRPr lang="ko-KR" altLang="en-US" sz="2400" dirty="0">
                <a:solidFill>
                  <a:srgbClr val="D69D36"/>
                </a:solidFill>
                <a:latin typeface="둘기마요" pitchFamily="66" charset="-127"/>
                <a:ea typeface="둘기마요" pitchFamily="66" charset="-127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 rot="20740833" flipV="1">
              <a:off x="4224027" y="4273910"/>
              <a:ext cx="349776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ko-KR" sz="2400" dirty="0">
                  <a:solidFill>
                    <a:srgbClr val="D69D36"/>
                  </a:solidFill>
                  <a:latin typeface="둘기마요" pitchFamily="66" charset="-127"/>
                  <a:ea typeface="둘기마요" pitchFamily="66" charset="-127"/>
                </a:rPr>
                <a:t>3</a:t>
              </a:r>
              <a:endParaRPr lang="ko-KR" altLang="en-US" sz="2400" dirty="0">
                <a:solidFill>
                  <a:srgbClr val="D69D36"/>
                </a:solidFill>
                <a:latin typeface="둘기마요" pitchFamily="66" charset="-127"/>
                <a:ea typeface="둘기마요" pitchFamily="66" charset="-127"/>
              </a:endParaRPr>
            </a:p>
          </p:txBody>
        </p:sp>
      </p:grpSp>
      <p:grpSp>
        <p:nvGrpSpPr>
          <p:cNvPr id="21" name="그룹 20"/>
          <p:cNvGrpSpPr/>
          <p:nvPr/>
        </p:nvGrpSpPr>
        <p:grpSpPr>
          <a:xfrm flipH="1">
            <a:off x="3789524" y="4035812"/>
            <a:ext cx="1592284" cy="792088"/>
            <a:chOff x="3747262" y="4107033"/>
            <a:chExt cx="1592284" cy="792088"/>
          </a:xfrm>
        </p:grpSpPr>
        <p:grpSp>
          <p:nvGrpSpPr>
            <p:cNvPr id="22" name="그룹 21"/>
            <p:cNvGrpSpPr/>
            <p:nvPr/>
          </p:nvGrpSpPr>
          <p:grpSpPr>
            <a:xfrm rot="20726744">
              <a:off x="3747262" y="4107033"/>
              <a:ext cx="1485782" cy="792088"/>
              <a:chOff x="3734290" y="3645024"/>
              <a:chExt cx="1485782" cy="792088"/>
            </a:xfrm>
          </p:grpSpPr>
          <p:sp>
            <p:nvSpPr>
              <p:cNvPr id="27" name="타원 26"/>
              <p:cNvSpPr/>
              <p:nvPr/>
            </p:nvSpPr>
            <p:spPr>
              <a:xfrm>
                <a:off x="4139952" y="3645024"/>
                <a:ext cx="1080120" cy="792088"/>
              </a:xfrm>
              <a:prstGeom prst="ellipse">
                <a:avLst/>
              </a:prstGeom>
              <a:solidFill>
                <a:srgbClr val="D69D36"/>
              </a:solidFill>
              <a:ln>
                <a:solidFill>
                  <a:srgbClr val="D69D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타원 27"/>
              <p:cNvSpPr/>
              <p:nvPr/>
            </p:nvSpPr>
            <p:spPr>
              <a:xfrm rot="1273903">
                <a:off x="3734290" y="3812698"/>
                <a:ext cx="432048" cy="288032"/>
              </a:xfrm>
              <a:prstGeom prst="ellipse">
                <a:avLst/>
              </a:prstGeom>
              <a:solidFill>
                <a:srgbClr val="D69D36"/>
              </a:solidFill>
              <a:ln>
                <a:solidFill>
                  <a:srgbClr val="D69D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" name="타원 28"/>
              <p:cNvSpPr/>
              <p:nvPr/>
            </p:nvSpPr>
            <p:spPr>
              <a:xfrm rot="20564325">
                <a:off x="3738778" y="4057218"/>
                <a:ext cx="432048" cy="288032"/>
              </a:xfrm>
              <a:prstGeom prst="ellipse">
                <a:avLst/>
              </a:prstGeom>
              <a:solidFill>
                <a:srgbClr val="D69D36"/>
              </a:solidFill>
              <a:ln>
                <a:solidFill>
                  <a:srgbClr val="D69D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23" name="순서도: 연결자 22"/>
            <p:cNvSpPr/>
            <p:nvPr/>
          </p:nvSpPr>
          <p:spPr>
            <a:xfrm>
              <a:off x="4906212" y="4202616"/>
              <a:ext cx="90455" cy="99500"/>
            </a:xfrm>
            <a:prstGeom prst="flowChartConnector">
              <a:avLst/>
            </a:prstGeom>
            <a:solidFill>
              <a:srgbClr val="8E631E"/>
            </a:solidFill>
            <a:ln>
              <a:solidFill>
                <a:srgbClr val="8E63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원호 23"/>
            <p:cNvSpPr/>
            <p:nvPr/>
          </p:nvSpPr>
          <p:spPr>
            <a:xfrm rot="18645024" flipH="1">
              <a:off x="4791364" y="4064400"/>
              <a:ext cx="451447" cy="644917"/>
            </a:xfrm>
            <a:prstGeom prst="arc">
              <a:avLst>
                <a:gd name="adj1" fmla="val 16200000"/>
                <a:gd name="adj2" fmla="val 260958"/>
              </a:avLst>
            </a:prstGeom>
            <a:noFill/>
            <a:ln w="38100">
              <a:solidFill>
                <a:srgbClr val="8E63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TextBox 24"/>
            <p:cNvSpPr txBox="1"/>
            <p:nvPr/>
          </p:nvSpPr>
          <p:spPr>
            <a:xfrm rot="20672981" flipV="1">
              <a:off x="4403362" y="4214118"/>
              <a:ext cx="3497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400" dirty="0">
                  <a:solidFill>
                    <a:srgbClr val="8E631E"/>
                  </a:solidFill>
                  <a:latin typeface="둘기마요" pitchFamily="66" charset="-127"/>
                  <a:ea typeface="둘기마요" pitchFamily="66" charset="-127"/>
                </a:rPr>
                <a:t>3</a:t>
              </a:r>
              <a:endParaRPr lang="ko-KR" altLang="en-US" sz="2400" dirty="0">
                <a:solidFill>
                  <a:srgbClr val="8E631E"/>
                </a:solidFill>
                <a:latin typeface="둘기마요" pitchFamily="66" charset="-127"/>
                <a:ea typeface="둘기마요" pitchFamily="66" charset="-127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 rot="20740833" flipV="1">
              <a:off x="4224027" y="4273910"/>
              <a:ext cx="3497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400" dirty="0">
                  <a:solidFill>
                    <a:srgbClr val="8E631E"/>
                  </a:solidFill>
                  <a:latin typeface="둘기마요" pitchFamily="66" charset="-127"/>
                  <a:ea typeface="둘기마요" pitchFamily="66" charset="-127"/>
                </a:rPr>
                <a:t>3</a:t>
              </a:r>
              <a:endParaRPr lang="ko-KR" altLang="en-US" sz="2400" dirty="0">
                <a:solidFill>
                  <a:srgbClr val="8E631E"/>
                </a:solidFill>
                <a:latin typeface="둘기마요" pitchFamily="66" charset="-127"/>
                <a:ea typeface="둘기마요" pitchFamily="66" charset="-127"/>
              </a:endParaRPr>
            </a:p>
          </p:txBody>
        </p:sp>
      </p:grpSp>
      <p:sp>
        <p:nvSpPr>
          <p:cNvPr id="30" name="타원 29"/>
          <p:cNvSpPr/>
          <p:nvPr/>
        </p:nvSpPr>
        <p:spPr>
          <a:xfrm flipH="1">
            <a:off x="6511224" y="4333999"/>
            <a:ext cx="2088232" cy="2056954"/>
          </a:xfrm>
          <a:prstGeom prst="ellips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0" name="그룹 39"/>
          <p:cNvGrpSpPr/>
          <p:nvPr/>
        </p:nvGrpSpPr>
        <p:grpSpPr>
          <a:xfrm rot="20325012" flipH="1">
            <a:off x="6886894" y="4809413"/>
            <a:ext cx="1592284" cy="792088"/>
            <a:chOff x="3747262" y="4107033"/>
            <a:chExt cx="1592284" cy="792088"/>
          </a:xfrm>
          <a:solidFill>
            <a:srgbClr val="8E631E"/>
          </a:solidFill>
        </p:grpSpPr>
        <p:grpSp>
          <p:nvGrpSpPr>
            <p:cNvPr id="41" name="그룹 40"/>
            <p:cNvGrpSpPr/>
            <p:nvPr/>
          </p:nvGrpSpPr>
          <p:grpSpPr>
            <a:xfrm rot="20726744">
              <a:off x="3747262" y="4107033"/>
              <a:ext cx="1485782" cy="792088"/>
              <a:chOff x="3734290" y="3645024"/>
              <a:chExt cx="1485782" cy="792088"/>
            </a:xfrm>
            <a:grpFill/>
          </p:grpSpPr>
          <p:sp>
            <p:nvSpPr>
              <p:cNvPr id="46" name="타원 45"/>
              <p:cNvSpPr/>
              <p:nvPr/>
            </p:nvSpPr>
            <p:spPr>
              <a:xfrm>
                <a:off x="4139952" y="3645024"/>
                <a:ext cx="1080120" cy="792088"/>
              </a:xfrm>
              <a:prstGeom prst="ellipse">
                <a:avLst/>
              </a:prstGeom>
              <a:grpFill/>
              <a:ln>
                <a:solidFill>
                  <a:srgbClr val="8E631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7" name="타원 46"/>
              <p:cNvSpPr/>
              <p:nvPr/>
            </p:nvSpPr>
            <p:spPr>
              <a:xfrm rot="1273903">
                <a:off x="3734290" y="3812698"/>
                <a:ext cx="432048" cy="288032"/>
              </a:xfrm>
              <a:prstGeom prst="ellipse">
                <a:avLst/>
              </a:prstGeom>
              <a:grpFill/>
              <a:ln>
                <a:solidFill>
                  <a:srgbClr val="8E631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8" name="타원 47"/>
              <p:cNvSpPr/>
              <p:nvPr/>
            </p:nvSpPr>
            <p:spPr>
              <a:xfrm rot="20564325">
                <a:off x="3738778" y="4057218"/>
                <a:ext cx="432048" cy="288032"/>
              </a:xfrm>
              <a:prstGeom prst="ellipse">
                <a:avLst/>
              </a:prstGeom>
              <a:grpFill/>
              <a:ln>
                <a:solidFill>
                  <a:srgbClr val="8E631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42" name="순서도: 연결자 41"/>
            <p:cNvSpPr/>
            <p:nvPr/>
          </p:nvSpPr>
          <p:spPr>
            <a:xfrm>
              <a:off x="4906212" y="4202616"/>
              <a:ext cx="90455" cy="99500"/>
            </a:xfrm>
            <a:prstGeom prst="flowChartConnector">
              <a:avLst/>
            </a:prstGeom>
            <a:solidFill>
              <a:srgbClr val="D69D36"/>
            </a:solidFill>
            <a:ln>
              <a:solidFill>
                <a:srgbClr val="D69D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원호 42"/>
            <p:cNvSpPr/>
            <p:nvPr/>
          </p:nvSpPr>
          <p:spPr>
            <a:xfrm rot="18645024" flipH="1">
              <a:off x="4791364" y="4064400"/>
              <a:ext cx="451447" cy="644917"/>
            </a:xfrm>
            <a:prstGeom prst="arc">
              <a:avLst>
                <a:gd name="adj1" fmla="val 16200000"/>
                <a:gd name="adj2" fmla="val 260958"/>
              </a:avLst>
            </a:prstGeom>
            <a:grpFill/>
            <a:ln w="38100">
              <a:solidFill>
                <a:srgbClr val="D69D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TextBox 43"/>
            <p:cNvSpPr txBox="1"/>
            <p:nvPr/>
          </p:nvSpPr>
          <p:spPr>
            <a:xfrm rot="20672981" flipV="1">
              <a:off x="4403362" y="4214118"/>
              <a:ext cx="349776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ko-KR" sz="2400" dirty="0">
                  <a:solidFill>
                    <a:srgbClr val="D69D36"/>
                  </a:solidFill>
                  <a:latin typeface="둘기마요" pitchFamily="66" charset="-127"/>
                  <a:ea typeface="둘기마요" pitchFamily="66" charset="-127"/>
                </a:rPr>
                <a:t>3</a:t>
              </a:r>
              <a:endParaRPr lang="ko-KR" altLang="en-US" sz="2400" dirty="0">
                <a:solidFill>
                  <a:srgbClr val="D69D36"/>
                </a:solidFill>
                <a:latin typeface="둘기마요" pitchFamily="66" charset="-127"/>
                <a:ea typeface="둘기마요" pitchFamily="66" charset="-127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 rot="20740833" flipV="1">
              <a:off x="4224027" y="4273910"/>
              <a:ext cx="349776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ko-KR" sz="2400" dirty="0">
                  <a:solidFill>
                    <a:srgbClr val="D69D36"/>
                  </a:solidFill>
                  <a:latin typeface="둘기마요" pitchFamily="66" charset="-127"/>
                  <a:ea typeface="둘기마요" pitchFamily="66" charset="-127"/>
                </a:rPr>
                <a:t>3</a:t>
              </a:r>
              <a:endParaRPr lang="ko-KR" altLang="en-US" sz="2400" dirty="0">
                <a:solidFill>
                  <a:srgbClr val="D69D36"/>
                </a:solidFill>
                <a:latin typeface="둘기마요" pitchFamily="66" charset="-127"/>
                <a:ea typeface="둘기마요" pitchFamily="66" charset="-127"/>
              </a:endParaRPr>
            </a:p>
          </p:txBody>
        </p:sp>
      </p:grpSp>
      <p:grpSp>
        <p:nvGrpSpPr>
          <p:cNvPr id="58" name="그룹 57"/>
          <p:cNvGrpSpPr/>
          <p:nvPr/>
        </p:nvGrpSpPr>
        <p:grpSpPr>
          <a:xfrm rot="18630098" flipH="1">
            <a:off x="351571" y="4064342"/>
            <a:ext cx="1592284" cy="792088"/>
            <a:chOff x="3747262" y="4107033"/>
            <a:chExt cx="1592284" cy="792088"/>
          </a:xfrm>
        </p:grpSpPr>
        <p:grpSp>
          <p:nvGrpSpPr>
            <p:cNvPr id="59" name="그룹 58"/>
            <p:cNvGrpSpPr/>
            <p:nvPr/>
          </p:nvGrpSpPr>
          <p:grpSpPr>
            <a:xfrm rot="20726744">
              <a:off x="3747262" y="4107033"/>
              <a:ext cx="1485782" cy="792088"/>
              <a:chOff x="3734290" y="3645024"/>
              <a:chExt cx="1485782" cy="792088"/>
            </a:xfrm>
          </p:grpSpPr>
          <p:sp>
            <p:nvSpPr>
              <p:cNvPr id="64" name="타원 63"/>
              <p:cNvSpPr/>
              <p:nvPr/>
            </p:nvSpPr>
            <p:spPr>
              <a:xfrm>
                <a:off x="4139952" y="3645024"/>
                <a:ext cx="1080120" cy="792088"/>
              </a:xfrm>
              <a:prstGeom prst="ellipse">
                <a:avLst/>
              </a:prstGeom>
              <a:solidFill>
                <a:srgbClr val="D69D36"/>
              </a:solidFill>
              <a:ln>
                <a:solidFill>
                  <a:srgbClr val="D69D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5" name="타원 64"/>
              <p:cNvSpPr/>
              <p:nvPr/>
            </p:nvSpPr>
            <p:spPr>
              <a:xfrm rot="1273903">
                <a:off x="3734290" y="3812698"/>
                <a:ext cx="432048" cy="288032"/>
              </a:xfrm>
              <a:prstGeom prst="ellipse">
                <a:avLst/>
              </a:prstGeom>
              <a:solidFill>
                <a:srgbClr val="D69D36"/>
              </a:solidFill>
              <a:ln>
                <a:solidFill>
                  <a:srgbClr val="D69D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6" name="타원 65"/>
              <p:cNvSpPr/>
              <p:nvPr/>
            </p:nvSpPr>
            <p:spPr>
              <a:xfrm rot="20564325">
                <a:off x="3738778" y="4057218"/>
                <a:ext cx="432048" cy="288032"/>
              </a:xfrm>
              <a:prstGeom prst="ellipse">
                <a:avLst/>
              </a:prstGeom>
              <a:solidFill>
                <a:srgbClr val="D69D36"/>
              </a:solidFill>
              <a:ln>
                <a:solidFill>
                  <a:srgbClr val="D69D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60" name="순서도: 연결자 59"/>
            <p:cNvSpPr/>
            <p:nvPr/>
          </p:nvSpPr>
          <p:spPr>
            <a:xfrm>
              <a:off x="4906212" y="4202616"/>
              <a:ext cx="90455" cy="99500"/>
            </a:xfrm>
            <a:prstGeom prst="flowChartConnector">
              <a:avLst/>
            </a:prstGeom>
            <a:solidFill>
              <a:srgbClr val="8E631E"/>
            </a:solidFill>
            <a:ln>
              <a:solidFill>
                <a:srgbClr val="8E63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원호 60"/>
            <p:cNvSpPr/>
            <p:nvPr/>
          </p:nvSpPr>
          <p:spPr>
            <a:xfrm rot="18645024" flipH="1">
              <a:off x="4791364" y="4064400"/>
              <a:ext cx="451447" cy="644917"/>
            </a:xfrm>
            <a:prstGeom prst="arc">
              <a:avLst>
                <a:gd name="adj1" fmla="val 16200000"/>
                <a:gd name="adj2" fmla="val 260958"/>
              </a:avLst>
            </a:prstGeom>
            <a:noFill/>
            <a:ln w="38100">
              <a:solidFill>
                <a:srgbClr val="8E63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TextBox 61"/>
            <p:cNvSpPr txBox="1"/>
            <p:nvPr/>
          </p:nvSpPr>
          <p:spPr>
            <a:xfrm rot="20672981" flipV="1">
              <a:off x="4403362" y="4214118"/>
              <a:ext cx="3497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400" dirty="0">
                  <a:solidFill>
                    <a:srgbClr val="8E631E"/>
                  </a:solidFill>
                  <a:latin typeface="둘기마요" pitchFamily="66" charset="-127"/>
                  <a:ea typeface="둘기마요" pitchFamily="66" charset="-127"/>
                </a:rPr>
                <a:t>3</a:t>
              </a:r>
              <a:endParaRPr lang="ko-KR" altLang="en-US" sz="2400" dirty="0">
                <a:solidFill>
                  <a:srgbClr val="8E631E"/>
                </a:solidFill>
                <a:latin typeface="둘기마요" pitchFamily="66" charset="-127"/>
                <a:ea typeface="둘기마요" pitchFamily="66" charset="-127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 rot="20740833" flipV="1">
              <a:off x="4224027" y="4273910"/>
              <a:ext cx="3497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400" dirty="0">
                  <a:solidFill>
                    <a:srgbClr val="8E631E"/>
                  </a:solidFill>
                  <a:latin typeface="둘기마요" pitchFamily="66" charset="-127"/>
                  <a:ea typeface="둘기마요" pitchFamily="66" charset="-127"/>
                </a:rPr>
                <a:t>3</a:t>
              </a:r>
              <a:endParaRPr lang="ko-KR" altLang="en-US" sz="2400" dirty="0">
                <a:solidFill>
                  <a:srgbClr val="8E631E"/>
                </a:solidFill>
                <a:latin typeface="둘기마요" pitchFamily="66" charset="-127"/>
                <a:ea typeface="둘기마요" pitchFamily="66" charset="-127"/>
              </a:endParaRPr>
            </a:p>
          </p:txBody>
        </p:sp>
      </p:grpSp>
      <p:grpSp>
        <p:nvGrpSpPr>
          <p:cNvPr id="31" name="그룹 30"/>
          <p:cNvGrpSpPr/>
          <p:nvPr/>
        </p:nvGrpSpPr>
        <p:grpSpPr>
          <a:xfrm rot="18739138" flipH="1">
            <a:off x="6681108" y="5112467"/>
            <a:ext cx="1592284" cy="792088"/>
            <a:chOff x="3747262" y="4107033"/>
            <a:chExt cx="1592284" cy="792088"/>
          </a:xfrm>
        </p:grpSpPr>
        <p:grpSp>
          <p:nvGrpSpPr>
            <p:cNvPr id="32" name="그룹 31"/>
            <p:cNvGrpSpPr/>
            <p:nvPr/>
          </p:nvGrpSpPr>
          <p:grpSpPr>
            <a:xfrm rot="20726744">
              <a:off x="3747262" y="4107033"/>
              <a:ext cx="1485782" cy="792088"/>
              <a:chOff x="3734290" y="3645024"/>
              <a:chExt cx="1485782" cy="792088"/>
            </a:xfrm>
          </p:grpSpPr>
          <p:sp>
            <p:nvSpPr>
              <p:cNvPr id="37" name="타원 36"/>
              <p:cNvSpPr/>
              <p:nvPr/>
            </p:nvSpPr>
            <p:spPr>
              <a:xfrm>
                <a:off x="4139952" y="3645024"/>
                <a:ext cx="1080120" cy="792088"/>
              </a:xfrm>
              <a:prstGeom prst="ellipse">
                <a:avLst/>
              </a:prstGeom>
              <a:solidFill>
                <a:srgbClr val="D69D36"/>
              </a:solidFill>
              <a:ln>
                <a:solidFill>
                  <a:srgbClr val="D69D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8" name="타원 37"/>
              <p:cNvSpPr/>
              <p:nvPr/>
            </p:nvSpPr>
            <p:spPr>
              <a:xfrm rot="1273903">
                <a:off x="3734290" y="3812698"/>
                <a:ext cx="432048" cy="288032"/>
              </a:xfrm>
              <a:prstGeom prst="ellipse">
                <a:avLst/>
              </a:prstGeom>
              <a:solidFill>
                <a:srgbClr val="D69D36"/>
              </a:solidFill>
              <a:ln>
                <a:solidFill>
                  <a:srgbClr val="D69D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" name="타원 38"/>
              <p:cNvSpPr/>
              <p:nvPr/>
            </p:nvSpPr>
            <p:spPr>
              <a:xfrm rot="20564325">
                <a:off x="3738778" y="4057218"/>
                <a:ext cx="432048" cy="288032"/>
              </a:xfrm>
              <a:prstGeom prst="ellipse">
                <a:avLst/>
              </a:prstGeom>
              <a:solidFill>
                <a:srgbClr val="D69D36"/>
              </a:solidFill>
              <a:ln>
                <a:solidFill>
                  <a:srgbClr val="D69D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33" name="순서도: 연결자 32"/>
            <p:cNvSpPr/>
            <p:nvPr/>
          </p:nvSpPr>
          <p:spPr>
            <a:xfrm>
              <a:off x="4906212" y="4202616"/>
              <a:ext cx="90455" cy="99500"/>
            </a:xfrm>
            <a:prstGeom prst="flowChartConnector">
              <a:avLst/>
            </a:prstGeom>
            <a:solidFill>
              <a:srgbClr val="8E631E"/>
            </a:solidFill>
            <a:ln>
              <a:solidFill>
                <a:srgbClr val="8E63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원호 33"/>
            <p:cNvSpPr/>
            <p:nvPr/>
          </p:nvSpPr>
          <p:spPr>
            <a:xfrm rot="18645024" flipH="1">
              <a:off x="4791364" y="4064400"/>
              <a:ext cx="451447" cy="644917"/>
            </a:xfrm>
            <a:prstGeom prst="arc">
              <a:avLst>
                <a:gd name="adj1" fmla="val 16200000"/>
                <a:gd name="adj2" fmla="val 260958"/>
              </a:avLst>
            </a:prstGeom>
            <a:noFill/>
            <a:ln w="38100">
              <a:solidFill>
                <a:srgbClr val="8E63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TextBox 34"/>
            <p:cNvSpPr txBox="1"/>
            <p:nvPr/>
          </p:nvSpPr>
          <p:spPr>
            <a:xfrm rot="20672981" flipV="1">
              <a:off x="4403362" y="4214118"/>
              <a:ext cx="3497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400" dirty="0">
                  <a:solidFill>
                    <a:srgbClr val="8E631E"/>
                  </a:solidFill>
                  <a:latin typeface="둘기마요" pitchFamily="66" charset="-127"/>
                  <a:ea typeface="둘기마요" pitchFamily="66" charset="-127"/>
                </a:rPr>
                <a:t>3</a:t>
              </a:r>
              <a:endParaRPr lang="ko-KR" altLang="en-US" sz="2400" dirty="0">
                <a:solidFill>
                  <a:srgbClr val="8E631E"/>
                </a:solidFill>
                <a:latin typeface="둘기마요" pitchFamily="66" charset="-127"/>
                <a:ea typeface="둘기마요" pitchFamily="66" charset="-127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 rot="20740833" flipV="1">
              <a:off x="4224027" y="4273910"/>
              <a:ext cx="3497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400" dirty="0">
                  <a:solidFill>
                    <a:srgbClr val="8E631E"/>
                  </a:solidFill>
                  <a:latin typeface="둘기마요" pitchFamily="66" charset="-127"/>
                  <a:ea typeface="둘기마요" pitchFamily="66" charset="-127"/>
                </a:rPr>
                <a:t>3</a:t>
              </a:r>
              <a:endParaRPr lang="ko-KR" altLang="en-US" sz="2400" dirty="0">
                <a:solidFill>
                  <a:srgbClr val="8E631E"/>
                </a:solidFill>
                <a:latin typeface="둘기마요" pitchFamily="66" charset="-127"/>
                <a:ea typeface="둘기마요" pitchFamily="66" charset="-127"/>
              </a:endParaRPr>
            </a:p>
          </p:txBody>
        </p:sp>
      </p:grpSp>
      <p:sp>
        <p:nvSpPr>
          <p:cNvPr id="52" name="타원 51"/>
          <p:cNvSpPr/>
          <p:nvPr/>
        </p:nvSpPr>
        <p:spPr>
          <a:xfrm flipH="1">
            <a:off x="505229" y="6248145"/>
            <a:ext cx="914400" cy="11835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타원 52"/>
          <p:cNvSpPr/>
          <p:nvPr/>
        </p:nvSpPr>
        <p:spPr>
          <a:xfrm flipH="1">
            <a:off x="2330887" y="6137290"/>
            <a:ext cx="914400" cy="229213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타원 53"/>
          <p:cNvSpPr/>
          <p:nvPr/>
        </p:nvSpPr>
        <p:spPr>
          <a:xfrm flipH="1">
            <a:off x="4163312" y="6248145"/>
            <a:ext cx="914400" cy="11835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9" name="그림 68"/>
          <p:cNvPicPr>
            <a:picLocks noChangeAspect="1"/>
          </p:cNvPicPr>
          <p:nvPr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647" t="28399" r="42651" b="58286"/>
          <a:stretch/>
        </p:blipFill>
        <p:spPr>
          <a:xfrm>
            <a:off x="2566706" y="941275"/>
            <a:ext cx="844718" cy="849745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3370212" y="1183315"/>
            <a:ext cx="23952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3600" spc="-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THE외계인설명서" pitchFamily="18" charset="-127"/>
              </a:rPr>
              <a:t>감사합니다</a:t>
            </a:r>
            <a:r>
              <a:rPr lang="en-US" altLang="ko-KR" sz="3600" spc="-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THE외계인설명서" pitchFamily="18" charset="-127"/>
              </a:rPr>
              <a:t>!</a:t>
            </a:r>
            <a:endParaRPr lang="ko-KR" altLang="en-US" sz="3600" spc="-3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THE외계인설명서" pitchFamily="18" charset="-127"/>
            </a:endParaRPr>
          </a:p>
        </p:txBody>
      </p:sp>
      <p:pic>
        <p:nvPicPr>
          <p:cNvPr id="71" name="그림 70"/>
          <p:cNvPicPr>
            <a:picLocks noChangeAspect="1"/>
          </p:cNvPicPr>
          <p:nvPr/>
        </p:nvPicPr>
        <p:blipFill rotWithShape="1"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647" t="26355" r="42651" b="59794"/>
          <a:stretch/>
        </p:blipFill>
        <p:spPr>
          <a:xfrm>
            <a:off x="5724207" y="1349060"/>
            <a:ext cx="844718" cy="883919"/>
          </a:xfrm>
          <a:prstGeom prst="rect">
            <a:avLst/>
          </a:prstGeom>
        </p:spPr>
      </p:pic>
      <p:grpSp>
        <p:nvGrpSpPr>
          <p:cNvPr id="67" name="그룹 66"/>
          <p:cNvGrpSpPr/>
          <p:nvPr/>
        </p:nvGrpSpPr>
        <p:grpSpPr>
          <a:xfrm rot="553113" flipH="1">
            <a:off x="2049695" y="4049037"/>
            <a:ext cx="1592284" cy="792088"/>
            <a:chOff x="3747262" y="4107033"/>
            <a:chExt cx="1592284" cy="792088"/>
          </a:xfrm>
          <a:solidFill>
            <a:srgbClr val="8E631E"/>
          </a:solidFill>
        </p:grpSpPr>
        <p:grpSp>
          <p:nvGrpSpPr>
            <p:cNvPr id="68" name="그룹 67"/>
            <p:cNvGrpSpPr/>
            <p:nvPr/>
          </p:nvGrpSpPr>
          <p:grpSpPr>
            <a:xfrm rot="20726744">
              <a:off x="3747262" y="4107033"/>
              <a:ext cx="1485782" cy="792088"/>
              <a:chOff x="3734290" y="3645024"/>
              <a:chExt cx="1485782" cy="792088"/>
            </a:xfrm>
            <a:grpFill/>
          </p:grpSpPr>
          <p:sp>
            <p:nvSpPr>
              <p:cNvPr id="77" name="타원 76"/>
              <p:cNvSpPr/>
              <p:nvPr/>
            </p:nvSpPr>
            <p:spPr>
              <a:xfrm>
                <a:off x="4139952" y="3645024"/>
                <a:ext cx="1080120" cy="792088"/>
              </a:xfrm>
              <a:prstGeom prst="ellipse">
                <a:avLst/>
              </a:prstGeom>
              <a:grpFill/>
              <a:ln>
                <a:solidFill>
                  <a:srgbClr val="8E631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8" name="타원 77"/>
              <p:cNvSpPr/>
              <p:nvPr/>
            </p:nvSpPr>
            <p:spPr>
              <a:xfrm rot="1273903">
                <a:off x="3734290" y="3812698"/>
                <a:ext cx="432048" cy="288032"/>
              </a:xfrm>
              <a:prstGeom prst="ellipse">
                <a:avLst/>
              </a:prstGeom>
              <a:grpFill/>
              <a:ln>
                <a:solidFill>
                  <a:srgbClr val="8E631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9" name="타원 78"/>
              <p:cNvSpPr/>
              <p:nvPr/>
            </p:nvSpPr>
            <p:spPr>
              <a:xfrm rot="20564325">
                <a:off x="3738778" y="4057218"/>
                <a:ext cx="432048" cy="288032"/>
              </a:xfrm>
              <a:prstGeom prst="ellipse">
                <a:avLst/>
              </a:prstGeom>
              <a:grpFill/>
              <a:ln>
                <a:solidFill>
                  <a:srgbClr val="8E631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72" name="순서도: 연결자 71"/>
            <p:cNvSpPr/>
            <p:nvPr/>
          </p:nvSpPr>
          <p:spPr>
            <a:xfrm>
              <a:off x="4906212" y="4202616"/>
              <a:ext cx="90455" cy="99500"/>
            </a:xfrm>
            <a:prstGeom prst="flowChartConnector">
              <a:avLst/>
            </a:prstGeom>
            <a:solidFill>
              <a:srgbClr val="D69D36"/>
            </a:solidFill>
            <a:ln>
              <a:solidFill>
                <a:srgbClr val="D69D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원호 72"/>
            <p:cNvSpPr/>
            <p:nvPr/>
          </p:nvSpPr>
          <p:spPr>
            <a:xfrm rot="18645024" flipH="1">
              <a:off x="4791364" y="4064400"/>
              <a:ext cx="451447" cy="644917"/>
            </a:xfrm>
            <a:prstGeom prst="arc">
              <a:avLst>
                <a:gd name="adj1" fmla="val 16200000"/>
                <a:gd name="adj2" fmla="val 260958"/>
              </a:avLst>
            </a:prstGeom>
            <a:grpFill/>
            <a:ln w="38100">
              <a:solidFill>
                <a:srgbClr val="D69D3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TextBox 74"/>
            <p:cNvSpPr txBox="1"/>
            <p:nvPr/>
          </p:nvSpPr>
          <p:spPr>
            <a:xfrm rot="20672981" flipV="1">
              <a:off x="4403362" y="4214118"/>
              <a:ext cx="349776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ko-KR" sz="2400" dirty="0">
                  <a:solidFill>
                    <a:srgbClr val="D69D36"/>
                  </a:solidFill>
                  <a:latin typeface="둘기마요" pitchFamily="66" charset="-127"/>
                  <a:ea typeface="둘기마요" pitchFamily="66" charset="-127"/>
                </a:rPr>
                <a:t>3</a:t>
              </a:r>
              <a:endParaRPr lang="ko-KR" altLang="en-US" sz="2400" dirty="0">
                <a:solidFill>
                  <a:srgbClr val="D69D36"/>
                </a:solidFill>
                <a:latin typeface="둘기마요" pitchFamily="66" charset="-127"/>
                <a:ea typeface="둘기마요" pitchFamily="66" charset="-127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 rot="20740833" flipV="1">
              <a:off x="4224027" y="4273910"/>
              <a:ext cx="349776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ko-KR" sz="2400" dirty="0">
                  <a:solidFill>
                    <a:srgbClr val="D69D36"/>
                  </a:solidFill>
                  <a:latin typeface="둘기마요" pitchFamily="66" charset="-127"/>
                  <a:ea typeface="둘기마요" pitchFamily="66" charset="-127"/>
                </a:rPr>
                <a:t>3</a:t>
              </a:r>
              <a:endParaRPr lang="ko-KR" altLang="en-US" sz="2400" dirty="0">
                <a:solidFill>
                  <a:srgbClr val="D69D36"/>
                </a:solidFill>
                <a:latin typeface="둘기마요" pitchFamily="66" charset="-127"/>
                <a:ea typeface="둘기마요" pitchFamily="66" charset="-127"/>
              </a:endParaRPr>
            </a:p>
          </p:txBody>
        </p:sp>
      </p:grpSp>
      <p:grpSp>
        <p:nvGrpSpPr>
          <p:cNvPr id="80" name="그룹 79"/>
          <p:cNvGrpSpPr/>
          <p:nvPr/>
        </p:nvGrpSpPr>
        <p:grpSpPr>
          <a:xfrm rot="18425835" flipH="1">
            <a:off x="3861038" y="4121735"/>
            <a:ext cx="1592284" cy="792088"/>
            <a:chOff x="3747262" y="4107033"/>
            <a:chExt cx="1592284" cy="792088"/>
          </a:xfrm>
        </p:grpSpPr>
        <p:grpSp>
          <p:nvGrpSpPr>
            <p:cNvPr id="81" name="그룹 80"/>
            <p:cNvGrpSpPr/>
            <p:nvPr/>
          </p:nvGrpSpPr>
          <p:grpSpPr>
            <a:xfrm rot="20726744">
              <a:off x="3747262" y="4107033"/>
              <a:ext cx="1485782" cy="792088"/>
              <a:chOff x="3734290" y="3645024"/>
              <a:chExt cx="1485782" cy="792088"/>
            </a:xfrm>
          </p:grpSpPr>
          <p:sp>
            <p:nvSpPr>
              <p:cNvPr id="86" name="타원 85"/>
              <p:cNvSpPr/>
              <p:nvPr/>
            </p:nvSpPr>
            <p:spPr>
              <a:xfrm>
                <a:off x="4139952" y="3645024"/>
                <a:ext cx="1080120" cy="792088"/>
              </a:xfrm>
              <a:prstGeom prst="ellipse">
                <a:avLst/>
              </a:prstGeom>
              <a:solidFill>
                <a:srgbClr val="D69D36"/>
              </a:solidFill>
              <a:ln>
                <a:solidFill>
                  <a:srgbClr val="D69D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7" name="타원 86"/>
              <p:cNvSpPr/>
              <p:nvPr/>
            </p:nvSpPr>
            <p:spPr>
              <a:xfrm rot="1273903">
                <a:off x="3734290" y="3812698"/>
                <a:ext cx="432048" cy="288032"/>
              </a:xfrm>
              <a:prstGeom prst="ellipse">
                <a:avLst/>
              </a:prstGeom>
              <a:solidFill>
                <a:srgbClr val="D69D36"/>
              </a:solidFill>
              <a:ln>
                <a:solidFill>
                  <a:srgbClr val="D69D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8" name="타원 87"/>
              <p:cNvSpPr/>
              <p:nvPr/>
            </p:nvSpPr>
            <p:spPr>
              <a:xfrm rot="20564325">
                <a:off x="3738778" y="4057218"/>
                <a:ext cx="432048" cy="288032"/>
              </a:xfrm>
              <a:prstGeom prst="ellipse">
                <a:avLst/>
              </a:prstGeom>
              <a:solidFill>
                <a:srgbClr val="D69D36"/>
              </a:solidFill>
              <a:ln>
                <a:solidFill>
                  <a:srgbClr val="D69D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82" name="순서도: 연결자 81"/>
            <p:cNvSpPr/>
            <p:nvPr/>
          </p:nvSpPr>
          <p:spPr>
            <a:xfrm>
              <a:off x="4906212" y="4202616"/>
              <a:ext cx="90455" cy="99500"/>
            </a:xfrm>
            <a:prstGeom prst="flowChartConnector">
              <a:avLst/>
            </a:prstGeom>
            <a:solidFill>
              <a:srgbClr val="8E631E"/>
            </a:solidFill>
            <a:ln>
              <a:solidFill>
                <a:srgbClr val="8E63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원호 82"/>
            <p:cNvSpPr/>
            <p:nvPr/>
          </p:nvSpPr>
          <p:spPr>
            <a:xfrm rot="18645024" flipH="1">
              <a:off x="4791364" y="4064400"/>
              <a:ext cx="451447" cy="644917"/>
            </a:xfrm>
            <a:prstGeom prst="arc">
              <a:avLst>
                <a:gd name="adj1" fmla="val 16200000"/>
                <a:gd name="adj2" fmla="val 260958"/>
              </a:avLst>
            </a:prstGeom>
            <a:noFill/>
            <a:ln w="38100">
              <a:solidFill>
                <a:srgbClr val="8E63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TextBox 83"/>
            <p:cNvSpPr txBox="1"/>
            <p:nvPr/>
          </p:nvSpPr>
          <p:spPr>
            <a:xfrm rot="20672981" flipV="1">
              <a:off x="4403362" y="4214118"/>
              <a:ext cx="3497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400" dirty="0">
                  <a:solidFill>
                    <a:srgbClr val="8E631E"/>
                  </a:solidFill>
                  <a:latin typeface="둘기마요" pitchFamily="66" charset="-127"/>
                  <a:ea typeface="둘기마요" pitchFamily="66" charset="-127"/>
                </a:rPr>
                <a:t>3</a:t>
              </a:r>
              <a:endParaRPr lang="ko-KR" altLang="en-US" sz="2400" dirty="0">
                <a:solidFill>
                  <a:srgbClr val="8E631E"/>
                </a:solidFill>
                <a:latin typeface="둘기마요" pitchFamily="66" charset="-127"/>
                <a:ea typeface="둘기마요" pitchFamily="66" charset="-127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 rot="20740833" flipV="1">
              <a:off x="4224027" y="4273910"/>
              <a:ext cx="3497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400" dirty="0">
                  <a:solidFill>
                    <a:srgbClr val="8E631E"/>
                  </a:solidFill>
                  <a:latin typeface="둘기마요" pitchFamily="66" charset="-127"/>
                  <a:ea typeface="둘기마요" pitchFamily="66" charset="-127"/>
                </a:rPr>
                <a:t>3</a:t>
              </a:r>
              <a:endParaRPr lang="ko-KR" altLang="en-US" sz="2400" dirty="0">
                <a:solidFill>
                  <a:srgbClr val="8E631E"/>
                </a:solidFill>
                <a:latin typeface="둘기마요" pitchFamily="66" charset="-127"/>
                <a:ea typeface="둘기마요" pitchFamily="66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649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1082</TotalTime>
  <Words>182</Words>
  <Application>Microsoft Office PowerPoint</Application>
  <PresentationFormat>화면 슬라이드 쇼(4:3)</PresentationFormat>
  <Paragraphs>103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THE외계인설명서</vt:lpstr>
      <vt:lpstr>Arial</vt:lpstr>
      <vt:lpstr>둘기마요</vt:lpstr>
      <vt:lpstr>맑은 고딕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천예지</dc:creator>
  <cp:lastModifiedBy>User</cp:lastModifiedBy>
  <cp:revision>41</cp:revision>
  <dcterms:created xsi:type="dcterms:W3CDTF">2020-02-16T13:52:04Z</dcterms:created>
  <dcterms:modified xsi:type="dcterms:W3CDTF">2021-05-07T00:05:29Z</dcterms:modified>
</cp:coreProperties>
</file>