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0413" cy="6645275"/>
  <p:notesSz cx="6858000" cy="9144000"/>
  <p:embeddedFontLst>
    <p:embeddedFont>
      <p:font typeface="맑은 고딕" panose="020B0503020000020004" pitchFamily="50" charset="-127"/>
      <p:regular r:id="rId24"/>
      <p:bold r:id="rId25"/>
    </p:embeddedFont>
    <p:embeddedFont>
      <p:font typeface="HY헤드라인M" panose="02030600000101010101" pitchFamily="18" charset="-127"/>
      <p:regular r:id="rId26"/>
    </p:embeddedFont>
    <p:embeddedFont>
      <p:font typeface="HY견고딕" panose="02030600000101010101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418" y="-72"/>
      </p:cViewPr>
      <p:guideLst>
        <p:guide orient="horz" pos="20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0" r="33820"/>
          <a:stretch/>
        </p:blipFill>
        <p:spPr>
          <a:xfrm>
            <a:off x="4295006" y="10269"/>
            <a:ext cx="7895407" cy="66350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r="33820"/>
          <a:stretch/>
        </p:blipFill>
        <p:spPr>
          <a:xfrm>
            <a:off x="1108318" y="10269"/>
            <a:ext cx="3402712" cy="6624736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16146" y="10269"/>
            <a:ext cx="1110508" cy="6624736"/>
            <a:chOff x="16146" y="10269"/>
            <a:chExt cx="1110508" cy="6645275"/>
          </a:xfrm>
        </p:grpSpPr>
        <p:pic>
          <p:nvPicPr>
            <p:cNvPr id="9" name="그림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16146" y="10269"/>
              <a:ext cx="184446" cy="664527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198758" y="10269"/>
              <a:ext cx="184446" cy="664527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334566" y="10269"/>
              <a:ext cx="184446" cy="664527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517178" y="10269"/>
              <a:ext cx="184446" cy="664527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798192" y="10269"/>
              <a:ext cx="184446" cy="6645275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942208" y="10269"/>
              <a:ext cx="184446" cy="6645275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687881" y="10269"/>
              <a:ext cx="184446" cy="6645275"/>
            </a:xfrm>
            <a:prstGeom prst="rect">
              <a:avLst/>
            </a:prstGeom>
          </p:spPr>
        </p:pic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146" y="5626893"/>
            <a:ext cx="12174267" cy="637802"/>
          </a:xfrm>
          <a:solidFill>
            <a:srgbClr val="F8F8F8">
              <a:alpha val="7098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4295006" y="1594445"/>
            <a:ext cx="7128792" cy="1440160"/>
            <a:chOff x="5519142" y="298301"/>
            <a:chExt cx="4680520" cy="975553"/>
          </a:xfrm>
        </p:grpSpPr>
        <p:pic>
          <p:nvPicPr>
            <p:cNvPr id="19" name="그림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5" t="10518" r="8816" b="79278"/>
            <a:stretch/>
          </p:blipFill>
          <p:spPr>
            <a:xfrm>
              <a:off x="5519142" y="298301"/>
              <a:ext cx="944250" cy="975553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5" t="20777" r="8816" b="70911"/>
            <a:stretch/>
          </p:blipFill>
          <p:spPr>
            <a:xfrm>
              <a:off x="6239222" y="479272"/>
              <a:ext cx="944250" cy="794582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01" t="28495" r="11469" b="62864"/>
            <a:stretch/>
          </p:blipFill>
          <p:spPr>
            <a:xfrm>
              <a:off x="7103318" y="404479"/>
              <a:ext cx="643234" cy="826114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5" t="37754" r="10173" b="54312"/>
            <a:stretch/>
          </p:blipFill>
          <p:spPr>
            <a:xfrm>
              <a:off x="7746552" y="475915"/>
              <a:ext cx="849690" cy="75849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5" t="45601" r="10383" b="46088"/>
            <a:stretch/>
          </p:blipFill>
          <p:spPr>
            <a:xfrm>
              <a:off x="8543478" y="442317"/>
              <a:ext cx="835024" cy="794582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35" t="54159" r="10423" b="37595"/>
            <a:stretch/>
          </p:blipFill>
          <p:spPr>
            <a:xfrm>
              <a:off x="9367363" y="442317"/>
              <a:ext cx="832299" cy="788276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1" t="88998" r="10389" b="4264"/>
          <a:stretch/>
        </p:blipFill>
        <p:spPr>
          <a:xfrm>
            <a:off x="11380900" y="82278"/>
            <a:ext cx="70182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70509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9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0"/>
          <p:cNvGrpSpPr/>
          <p:nvPr userDrawn="1"/>
        </p:nvGrpSpPr>
        <p:grpSpPr>
          <a:xfrm>
            <a:off x="-8" y="5815770"/>
            <a:ext cx="12287902" cy="953042"/>
            <a:chOff x="-8" y="5815770"/>
            <a:chExt cx="12287902" cy="953042"/>
          </a:xfrm>
        </p:grpSpPr>
        <p:grpSp>
          <p:nvGrpSpPr>
            <p:cNvPr id="7" name="그룹 6"/>
            <p:cNvGrpSpPr/>
            <p:nvPr userDrawn="1"/>
          </p:nvGrpSpPr>
          <p:grpSpPr>
            <a:xfrm>
              <a:off x="-8" y="5815770"/>
              <a:ext cx="12190423" cy="953042"/>
              <a:chOff x="-8" y="5815770"/>
              <a:chExt cx="12190423" cy="953042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4012" l="0" r="100000">
                            <a14:foregroundMark x1="40278" y1="55090" x2="40278" y2="55090"/>
                            <a14:foregroundMark x1="30556" y1="43114" x2="30556" y2="431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" y="5815770"/>
                <a:ext cx="1232677" cy="953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그룹 4"/>
              <p:cNvGrpSpPr/>
              <p:nvPr userDrawn="1"/>
            </p:nvGrpSpPr>
            <p:grpSpPr>
              <a:xfrm>
                <a:off x="910630" y="6202957"/>
                <a:ext cx="11279785" cy="442317"/>
                <a:chOff x="1339425" y="6202957"/>
                <a:chExt cx="10850988" cy="442317"/>
              </a:xfrm>
            </p:grpSpPr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4"/>
                <a:stretch/>
              </p:blipFill>
              <p:spPr bwMode="auto">
                <a:xfrm>
                  <a:off x="1496290" y="6202957"/>
                  <a:ext cx="10647588" cy="442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직사각형 7"/>
                <p:cNvSpPr/>
                <p:nvPr/>
              </p:nvSpPr>
              <p:spPr>
                <a:xfrm>
                  <a:off x="1419484" y="6274965"/>
                  <a:ext cx="93130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2572276" y="6432563"/>
                  <a:ext cx="3194080" cy="1748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2474540" y="6490989"/>
                  <a:ext cx="97736" cy="1252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14"/>
                <p:cNvSpPr/>
                <p:nvPr/>
              </p:nvSpPr>
              <p:spPr>
                <a:xfrm>
                  <a:off x="2454725" y="6477338"/>
                  <a:ext cx="83890" cy="152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타원 8"/>
                <p:cNvSpPr/>
                <p:nvPr/>
              </p:nvSpPr>
              <p:spPr>
                <a:xfrm>
                  <a:off x="12046397" y="62749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>
                  <a:off x="1339425" y="6490989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" name="직사각형 9"/>
            <p:cNvSpPr/>
            <p:nvPr/>
          </p:nvSpPr>
          <p:spPr>
            <a:xfrm>
              <a:off x="10055646" y="6306903"/>
              <a:ext cx="22322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2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Youth</a:t>
              </a:r>
              <a:r>
                <a:rPr lang="en-US" altLang="ko-KR" sz="2000" b="1" cap="none" spc="0" baseline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Culture</a:t>
              </a:r>
              <a:endParaRPr lang="en-US" altLang="ko-KR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631149" y="-61739"/>
            <a:ext cx="763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27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8" name="그룹 27"/>
          <p:cNvGrpSpPr/>
          <p:nvPr userDrawn="1"/>
        </p:nvGrpSpPr>
        <p:grpSpPr>
          <a:xfrm>
            <a:off x="-8" y="5815770"/>
            <a:ext cx="12287902" cy="953042"/>
            <a:chOff x="-8" y="5815770"/>
            <a:chExt cx="12287902" cy="953042"/>
          </a:xfrm>
        </p:grpSpPr>
        <p:grpSp>
          <p:nvGrpSpPr>
            <p:cNvPr id="29" name="그룹 28"/>
            <p:cNvGrpSpPr/>
            <p:nvPr userDrawn="1"/>
          </p:nvGrpSpPr>
          <p:grpSpPr>
            <a:xfrm>
              <a:off x="-8" y="5815770"/>
              <a:ext cx="12190423" cy="953042"/>
              <a:chOff x="-8" y="5815770"/>
              <a:chExt cx="12190423" cy="953042"/>
            </a:xfrm>
          </p:grpSpPr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4012" l="0" r="100000">
                            <a14:foregroundMark x1="40278" y1="55090" x2="40278" y2="55090"/>
                            <a14:foregroundMark x1="30556" y1="43114" x2="30556" y2="431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" y="5815770"/>
                <a:ext cx="1232677" cy="953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그룹 31"/>
              <p:cNvGrpSpPr/>
              <p:nvPr userDrawn="1"/>
            </p:nvGrpSpPr>
            <p:grpSpPr>
              <a:xfrm>
                <a:off x="910630" y="6202957"/>
                <a:ext cx="11279785" cy="442317"/>
                <a:chOff x="1339425" y="6202957"/>
                <a:chExt cx="10850988" cy="442317"/>
              </a:xfrm>
            </p:grpSpPr>
            <p:pic>
              <p:nvPicPr>
                <p:cNvPr id="3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4"/>
                <a:stretch/>
              </p:blipFill>
              <p:spPr bwMode="auto">
                <a:xfrm>
                  <a:off x="1496290" y="6202957"/>
                  <a:ext cx="10647588" cy="442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직사각형 33"/>
                <p:cNvSpPr/>
                <p:nvPr/>
              </p:nvSpPr>
              <p:spPr>
                <a:xfrm>
                  <a:off x="1419484" y="6274965"/>
                  <a:ext cx="93130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직사각형 34"/>
                <p:cNvSpPr/>
                <p:nvPr/>
              </p:nvSpPr>
              <p:spPr>
                <a:xfrm>
                  <a:off x="2572276" y="6432563"/>
                  <a:ext cx="3194080" cy="1748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2474540" y="6490989"/>
                  <a:ext cx="97736" cy="1252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>
                  <a:off x="2454725" y="6477338"/>
                  <a:ext cx="83890" cy="152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>
                  <a:off x="12046397" y="627496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/>
                <p:cNvSpPr/>
                <p:nvPr/>
              </p:nvSpPr>
              <p:spPr>
                <a:xfrm>
                  <a:off x="1339425" y="6490989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30" name="직사각형 29"/>
            <p:cNvSpPr/>
            <p:nvPr/>
          </p:nvSpPr>
          <p:spPr>
            <a:xfrm>
              <a:off x="10055646" y="6306903"/>
              <a:ext cx="223224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2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Youth</a:t>
              </a:r>
              <a:r>
                <a:rPr lang="en-US" altLang="ko-KR" sz="2000" b="1" cap="none" spc="0" baseline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Culture</a:t>
              </a:r>
              <a:endParaRPr lang="en-US" altLang="ko-KR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1743" y="-1"/>
            <a:ext cx="12182784" cy="6645276"/>
            <a:chOff x="21743" y="-1"/>
            <a:chExt cx="12182784" cy="6645276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11"/>
            <a:stretch/>
          </p:blipFill>
          <p:spPr bwMode="auto">
            <a:xfrm>
              <a:off x="21743" y="-1"/>
              <a:ext cx="12168670" cy="134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5765" y="1349527"/>
              <a:ext cx="1054647" cy="529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412" y="0"/>
              <a:ext cx="303847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406" y="4416499"/>
              <a:ext cx="4309121" cy="222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60820" y="2087818"/>
              <a:ext cx="1018382" cy="8096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 userDrawn="1"/>
          </p:nvSpPr>
          <p:spPr>
            <a:xfrm>
              <a:off x="7607374" y="4114725"/>
              <a:ext cx="223224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10415686" y="5275428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6874270" y="-94953"/>
            <a:ext cx="368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CONTENTS</a:t>
            </a:r>
            <a:endParaRPr lang="en-US" altLang="ko-K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03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양쪽 모서리가 둥근 사각형 2"/>
          <p:cNvSpPr/>
          <p:nvPr/>
        </p:nvSpPr>
        <p:spPr>
          <a:xfrm>
            <a:off x="262558" y="82277"/>
            <a:ext cx="1584176" cy="216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rot="10800000">
            <a:off x="262558" y="298301"/>
            <a:ext cx="11089232" cy="1152128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8542" y="514325"/>
            <a:ext cx="11593288" cy="720080"/>
          </a:xfrm>
          <a:prstGeom prst="roundRect">
            <a:avLst>
              <a:gd name="adj" fmla="val 28211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558" y="586333"/>
            <a:ext cx="10971372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2" r="52209">
                        <a14:foregroundMark x1="34137" y1="46452" x2="34137" y2="46452"/>
                        <a14:foregroundMark x1="37349" y1="55484" x2="37349" y2="55484"/>
                        <a14:foregroundMark x1="20884" y1="41935" x2="20884" y2="41935"/>
                        <a14:foregroundMark x1="14859" y1="41290" x2="14859" y2="41290"/>
                        <a14:foregroundMark x1="48594" y1="50323" x2="48594" y2="50323"/>
                        <a14:foregroundMark x1="45783" y1="23226" x2="45783" y2="23226"/>
                        <a14:foregroundMark x1="45783" y1="33548" x2="45783" y2="33548"/>
                        <a14:foregroundMark x1="41767" y1="29677" x2="41767" y2="29677"/>
                        <a14:foregroundMark x1="43775" y1="28387" x2="43775" y2="28387"/>
                        <a14:foregroundMark x1="43373" y1="35484" x2="43373" y2="35484"/>
                        <a14:foregroundMark x1="40964" y1="38065" x2="40964" y2="3806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10752680" y="231703"/>
            <a:ext cx="1175174" cy="1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12" l="0" r="100000">
                        <a14:foregroundMark x1="40278" y1="55090" x2="40278" y2="55090"/>
                        <a14:foregroundMark x1="30556" y1="43114" x2="30556" y2="4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" y="5535175"/>
            <a:ext cx="1630715" cy="12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/>
        </p:blipFill>
        <p:spPr bwMode="auto">
          <a:xfrm>
            <a:off x="1496290" y="6202957"/>
            <a:ext cx="10647588" cy="4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419484" y="6274965"/>
            <a:ext cx="9313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72276" y="6432563"/>
            <a:ext cx="3194080" cy="17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74540" y="6490989"/>
            <a:ext cx="97736" cy="12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454725" y="6477338"/>
            <a:ext cx="83890" cy="1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046397" y="627496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339426" y="6463433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64039" y="6306903"/>
            <a:ext cx="4947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20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1148" y="-61739"/>
            <a:ext cx="76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en-US" altLang="ko-K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altLang="ko-K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3"/>
          <p:cNvSpPr/>
          <p:nvPr/>
        </p:nvSpPr>
        <p:spPr>
          <a:xfrm rot="10800000">
            <a:off x="-1" y="0"/>
            <a:ext cx="12190413" cy="21602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-6" y="82277"/>
            <a:ext cx="12190418" cy="14401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665" y="6359712"/>
            <a:ext cx="12155609" cy="262297"/>
            <a:chOff x="4665" y="6179692"/>
            <a:chExt cx="12155609" cy="442317"/>
          </a:xfrm>
        </p:grpSpPr>
        <p:grpSp>
          <p:nvGrpSpPr>
            <p:cNvPr id="5" name="그룹 4"/>
            <p:cNvGrpSpPr/>
            <p:nvPr userDrawn="1"/>
          </p:nvGrpSpPr>
          <p:grpSpPr>
            <a:xfrm>
              <a:off x="46534" y="6179692"/>
              <a:ext cx="12113740" cy="442317"/>
              <a:chOff x="1419484" y="6202957"/>
              <a:chExt cx="10770929" cy="442317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4"/>
              <a:stretch/>
            </p:blipFill>
            <p:spPr bwMode="auto">
              <a:xfrm>
                <a:off x="1496290" y="6202957"/>
                <a:ext cx="10647588" cy="442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직사각형 7"/>
              <p:cNvSpPr/>
              <p:nvPr userDrawn="1"/>
            </p:nvSpPr>
            <p:spPr>
              <a:xfrm>
                <a:off x="1419484" y="6274965"/>
                <a:ext cx="93130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 userDrawn="1"/>
            </p:nvSpPr>
            <p:spPr>
              <a:xfrm>
                <a:off x="2572276" y="6432563"/>
                <a:ext cx="3194080" cy="17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 userDrawn="1"/>
            </p:nvSpPr>
            <p:spPr>
              <a:xfrm>
                <a:off x="2474540" y="6490989"/>
                <a:ext cx="97736" cy="125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 userDrawn="1"/>
            </p:nvSpPr>
            <p:spPr>
              <a:xfrm>
                <a:off x="2454725" y="6477338"/>
                <a:ext cx="83890" cy="152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타원 8"/>
              <p:cNvSpPr/>
              <p:nvPr userDrawn="1"/>
            </p:nvSpPr>
            <p:spPr>
              <a:xfrm>
                <a:off x="12046397" y="627496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타원 16"/>
            <p:cNvSpPr/>
            <p:nvPr userDrawn="1"/>
          </p:nvSpPr>
          <p:spPr>
            <a:xfrm>
              <a:off x="4665" y="642411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8564039" y="6399236"/>
            <a:ext cx="494799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Youth</a:t>
            </a:r>
            <a:r>
              <a:rPr lang="en-US" altLang="ko-KR" sz="1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Culture</a:t>
            </a:r>
            <a:endParaRPr lang="en-US" altLang="ko-KR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49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0" r="33820"/>
          <a:stretch/>
        </p:blipFill>
        <p:spPr>
          <a:xfrm>
            <a:off x="0" y="10270"/>
            <a:ext cx="8249465" cy="663500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r="33820"/>
          <a:stretch/>
        </p:blipFill>
        <p:spPr>
          <a:xfrm flipH="1">
            <a:off x="7103318" y="0"/>
            <a:ext cx="4098475" cy="6624736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0343678" y="0"/>
            <a:ext cx="1890714" cy="6624736"/>
            <a:chOff x="16146" y="10269"/>
            <a:chExt cx="1110508" cy="6645275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16146" y="10269"/>
              <a:ext cx="184446" cy="66452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198758" y="10269"/>
              <a:ext cx="184446" cy="664527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334566" y="10269"/>
              <a:ext cx="184446" cy="664527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517178" y="10269"/>
              <a:ext cx="184446" cy="664527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798192" y="10269"/>
              <a:ext cx="184446" cy="664527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942208" y="10269"/>
              <a:ext cx="184446" cy="6645275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5" r="74806"/>
            <a:stretch/>
          </p:blipFill>
          <p:spPr>
            <a:xfrm>
              <a:off x="687881" y="10269"/>
              <a:ext cx="184446" cy="6645275"/>
            </a:xfrm>
            <a:prstGeom prst="rect">
              <a:avLst/>
            </a:prstGeom>
          </p:spPr>
        </p:pic>
      </p:grpSp>
      <p:sp>
        <p:nvSpPr>
          <p:cNvPr id="17" name="양쪽 모서리가 둥근 사각형 16"/>
          <p:cNvSpPr/>
          <p:nvPr/>
        </p:nvSpPr>
        <p:spPr>
          <a:xfrm rot="5400000">
            <a:off x="3263627" y="-763950"/>
            <a:ext cx="1656182" cy="8183443"/>
          </a:xfrm>
          <a:prstGeom prst="round2SameRect">
            <a:avLst>
              <a:gd name="adj1" fmla="val 2638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98" y="3106613"/>
            <a:ext cx="7861425" cy="648071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59275" y="2572940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</a:rPr>
              <a:t>다음강의</a:t>
            </a:r>
            <a:endParaRPr lang="en-US" altLang="ko-K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0017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1" y="1550565"/>
            <a:ext cx="5384099" cy="43855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3" y="1550565"/>
            <a:ext cx="5384099" cy="43855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06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487496"/>
            <a:ext cx="5386216" cy="619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07414"/>
            <a:ext cx="5386216" cy="382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1" y="1487496"/>
            <a:ext cx="5388332" cy="619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1" y="2107414"/>
            <a:ext cx="5388332" cy="382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07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26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64580"/>
            <a:ext cx="4010562" cy="11260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64581"/>
            <a:ext cx="6814779" cy="56715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1" y="1390586"/>
            <a:ext cx="4010562" cy="4545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444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651692"/>
            <a:ext cx="7314248" cy="5491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593768"/>
            <a:ext cx="7314248" cy="39871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200851"/>
            <a:ext cx="7314248" cy="7798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808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2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8" y="579943"/>
            <a:ext cx="8386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2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49" y="266120"/>
            <a:ext cx="2742843" cy="567001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1" y="266120"/>
            <a:ext cx="8025355" cy="567001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40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1" y="2064343"/>
            <a:ext cx="10361851" cy="142442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2" y="3765656"/>
            <a:ext cx="8533289" cy="16982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11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06774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1991"/>
            <a:ext cx="12190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64287"/>
            <a:ext cx="12143878" cy="110754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7103318" y="658341"/>
            <a:ext cx="3168352" cy="1224136"/>
          </a:xfrm>
          <a:prstGeom prst="round2SameRect">
            <a:avLst>
              <a:gd name="adj1" fmla="val 100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682677"/>
            <a:ext cx="8255446" cy="29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840777" y="586333"/>
            <a:ext cx="8451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</a:t>
            </a:r>
            <a:endParaRPr lang="en-US" altLang="ko-KR" sz="8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543477" y="579943"/>
            <a:ext cx="838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</a:t>
            </a:r>
            <a:endParaRPr lang="en-US" altLang="ko-KR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66119"/>
            <a:ext cx="10971372" cy="110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50565"/>
            <a:ext cx="10971372" cy="4385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159186"/>
            <a:ext cx="2844430" cy="353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AB30-BB82-4223-BD5B-500512DB2DD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159186"/>
            <a:ext cx="3860297" cy="353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159186"/>
            <a:ext cx="2844430" cy="353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8EC5-F0CC-4288-8E2B-14472E74D3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5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장 청소년의 발달과 사회환</a:t>
            </a:r>
            <a:r>
              <a:rPr lang="ko-KR" altLang="en-US" dirty="0"/>
              <a:t>경</a:t>
            </a:r>
          </a:p>
        </p:txBody>
      </p:sp>
    </p:spTree>
    <p:extLst>
      <p:ext uri="{BB962C8B-B14F-4D97-AF65-F5344CB8AC3E}">
        <p14:creationId xmlns:p14="http://schemas.microsoft.com/office/powerpoint/2010/main" val="35262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534" y="1666453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34566" y="2458541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사회적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4606" y="3106613"/>
            <a:ext cx="1065718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 전기의 청소년들은 가족으로부터 독립을 원하지만 또 다른 </a:t>
            </a:r>
            <a:r>
              <a:rPr lang="ko-KR" altLang="en-US" sz="2000" b="1" spc="-150" dirty="0" smtClean="0"/>
              <a:t>한편으로는 </a:t>
            </a:r>
            <a:r>
              <a:rPr lang="ko-KR" altLang="en-US" sz="2000" b="1" spc="-150" dirty="0"/>
              <a:t>어떤 특정 집단에 자신을 귀속시키기를 </a:t>
            </a:r>
            <a:r>
              <a:rPr lang="ko-KR" altLang="en-US" sz="2000" b="1" spc="-150" dirty="0" smtClean="0"/>
              <a:t>원함</a:t>
            </a:r>
            <a:endParaRPr lang="en-US" altLang="ko-KR" sz="2000" b="1" spc="-150" dirty="0" smtClean="0"/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457200" indent="-4572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자신을 집단에 동일화시키는 경향이 강하기 때문에 </a:t>
            </a:r>
            <a:r>
              <a:rPr lang="ko-KR" altLang="en-US" sz="2000" b="1" spc="-150" dirty="0" smtClean="0"/>
              <a:t>그들에게 중요하고 </a:t>
            </a:r>
            <a:r>
              <a:rPr lang="ko-KR" altLang="en-US" sz="2000" b="1" spc="-150" dirty="0"/>
              <a:t>바람직한 것은 자신과 </a:t>
            </a:r>
            <a:r>
              <a:rPr lang="ko-KR" altLang="en-US" sz="2000" b="1" spc="-150" dirty="0" smtClean="0"/>
              <a:t>    관계를 </a:t>
            </a:r>
            <a:r>
              <a:rPr lang="ko-KR" altLang="en-US" sz="2000" b="1" spc="-150" dirty="0"/>
              <a:t>맺고 있는 사람들을 즐겁게 </a:t>
            </a:r>
            <a:r>
              <a:rPr lang="ko-KR" altLang="en-US" sz="2000" b="1" spc="-150" dirty="0" smtClean="0"/>
              <a:t>해주는 것</a:t>
            </a:r>
            <a:endParaRPr lang="en-US" altLang="ko-KR" sz="2000" b="1" spc="-150" dirty="0" smtClean="0"/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이 </a:t>
            </a:r>
            <a:r>
              <a:rPr lang="ko-KR" altLang="en-US" sz="2000" b="1" spc="-150" dirty="0"/>
              <a:t>시기의 또래집단은 청소년들의 발달에 결정적인 </a:t>
            </a:r>
            <a:r>
              <a:rPr lang="ko-KR" altLang="en-US" sz="2000" b="1" spc="-150" dirty="0" smtClean="0"/>
              <a:t>영향을 줌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622598" y="3826693"/>
            <a:ext cx="11161240" cy="1728192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534" y="1738461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34566" y="253054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사회적 발달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22598" y="3250629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가족관계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38622" y="3936300"/>
            <a:ext cx="1087320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spc="-150" dirty="0"/>
              <a:t>부모나 가족으로부터 분리되어 친구나 자기 자신에게 의존하려는 </a:t>
            </a:r>
            <a:r>
              <a:rPr lang="ko-KR" altLang="en-US" b="1" spc="-150" dirty="0" smtClean="0"/>
              <a:t>경향이 높아짐</a:t>
            </a:r>
            <a:endParaRPr lang="en-US" altLang="ko-KR" b="1" spc="-15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900" b="1" spc="-15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spc="-150" dirty="0" smtClean="0"/>
              <a:t>청소년은 </a:t>
            </a:r>
            <a:r>
              <a:rPr lang="ko-KR" altLang="en-US" b="1" spc="-150" dirty="0"/>
              <a:t>부모의 지지와 승인을 필요로 하나 동시에 신체적 </a:t>
            </a:r>
            <a:r>
              <a:rPr lang="ko-KR" altLang="en-US" b="1" spc="-150" dirty="0" smtClean="0"/>
              <a:t>성숙이 </a:t>
            </a:r>
            <a:r>
              <a:rPr lang="ko-KR" altLang="en-US" b="1" spc="-150" dirty="0"/>
              <a:t>이루어짐에 따라 부모의 통제를 받지 않으려 하며 부모에게 반항</a:t>
            </a:r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694606" y="3826693"/>
            <a:ext cx="10729192" cy="1984866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6534" y="1738461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34566" y="253054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사회적 발달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22598" y="3278892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친구관계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10630" y="3872567"/>
            <a:ext cx="10369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spc="-150" dirty="0"/>
              <a:t>우정이 가족 간의 사랑보다 더 중요한 시기이므로 청소년들은 가족과 </a:t>
            </a:r>
            <a:r>
              <a:rPr lang="ko-KR" altLang="en-US" b="1" spc="-150" dirty="0" smtClean="0"/>
              <a:t>함께 지내는 </a:t>
            </a:r>
            <a:r>
              <a:rPr lang="ko-KR" altLang="en-US" b="1" spc="-150" dirty="0"/>
              <a:t>시간보다 친구와 보내는 시간이 더 </a:t>
            </a:r>
            <a:r>
              <a:rPr lang="ko-KR" altLang="en-US" b="1" spc="-150" dirty="0" smtClean="0"/>
              <a:t>많아짐</a:t>
            </a:r>
            <a:endParaRPr lang="en-US" altLang="ko-KR" b="1" spc="-15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spc="-150" dirty="0" smtClean="0"/>
              <a:t>청소년들은 </a:t>
            </a:r>
            <a:r>
              <a:rPr lang="ko-KR" altLang="en-US" b="1" spc="-150" dirty="0"/>
              <a:t>또래 </a:t>
            </a:r>
            <a:r>
              <a:rPr lang="ko-KR" altLang="en-US" b="1" spc="-150" dirty="0" smtClean="0"/>
              <a:t>지지집단과 </a:t>
            </a:r>
            <a:r>
              <a:rPr lang="ko-KR" altLang="en-US" b="1" spc="-150" dirty="0"/>
              <a:t>강한 유대관계를 형성하고 집단 내에서 자신의 지위와 역할을 </a:t>
            </a:r>
            <a:r>
              <a:rPr lang="ko-KR" altLang="en-US" b="1" spc="-150" dirty="0" smtClean="0"/>
              <a:t>배우며 필요한 </a:t>
            </a:r>
            <a:r>
              <a:rPr lang="ko-KR" altLang="en-US" b="1" spc="-150" dirty="0"/>
              <a:t>사회적 기술을 학습</a:t>
            </a:r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34610" y="1594445"/>
            <a:ext cx="70567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사회복지실천 대상이 되는 청소년기의 문제</a:t>
            </a:r>
          </a:p>
        </p:txBody>
      </p:sp>
      <p:sp>
        <p:nvSpPr>
          <p:cNvPr id="7" name="육각형 34">
            <a:extLst>
              <a:ext uri="{FF2B5EF4-FFF2-40B4-BE49-F238E27FC236}">
                <a16:creationId xmlns:a16="http://schemas.microsoft.com/office/drawing/2014/main" xmlns="" id="{11A4DF66-65BD-40E3-85CC-0892F4D14619}"/>
              </a:ext>
            </a:extLst>
          </p:cNvPr>
          <p:cNvSpPr/>
          <p:nvPr/>
        </p:nvSpPr>
        <p:spPr>
          <a:xfrm rot="10800000">
            <a:off x="3147632" y="2386533"/>
            <a:ext cx="1956821" cy="1949176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육각형 34">
            <a:extLst>
              <a:ext uri="{FF2B5EF4-FFF2-40B4-BE49-F238E27FC236}">
                <a16:creationId xmlns:a16="http://schemas.microsoft.com/office/drawing/2014/main" xmlns="" id="{3CB99DE4-15C3-4F73-BCD4-1F8380AD754D}"/>
              </a:ext>
            </a:extLst>
          </p:cNvPr>
          <p:cNvSpPr/>
          <p:nvPr/>
        </p:nvSpPr>
        <p:spPr>
          <a:xfrm rot="10800000">
            <a:off x="7071494" y="2386533"/>
            <a:ext cx="1956821" cy="1949176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192D1A1D-F093-4508-B6F7-D6B529169AAD}"/>
              </a:ext>
            </a:extLst>
          </p:cNvPr>
          <p:cNvGrpSpPr/>
          <p:nvPr/>
        </p:nvGrpSpPr>
        <p:grpSpPr>
          <a:xfrm>
            <a:off x="4852411" y="3093415"/>
            <a:ext cx="2471125" cy="2461470"/>
            <a:chOff x="1791305" y="3063240"/>
            <a:chExt cx="1977078" cy="1977078"/>
          </a:xfrm>
        </p:grpSpPr>
        <p:sp>
          <p:nvSpPr>
            <p:cNvPr id="13" name="육각형 34">
              <a:extLst>
                <a:ext uri="{FF2B5EF4-FFF2-40B4-BE49-F238E27FC236}">
                  <a16:creationId xmlns:a16="http://schemas.microsoft.com/office/drawing/2014/main" xmlns="" id="{35414560-F6EA-46DC-972A-181D14ABC8C6}"/>
                </a:ext>
              </a:extLst>
            </p:cNvPr>
            <p:cNvSpPr/>
            <p:nvPr/>
          </p:nvSpPr>
          <p:spPr>
            <a:xfrm rot="10800000">
              <a:off x="1791305" y="3063240"/>
              <a:ext cx="1977078" cy="1977078"/>
            </a:xfrm>
            <a:custGeom>
              <a:avLst/>
              <a:gdLst/>
              <a:ahLst/>
              <a:cxnLst/>
              <a:rect l="l" t="t" r="r" b="b"/>
              <a:pathLst>
                <a:path w="2394368" h="2394368">
                  <a:moveTo>
                    <a:pt x="1197185" y="844730"/>
                  </a:moveTo>
                  <a:cubicBezTo>
                    <a:pt x="1272835" y="844730"/>
                    <a:pt x="1461960" y="518653"/>
                    <a:pt x="1424135" y="453438"/>
                  </a:cubicBezTo>
                  <a:cubicBezTo>
                    <a:pt x="1386310" y="388223"/>
                    <a:pt x="1008060" y="388223"/>
                    <a:pt x="970236" y="453438"/>
                  </a:cubicBezTo>
                  <a:cubicBezTo>
                    <a:pt x="932410" y="518653"/>
                    <a:pt x="1121535" y="844730"/>
                    <a:pt x="1197185" y="844730"/>
                  </a:cubicBezTo>
                  <a:close/>
                  <a:moveTo>
                    <a:pt x="859812" y="962618"/>
                  </a:moveTo>
                  <a:cubicBezTo>
                    <a:pt x="901791" y="965313"/>
                    <a:pt x="934590" y="961335"/>
                    <a:pt x="947963" y="947962"/>
                  </a:cubicBezTo>
                  <a:cubicBezTo>
                    <a:pt x="1001456" y="894469"/>
                    <a:pt x="904616" y="530167"/>
                    <a:pt x="831755" y="510799"/>
                  </a:cubicBezTo>
                  <a:cubicBezTo>
                    <a:pt x="758895" y="491431"/>
                    <a:pt x="491433" y="758894"/>
                    <a:pt x="510800" y="831754"/>
                  </a:cubicBezTo>
                  <a:cubicBezTo>
                    <a:pt x="525325" y="886400"/>
                    <a:pt x="733877" y="954534"/>
                    <a:pt x="859812" y="962618"/>
                  </a:cubicBezTo>
                  <a:close/>
                  <a:moveTo>
                    <a:pt x="1534558" y="962618"/>
                  </a:moveTo>
                  <a:cubicBezTo>
                    <a:pt x="1660493" y="954534"/>
                    <a:pt x="1869045" y="886400"/>
                    <a:pt x="1883570" y="831754"/>
                  </a:cubicBezTo>
                  <a:cubicBezTo>
                    <a:pt x="1902938" y="758894"/>
                    <a:pt x="1635475" y="491431"/>
                    <a:pt x="1562615" y="510799"/>
                  </a:cubicBezTo>
                  <a:cubicBezTo>
                    <a:pt x="1489754" y="530167"/>
                    <a:pt x="1392915" y="894469"/>
                    <a:pt x="1446408" y="947962"/>
                  </a:cubicBezTo>
                  <a:cubicBezTo>
                    <a:pt x="1459781" y="961335"/>
                    <a:pt x="1492580" y="965313"/>
                    <a:pt x="1534558" y="962618"/>
                  </a:cubicBezTo>
                  <a:close/>
                  <a:moveTo>
                    <a:pt x="1197184" y="1384497"/>
                  </a:moveTo>
                  <a:cubicBezTo>
                    <a:pt x="1300634" y="1384497"/>
                    <a:pt x="1384497" y="1300634"/>
                    <a:pt x="1384497" y="1197184"/>
                  </a:cubicBezTo>
                  <a:cubicBezTo>
                    <a:pt x="1384497" y="1093734"/>
                    <a:pt x="1300634" y="1009871"/>
                    <a:pt x="1197184" y="1009871"/>
                  </a:cubicBezTo>
                  <a:cubicBezTo>
                    <a:pt x="1093734" y="1009871"/>
                    <a:pt x="1009871" y="1093734"/>
                    <a:pt x="1009871" y="1197184"/>
                  </a:cubicBezTo>
                  <a:cubicBezTo>
                    <a:pt x="1009871" y="1300634"/>
                    <a:pt x="1093734" y="1384497"/>
                    <a:pt x="1197184" y="1384497"/>
                  </a:cubicBezTo>
                  <a:close/>
                  <a:moveTo>
                    <a:pt x="488976" y="1428345"/>
                  </a:moveTo>
                  <a:cubicBezTo>
                    <a:pt x="595079" y="1416451"/>
                    <a:pt x="844731" y="1263378"/>
                    <a:pt x="844731" y="1197184"/>
                  </a:cubicBezTo>
                  <a:cubicBezTo>
                    <a:pt x="844731" y="1121534"/>
                    <a:pt x="518654" y="932409"/>
                    <a:pt x="453439" y="970235"/>
                  </a:cubicBezTo>
                  <a:cubicBezTo>
                    <a:pt x="388224" y="1008059"/>
                    <a:pt x="388224" y="1386309"/>
                    <a:pt x="453439" y="1424134"/>
                  </a:cubicBezTo>
                  <a:cubicBezTo>
                    <a:pt x="461591" y="1428862"/>
                    <a:pt x="473819" y="1430044"/>
                    <a:pt x="488976" y="1428345"/>
                  </a:cubicBezTo>
                  <a:close/>
                  <a:moveTo>
                    <a:pt x="1905394" y="1428345"/>
                  </a:moveTo>
                  <a:cubicBezTo>
                    <a:pt x="1920552" y="1430044"/>
                    <a:pt x="1932779" y="1428862"/>
                    <a:pt x="1940931" y="1424134"/>
                  </a:cubicBezTo>
                  <a:cubicBezTo>
                    <a:pt x="2006146" y="1386309"/>
                    <a:pt x="2006146" y="1008059"/>
                    <a:pt x="1940931" y="970235"/>
                  </a:cubicBezTo>
                  <a:cubicBezTo>
                    <a:pt x="1875716" y="932409"/>
                    <a:pt x="1549639" y="1121534"/>
                    <a:pt x="1549639" y="1197184"/>
                  </a:cubicBezTo>
                  <a:cubicBezTo>
                    <a:pt x="1549639" y="1263378"/>
                    <a:pt x="1799292" y="1416451"/>
                    <a:pt x="1905394" y="1428345"/>
                  </a:cubicBezTo>
                  <a:close/>
                  <a:moveTo>
                    <a:pt x="831755" y="1883569"/>
                  </a:moveTo>
                  <a:cubicBezTo>
                    <a:pt x="904616" y="1864202"/>
                    <a:pt x="1001456" y="1499899"/>
                    <a:pt x="947963" y="1446407"/>
                  </a:cubicBezTo>
                  <a:cubicBezTo>
                    <a:pt x="894470" y="1392914"/>
                    <a:pt x="530168" y="1489753"/>
                    <a:pt x="510800" y="1562614"/>
                  </a:cubicBezTo>
                  <a:cubicBezTo>
                    <a:pt x="491432" y="1635474"/>
                    <a:pt x="758895" y="1902937"/>
                    <a:pt x="831755" y="1883569"/>
                  </a:cubicBezTo>
                  <a:close/>
                  <a:moveTo>
                    <a:pt x="1562615" y="1883569"/>
                  </a:moveTo>
                  <a:cubicBezTo>
                    <a:pt x="1635476" y="1902937"/>
                    <a:pt x="1902938" y="1635474"/>
                    <a:pt x="1883570" y="1562614"/>
                  </a:cubicBezTo>
                  <a:cubicBezTo>
                    <a:pt x="1864203" y="1489753"/>
                    <a:pt x="1499900" y="1392914"/>
                    <a:pt x="1446407" y="1446407"/>
                  </a:cubicBezTo>
                  <a:cubicBezTo>
                    <a:pt x="1392915" y="1499899"/>
                    <a:pt x="1489754" y="1864202"/>
                    <a:pt x="1562615" y="1883569"/>
                  </a:cubicBezTo>
                  <a:close/>
                  <a:moveTo>
                    <a:pt x="1197185" y="1989842"/>
                  </a:moveTo>
                  <a:cubicBezTo>
                    <a:pt x="1301204" y="1989841"/>
                    <a:pt x="1405222" y="1973538"/>
                    <a:pt x="1424135" y="1940930"/>
                  </a:cubicBezTo>
                  <a:cubicBezTo>
                    <a:pt x="1461960" y="1875715"/>
                    <a:pt x="1272835" y="1549638"/>
                    <a:pt x="1197185" y="1549638"/>
                  </a:cubicBezTo>
                  <a:cubicBezTo>
                    <a:pt x="1121535" y="1549638"/>
                    <a:pt x="932410" y="1875715"/>
                    <a:pt x="970236" y="1940930"/>
                  </a:cubicBezTo>
                  <a:cubicBezTo>
                    <a:pt x="989148" y="1973538"/>
                    <a:pt x="1093166" y="1989841"/>
                    <a:pt x="1197185" y="1989842"/>
                  </a:cubicBezTo>
                  <a:close/>
                  <a:moveTo>
                    <a:pt x="1207481" y="2394368"/>
                  </a:moveTo>
                  <a:lnTo>
                    <a:pt x="1207480" y="2394368"/>
                  </a:lnTo>
                  <a:lnTo>
                    <a:pt x="1197185" y="2394292"/>
                  </a:lnTo>
                  <a:lnTo>
                    <a:pt x="1186890" y="2394368"/>
                  </a:lnTo>
                  <a:lnTo>
                    <a:pt x="1186890" y="2394368"/>
                  </a:lnTo>
                  <a:cubicBezTo>
                    <a:pt x="1153861" y="2391699"/>
                    <a:pt x="1147200" y="2392696"/>
                    <a:pt x="1142446" y="2345625"/>
                  </a:cubicBezTo>
                  <a:lnTo>
                    <a:pt x="1125453" y="2212713"/>
                  </a:lnTo>
                  <a:cubicBezTo>
                    <a:pt x="1083931" y="2210960"/>
                    <a:pt x="1043171" y="2205597"/>
                    <a:pt x="1003340" y="2197392"/>
                  </a:cubicBezTo>
                  <a:lnTo>
                    <a:pt x="952818" y="2320660"/>
                  </a:lnTo>
                  <a:cubicBezTo>
                    <a:pt x="936044" y="2364897"/>
                    <a:pt x="929868" y="2362209"/>
                    <a:pt x="897275" y="2356240"/>
                  </a:cubicBezTo>
                  <a:lnTo>
                    <a:pt x="887350" y="2353502"/>
                  </a:lnTo>
                  <a:lnTo>
                    <a:pt x="877386" y="2350910"/>
                  </a:lnTo>
                  <a:cubicBezTo>
                    <a:pt x="846174" y="2339783"/>
                    <a:pt x="839482" y="2339022"/>
                    <a:pt x="847073" y="2292326"/>
                  </a:cubicBezTo>
                  <a:lnTo>
                    <a:pt x="865015" y="2159864"/>
                  </a:lnTo>
                  <a:cubicBezTo>
                    <a:pt x="825632" y="2147392"/>
                    <a:pt x="787667" y="2131618"/>
                    <a:pt x="751460" y="2112630"/>
                  </a:cubicBezTo>
                  <a:lnTo>
                    <a:pt x="670368" y="2219131"/>
                  </a:lnTo>
                  <a:cubicBezTo>
                    <a:pt x="642716" y="2257519"/>
                    <a:pt x="637446" y="2253326"/>
                    <a:pt x="607508" y="2239123"/>
                  </a:cubicBezTo>
                  <a:lnTo>
                    <a:pt x="598630" y="2233911"/>
                  </a:lnTo>
                  <a:lnTo>
                    <a:pt x="589677" y="2228828"/>
                  </a:lnTo>
                  <a:cubicBezTo>
                    <a:pt x="562408" y="2210002"/>
                    <a:pt x="556141" y="2207535"/>
                    <a:pt x="575560" y="2164394"/>
                  </a:cubicBezTo>
                  <a:lnTo>
                    <a:pt x="626841" y="2041886"/>
                  </a:lnTo>
                  <a:cubicBezTo>
                    <a:pt x="592706" y="2018832"/>
                    <a:pt x="560063" y="1993739"/>
                    <a:pt x="529660" y="1966116"/>
                  </a:cubicBezTo>
                  <a:lnTo>
                    <a:pt x="423820" y="2047959"/>
                  </a:lnTo>
                  <a:cubicBezTo>
                    <a:pt x="387174" y="2077883"/>
                    <a:pt x="383169" y="2072467"/>
                    <a:pt x="357927" y="2051001"/>
                  </a:cubicBezTo>
                  <a:lnTo>
                    <a:pt x="350701" y="2043668"/>
                  </a:lnTo>
                  <a:lnTo>
                    <a:pt x="343368" y="2036441"/>
                  </a:lnTo>
                  <a:cubicBezTo>
                    <a:pt x="321901" y="2011199"/>
                    <a:pt x="316486" y="2007194"/>
                    <a:pt x="346409" y="1970549"/>
                  </a:cubicBezTo>
                  <a:lnTo>
                    <a:pt x="428253" y="1864709"/>
                  </a:lnTo>
                  <a:cubicBezTo>
                    <a:pt x="400630" y="1834306"/>
                    <a:pt x="375537" y="1801663"/>
                    <a:pt x="352482" y="1767528"/>
                  </a:cubicBezTo>
                  <a:lnTo>
                    <a:pt x="229974" y="1818808"/>
                  </a:lnTo>
                  <a:cubicBezTo>
                    <a:pt x="186834" y="1838228"/>
                    <a:pt x="184366" y="1831961"/>
                    <a:pt x="165540" y="1804692"/>
                  </a:cubicBezTo>
                  <a:lnTo>
                    <a:pt x="160459" y="1795739"/>
                  </a:lnTo>
                  <a:lnTo>
                    <a:pt x="155245" y="1786860"/>
                  </a:lnTo>
                  <a:cubicBezTo>
                    <a:pt x="141043" y="1756922"/>
                    <a:pt x="136849" y="1751652"/>
                    <a:pt x="175237" y="1724001"/>
                  </a:cubicBezTo>
                  <a:lnTo>
                    <a:pt x="281739" y="1642909"/>
                  </a:lnTo>
                  <a:cubicBezTo>
                    <a:pt x="262751" y="1606703"/>
                    <a:pt x="246977" y="1568737"/>
                    <a:pt x="234505" y="1529354"/>
                  </a:cubicBezTo>
                  <a:lnTo>
                    <a:pt x="102043" y="1547295"/>
                  </a:lnTo>
                  <a:cubicBezTo>
                    <a:pt x="55346" y="1554887"/>
                    <a:pt x="54585" y="1548195"/>
                    <a:pt x="43458" y="1516983"/>
                  </a:cubicBezTo>
                  <a:lnTo>
                    <a:pt x="40867" y="1507019"/>
                  </a:lnTo>
                  <a:lnTo>
                    <a:pt x="38129" y="1497094"/>
                  </a:lnTo>
                  <a:cubicBezTo>
                    <a:pt x="32160" y="1464501"/>
                    <a:pt x="29473" y="1458324"/>
                    <a:pt x="73709" y="1441550"/>
                  </a:cubicBezTo>
                  <a:lnTo>
                    <a:pt x="196976" y="1391030"/>
                  </a:lnTo>
                  <a:cubicBezTo>
                    <a:pt x="188771" y="1351197"/>
                    <a:pt x="183409" y="1310437"/>
                    <a:pt x="181655" y="1268915"/>
                  </a:cubicBezTo>
                  <a:lnTo>
                    <a:pt x="48744" y="1251922"/>
                  </a:lnTo>
                  <a:cubicBezTo>
                    <a:pt x="1673" y="1247169"/>
                    <a:pt x="2671" y="1240508"/>
                    <a:pt x="0" y="1207479"/>
                  </a:cubicBezTo>
                  <a:lnTo>
                    <a:pt x="76" y="1197184"/>
                  </a:lnTo>
                  <a:lnTo>
                    <a:pt x="0" y="1186889"/>
                  </a:lnTo>
                  <a:cubicBezTo>
                    <a:pt x="2671" y="1153861"/>
                    <a:pt x="1673" y="1147200"/>
                    <a:pt x="48744" y="1142447"/>
                  </a:cubicBezTo>
                  <a:lnTo>
                    <a:pt x="181655" y="1125453"/>
                  </a:lnTo>
                  <a:cubicBezTo>
                    <a:pt x="183409" y="1083932"/>
                    <a:pt x="188771" y="1043172"/>
                    <a:pt x="196976" y="1003340"/>
                  </a:cubicBezTo>
                  <a:lnTo>
                    <a:pt x="73709" y="952819"/>
                  </a:lnTo>
                  <a:cubicBezTo>
                    <a:pt x="29473" y="936044"/>
                    <a:pt x="32160" y="929869"/>
                    <a:pt x="38129" y="897275"/>
                  </a:cubicBezTo>
                  <a:lnTo>
                    <a:pt x="40867" y="887350"/>
                  </a:lnTo>
                  <a:lnTo>
                    <a:pt x="43458" y="877387"/>
                  </a:lnTo>
                  <a:cubicBezTo>
                    <a:pt x="54585" y="846175"/>
                    <a:pt x="55346" y="839482"/>
                    <a:pt x="102043" y="847074"/>
                  </a:cubicBezTo>
                  <a:lnTo>
                    <a:pt x="234505" y="865016"/>
                  </a:lnTo>
                  <a:cubicBezTo>
                    <a:pt x="246977" y="825633"/>
                    <a:pt x="262750" y="787667"/>
                    <a:pt x="281739" y="751461"/>
                  </a:cubicBezTo>
                  <a:lnTo>
                    <a:pt x="175237" y="670368"/>
                  </a:lnTo>
                  <a:cubicBezTo>
                    <a:pt x="136849" y="642716"/>
                    <a:pt x="141043" y="637446"/>
                    <a:pt x="155245" y="607508"/>
                  </a:cubicBezTo>
                  <a:lnTo>
                    <a:pt x="160459" y="598631"/>
                  </a:lnTo>
                  <a:lnTo>
                    <a:pt x="165540" y="589676"/>
                  </a:lnTo>
                  <a:cubicBezTo>
                    <a:pt x="184366" y="562408"/>
                    <a:pt x="186834" y="556141"/>
                    <a:pt x="229974" y="575560"/>
                  </a:cubicBezTo>
                  <a:lnTo>
                    <a:pt x="352482" y="626841"/>
                  </a:lnTo>
                  <a:cubicBezTo>
                    <a:pt x="375537" y="592707"/>
                    <a:pt x="400630" y="560063"/>
                    <a:pt x="428253" y="529660"/>
                  </a:cubicBezTo>
                  <a:lnTo>
                    <a:pt x="346409" y="423820"/>
                  </a:lnTo>
                  <a:cubicBezTo>
                    <a:pt x="316486" y="387175"/>
                    <a:pt x="321901" y="383169"/>
                    <a:pt x="343368" y="357927"/>
                  </a:cubicBezTo>
                  <a:lnTo>
                    <a:pt x="350701" y="350701"/>
                  </a:lnTo>
                  <a:lnTo>
                    <a:pt x="357927" y="343367"/>
                  </a:lnTo>
                  <a:cubicBezTo>
                    <a:pt x="383169" y="321901"/>
                    <a:pt x="387174" y="316486"/>
                    <a:pt x="423820" y="346409"/>
                  </a:cubicBezTo>
                  <a:lnTo>
                    <a:pt x="529660" y="428253"/>
                  </a:lnTo>
                  <a:cubicBezTo>
                    <a:pt x="560063" y="400630"/>
                    <a:pt x="592706" y="375537"/>
                    <a:pt x="626841" y="352482"/>
                  </a:cubicBezTo>
                  <a:lnTo>
                    <a:pt x="575560" y="229974"/>
                  </a:lnTo>
                  <a:cubicBezTo>
                    <a:pt x="556141" y="186833"/>
                    <a:pt x="562408" y="184366"/>
                    <a:pt x="589677" y="165540"/>
                  </a:cubicBezTo>
                  <a:lnTo>
                    <a:pt x="598630" y="160459"/>
                  </a:lnTo>
                  <a:lnTo>
                    <a:pt x="607508" y="155245"/>
                  </a:lnTo>
                  <a:cubicBezTo>
                    <a:pt x="637446" y="141044"/>
                    <a:pt x="642716" y="136849"/>
                    <a:pt x="670368" y="175237"/>
                  </a:cubicBezTo>
                  <a:lnTo>
                    <a:pt x="751460" y="281740"/>
                  </a:lnTo>
                  <a:cubicBezTo>
                    <a:pt x="787667" y="262750"/>
                    <a:pt x="825632" y="246977"/>
                    <a:pt x="865015" y="234505"/>
                  </a:cubicBezTo>
                  <a:lnTo>
                    <a:pt x="847073" y="102043"/>
                  </a:lnTo>
                  <a:cubicBezTo>
                    <a:pt x="839482" y="55346"/>
                    <a:pt x="846174" y="54585"/>
                    <a:pt x="877386" y="43458"/>
                  </a:cubicBezTo>
                  <a:lnTo>
                    <a:pt x="887350" y="40867"/>
                  </a:lnTo>
                  <a:lnTo>
                    <a:pt x="897275" y="38129"/>
                  </a:lnTo>
                  <a:cubicBezTo>
                    <a:pt x="929868" y="32160"/>
                    <a:pt x="936044" y="29472"/>
                    <a:pt x="952818" y="73709"/>
                  </a:cubicBezTo>
                  <a:lnTo>
                    <a:pt x="1003339" y="196976"/>
                  </a:lnTo>
                  <a:cubicBezTo>
                    <a:pt x="1043171" y="188771"/>
                    <a:pt x="1083931" y="183409"/>
                    <a:pt x="1125452" y="181655"/>
                  </a:cubicBezTo>
                  <a:lnTo>
                    <a:pt x="1142446" y="48743"/>
                  </a:lnTo>
                  <a:cubicBezTo>
                    <a:pt x="1147200" y="1672"/>
                    <a:pt x="1153861" y="2670"/>
                    <a:pt x="1186890" y="0"/>
                  </a:cubicBezTo>
                  <a:lnTo>
                    <a:pt x="1197186" y="76"/>
                  </a:lnTo>
                  <a:lnTo>
                    <a:pt x="1207329" y="1"/>
                  </a:lnTo>
                  <a:lnTo>
                    <a:pt x="1207480" y="0"/>
                  </a:lnTo>
                  <a:lnTo>
                    <a:pt x="1207481" y="0"/>
                  </a:lnTo>
                  <a:lnTo>
                    <a:pt x="1216679" y="967"/>
                  </a:lnTo>
                  <a:cubicBezTo>
                    <a:pt x="1220866" y="1116"/>
                    <a:pt x="1224502" y="1517"/>
                    <a:pt x="1227689" y="2123"/>
                  </a:cubicBezTo>
                  <a:cubicBezTo>
                    <a:pt x="1243719" y="5176"/>
                    <a:pt x="1248358" y="13440"/>
                    <a:pt x="1251923" y="48744"/>
                  </a:cubicBezTo>
                  <a:lnTo>
                    <a:pt x="1268917" y="181655"/>
                  </a:lnTo>
                  <a:cubicBezTo>
                    <a:pt x="1310438" y="183409"/>
                    <a:pt x="1351198" y="188772"/>
                    <a:pt x="1391029" y="196976"/>
                  </a:cubicBezTo>
                  <a:lnTo>
                    <a:pt x="1441550" y="73708"/>
                  </a:lnTo>
                  <a:cubicBezTo>
                    <a:pt x="1458324" y="29472"/>
                    <a:pt x="1464500" y="32160"/>
                    <a:pt x="1497094" y="38129"/>
                  </a:cubicBezTo>
                  <a:lnTo>
                    <a:pt x="1507018" y="40867"/>
                  </a:lnTo>
                  <a:lnTo>
                    <a:pt x="1516982" y="43458"/>
                  </a:lnTo>
                  <a:cubicBezTo>
                    <a:pt x="1548194" y="54585"/>
                    <a:pt x="1554886" y="55346"/>
                    <a:pt x="1547295" y="102043"/>
                  </a:cubicBezTo>
                  <a:lnTo>
                    <a:pt x="1529353" y="234505"/>
                  </a:lnTo>
                  <a:cubicBezTo>
                    <a:pt x="1568736" y="246978"/>
                    <a:pt x="1606702" y="262751"/>
                    <a:pt x="1642908" y="281740"/>
                  </a:cubicBezTo>
                  <a:lnTo>
                    <a:pt x="1724000" y="175237"/>
                  </a:lnTo>
                  <a:cubicBezTo>
                    <a:pt x="1751652" y="136848"/>
                    <a:pt x="1756922" y="141043"/>
                    <a:pt x="1786860" y="155245"/>
                  </a:cubicBezTo>
                  <a:lnTo>
                    <a:pt x="1795738" y="160458"/>
                  </a:lnTo>
                  <a:lnTo>
                    <a:pt x="1804691" y="165540"/>
                  </a:lnTo>
                  <a:cubicBezTo>
                    <a:pt x="1831960" y="184366"/>
                    <a:pt x="1838227" y="186833"/>
                    <a:pt x="1818809" y="229974"/>
                  </a:cubicBezTo>
                  <a:lnTo>
                    <a:pt x="1767528" y="352482"/>
                  </a:lnTo>
                  <a:cubicBezTo>
                    <a:pt x="1801662" y="375537"/>
                    <a:pt x="1834305" y="400630"/>
                    <a:pt x="1864708" y="428253"/>
                  </a:cubicBezTo>
                  <a:lnTo>
                    <a:pt x="1970549" y="346409"/>
                  </a:lnTo>
                  <a:cubicBezTo>
                    <a:pt x="2007194" y="316486"/>
                    <a:pt x="2011199" y="321901"/>
                    <a:pt x="2036441" y="343367"/>
                  </a:cubicBezTo>
                  <a:lnTo>
                    <a:pt x="2043667" y="350701"/>
                  </a:lnTo>
                  <a:lnTo>
                    <a:pt x="2051000" y="357927"/>
                  </a:lnTo>
                  <a:cubicBezTo>
                    <a:pt x="2072467" y="383169"/>
                    <a:pt x="2077883" y="387175"/>
                    <a:pt x="2047959" y="423819"/>
                  </a:cubicBezTo>
                  <a:lnTo>
                    <a:pt x="1966116" y="529660"/>
                  </a:lnTo>
                  <a:cubicBezTo>
                    <a:pt x="1993739" y="560063"/>
                    <a:pt x="2018832" y="592707"/>
                    <a:pt x="2041886" y="626841"/>
                  </a:cubicBezTo>
                  <a:lnTo>
                    <a:pt x="2164394" y="575560"/>
                  </a:lnTo>
                  <a:cubicBezTo>
                    <a:pt x="2207534" y="556141"/>
                    <a:pt x="2210002" y="562408"/>
                    <a:pt x="2228828" y="589676"/>
                  </a:cubicBezTo>
                  <a:lnTo>
                    <a:pt x="2233910" y="598631"/>
                  </a:lnTo>
                  <a:lnTo>
                    <a:pt x="2239123" y="607508"/>
                  </a:lnTo>
                  <a:cubicBezTo>
                    <a:pt x="2253325" y="637446"/>
                    <a:pt x="2257519" y="642716"/>
                    <a:pt x="2219131" y="670368"/>
                  </a:cubicBezTo>
                  <a:lnTo>
                    <a:pt x="2112629" y="751462"/>
                  </a:lnTo>
                  <a:cubicBezTo>
                    <a:pt x="2131617" y="787667"/>
                    <a:pt x="2147391" y="825633"/>
                    <a:pt x="2159864" y="865016"/>
                  </a:cubicBezTo>
                  <a:lnTo>
                    <a:pt x="2292325" y="847074"/>
                  </a:lnTo>
                  <a:cubicBezTo>
                    <a:pt x="2339022" y="839482"/>
                    <a:pt x="2339783" y="846175"/>
                    <a:pt x="2350910" y="877386"/>
                  </a:cubicBezTo>
                  <a:lnTo>
                    <a:pt x="2353502" y="887350"/>
                  </a:lnTo>
                  <a:lnTo>
                    <a:pt x="2356240" y="897275"/>
                  </a:lnTo>
                  <a:cubicBezTo>
                    <a:pt x="2362209" y="929869"/>
                    <a:pt x="2364896" y="936044"/>
                    <a:pt x="2320659" y="952819"/>
                  </a:cubicBezTo>
                  <a:lnTo>
                    <a:pt x="2197391" y="1003340"/>
                  </a:lnTo>
                  <a:cubicBezTo>
                    <a:pt x="2205597" y="1043172"/>
                    <a:pt x="2210959" y="1083932"/>
                    <a:pt x="2212712" y="1125453"/>
                  </a:cubicBezTo>
                  <a:lnTo>
                    <a:pt x="2345624" y="1142447"/>
                  </a:lnTo>
                  <a:cubicBezTo>
                    <a:pt x="2392695" y="1147200"/>
                    <a:pt x="2391698" y="1153861"/>
                    <a:pt x="2394368" y="1186889"/>
                  </a:cubicBezTo>
                  <a:lnTo>
                    <a:pt x="2394292" y="1197184"/>
                  </a:lnTo>
                  <a:lnTo>
                    <a:pt x="2394368" y="1207479"/>
                  </a:lnTo>
                  <a:cubicBezTo>
                    <a:pt x="2391698" y="1240508"/>
                    <a:pt x="2392695" y="1247169"/>
                    <a:pt x="2345624" y="1251922"/>
                  </a:cubicBezTo>
                  <a:lnTo>
                    <a:pt x="2212712" y="1268915"/>
                  </a:lnTo>
                  <a:cubicBezTo>
                    <a:pt x="2210959" y="1310437"/>
                    <a:pt x="2205597" y="1351197"/>
                    <a:pt x="2197391" y="1391030"/>
                  </a:cubicBezTo>
                  <a:lnTo>
                    <a:pt x="2320659" y="1441550"/>
                  </a:lnTo>
                  <a:cubicBezTo>
                    <a:pt x="2364896" y="1458324"/>
                    <a:pt x="2362209" y="1464501"/>
                    <a:pt x="2356240" y="1497094"/>
                  </a:cubicBezTo>
                  <a:lnTo>
                    <a:pt x="2353502" y="1507019"/>
                  </a:lnTo>
                  <a:lnTo>
                    <a:pt x="2350910" y="1516983"/>
                  </a:lnTo>
                  <a:cubicBezTo>
                    <a:pt x="2339783" y="1548195"/>
                    <a:pt x="2339022" y="1554887"/>
                    <a:pt x="2292325" y="1547295"/>
                  </a:cubicBezTo>
                  <a:lnTo>
                    <a:pt x="2159863" y="1529354"/>
                  </a:lnTo>
                  <a:cubicBezTo>
                    <a:pt x="2147391" y="1568737"/>
                    <a:pt x="2131617" y="1606702"/>
                    <a:pt x="2112629" y="1642908"/>
                  </a:cubicBezTo>
                  <a:lnTo>
                    <a:pt x="2219131" y="1724001"/>
                  </a:lnTo>
                  <a:cubicBezTo>
                    <a:pt x="2257519" y="1751652"/>
                    <a:pt x="2253325" y="1756922"/>
                    <a:pt x="2239123" y="1786860"/>
                  </a:cubicBezTo>
                  <a:lnTo>
                    <a:pt x="2233910" y="1795739"/>
                  </a:lnTo>
                  <a:lnTo>
                    <a:pt x="2228828" y="1804692"/>
                  </a:lnTo>
                  <a:cubicBezTo>
                    <a:pt x="2210002" y="1831961"/>
                    <a:pt x="2207534" y="1838228"/>
                    <a:pt x="2164394" y="1818808"/>
                  </a:cubicBezTo>
                  <a:lnTo>
                    <a:pt x="2041886" y="1767527"/>
                  </a:lnTo>
                  <a:cubicBezTo>
                    <a:pt x="2018832" y="1801662"/>
                    <a:pt x="1993739" y="1834305"/>
                    <a:pt x="1966116" y="1864708"/>
                  </a:cubicBezTo>
                  <a:lnTo>
                    <a:pt x="2047959" y="1970549"/>
                  </a:lnTo>
                  <a:cubicBezTo>
                    <a:pt x="2077883" y="2007194"/>
                    <a:pt x="2072467" y="2011199"/>
                    <a:pt x="2051000" y="2036441"/>
                  </a:cubicBezTo>
                  <a:lnTo>
                    <a:pt x="2043667" y="2043668"/>
                  </a:lnTo>
                  <a:lnTo>
                    <a:pt x="2036441" y="2051001"/>
                  </a:lnTo>
                  <a:cubicBezTo>
                    <a:pt x="2011198" y="2072468"/>
                    <a:pt x="2007194" y="2077883"/>
                    <a:pt x="1970549" y="2047959"/>
                  </a:cubicBezTo>
                  <a:lnTo>
                    <a:pt x="1864708" y="1966115"/>
                  </a:lnTo>
                  <a:cubicBezTo>
                    <a:pt x="1834305" y="1993739"/>
                    <a:pt x="1801662" y="2018831"/>
                    <a:pt x="1767528" y="2041886"/>
                  </a:cubicBezTo>
                  <a:lnTo>
                    <a:pt x="1818809" y="2164394"/>
                  </a:lnTo>
                  <a:cubicBezTo>
                    <a:pt x="1838227" y="2207535"/>
                    <a:pt x="1831960" y="2210002"/>
                    <a:pt x="1804691" y="2228828"/>
                  </a:cubicBezTo>
                  <a:lnTo>
                    <a:pt x="1795738" y="2233911"/>
                  </a:lnTo>
                  <a:lnTo>
                    <a:pt x="1786860" y="2239123"/>
                  </a:lnTo>
                  <a:cubicBezTo>
                    <a:pt x="1756922" y="2253326"/>
                    <a:pt x="1751652" y="2257520"/>
                    <a:pt x="1724000" y="2219131"/>
                  </a:cubicBezTo>
                  <a:lnTo>
                    <a:pt x="1642908" y="2112629"/>
                  </a:lnTo>
                  <a:cubicBezTo>
                    <a:pt x="1606702" y="2131618"/>
                    <a:pt x="1568736" y="2147392"/>
                    <a:pt x="1529353" y="2159864"/>
                  </a:cubicBezTo>
                  <a:lnTo>
                    <a:pt x="1547295" y="2292326"/>
                  </a:lnTo>
                  <a:cubicBezTo>
                    <a:pt x="1554886" y="2339022"/>
                    <a:pt x="1548194" y="2339783"/>
                    <a:pt x="1516982" y="2350911"/>
                  </a:cubicBezTo>
                  <a:lnTo>
                    <a:pt x="1507018" y="2353502"/>
                  </a:lnTo>
                  <a:lnTo>
                    <a:pt x="1497094" y="2356240"/>
                  </a:lnTo>
                  <a:cubicBezTo>
                    <a:pt x="1464500" y="2362209"/>
                    <a:pt x="1458324" y="2364897"/>
                    <a:pt x="1441550" y="2320660"/>
                  </a:cubicBezTo>
                  <a:lnTo>
                    <a:pt x="1391029" y="2197392"/>
                  </a:lnTo>
                  <a:cubicBezTo>
                    <a:pt x="1351198" y="2205597"/>
                    <a:pt x="1310438" y="2210959"/>
                    <a:pt x="1268917" y="2212713"/>
                  </a:cubicBezTo>
                  <a:lnTo>
                    <a:pt x="1251923" y="2345625"/>
                  </a:lnTo>
                  <a:cubicBezTo>
                    <a:pt x="1247169" y="2392696"/>
                    <a:pt x="1240508" y="2391699"/>
                    <a:pt x="1207481" y="239436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xmlns="" id="{610A0CFA-D1EA-445F-AD10-05844A19F9CD}"/>
                </a:ext>
              </a:extLst>
            </p:cNvPr>
            <p:cNvSpPr/>
            <p:nvPr/>
          </p:nvSpPr>
          <p:spPr>
            <a:xfrm>
              <a:off x="2108628" y="3363029"/>
              <a:ext cx="1325066" cy="1330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C1692A9C-2CA1-4DE4-BC7E-9EC41C34F70C}"/>
              </a:ext>
            </a:extLst>
          </p:cNvPr>
          <p:cNvGrpSpPr/>
          <p:nvPr/>
        </p:nvGrpSpPr>
        <p:grpSpPr>
          <a:xfrm>
            <a:off x="8826576" y="3093415"/>
            <a:ext cx="2471125" cy="2461470"/>
            <a:chOff x="1791305" y="3063240"/>
            <a:chExt cx="1977078" cy="1977078"/>
          </a:xfrm>
        </p:grpSpPr>
        <p:sp>
          <p:nvSpPr>
            <p:cNvPr id="16" name="육각형 34">
              <a:extLst>
                <a:ext uri="{FF2B5EF4-FFF2-40B4-BE49-F238E27FC236}">
                  <a16:creationId xmlns:a16="http://schemas.microsoft.com/office/drawing/2014/main" xmlns="" id="{83190D80-0130-452B-B06D-439FF4F1D142}"/>
                </a:ext>
              </a:extLst>
            </p:cNvPr>
            <p:cNvSpPr/>
            <p:nvPr/>
          </p:nvSpPr>
          <p:spPr>
            <a:xfrm rot="10800000">
              <a:off x="1791305" y="3063240"/>
              <a:ext cx="1977078" cy="1977078"/>
            </a:xfrm>
            <a:custGeom>
              <a:avLst/>
              <a:gdLst/>
              <a:ahLst/>
              <a:cxnLst/>
              <a:rect l="l" t="t" r="r" b="b"/>
              <a:pathLst>
                <a:path w="2394368" h="2394368">
                  <a:moveTo>
                    <a:pt x="1197185" y="844730"/>
                  </a:moveTo>
                  <a:cubicBezTo>
                    <a:pt x="1272835" y="844730"/>
                    <a:pt x="1461960" y="518653"/>
                    <a:pt x="1424135" y="453438"/>
                  </a:cubicBezTo>
                  <a:cubicBezTo>
                    <a:pt x="1386310" y="388223"/>
                    <a:pt x="1008060" y="388223"/>
                    <a:pt x="970236" y="453438"/>
                  </a:cubicBezTo>
                  <a:cubicBezTo>
                    <a:pt x="932410" y="518653"/>
                    <a:pt x="1121535" y="844730"/>
                    <a:pt x="1197185" y="844730"/>
                  </a:cubicBezTo>
                  <a:close/>
                  <a:moveTo>
                    <a:pt x="859812" y="962618"/>
                  </a:moveTo>
                  <a:cubicBezTo>
                    <a:pt x="901791" y="965313"/>
                    <a:pt x="934590" y="961335"/>
                    <a:pt x="947963" y="947962"/>
                  </a:cubicBezTo>
                  <a:cubicBezTo>
                    <a:pt x="1001456" y="894469"/>
                    <a:pt x="904616" y="530167"/>
                    <a:pt x="831755" y="510799"/>
                  </a:cubicBezTo>
                  <a:cubicBezTo>
                    <a:pt x="758895" y="491431"/>
                    <a:pt x="491433" y="758894"/>
                    <a:pt x="510800" y="831754"/>
                  </a:cubicBezTo>
                  <a:cubicBezTo>
                    <a:pt x="525325" y="886400"/>
                    <a:pt x="733877" y="954534"/>
                    <a:pt x="859812" y="962618"/>
                  </a:cubicBezTo>
                  <a:close/>
                  <a:moveTo>
                    <a:pt x="1534558" y="962618"/>
                  </a:moveTo>
                  <a:cubicBezTo>
                    <a:pt x="1660493" y="954534"/>
                    <a:pt x="1869045" y="886400"/>
                    <a:pt x="1883570" y="831754"/>
                  </a:cubicBezTo>
                  <a:cubicBezTo>
                    <a:pt x="1902938" y="758894"/>
                    <a:pt x="1635475" y="491431"/>
                    <a:pt x="1562615" y="510799"/>
                  </a:cubicBezTo>
                  <a:cubicBezTo>
                    <a:pt x="1489754" y="530167"/>
                    <a:pt x="1392915" y="894469"/>
                    <a:pt x="1446408" y="947962"/>
                  </a:cubicBezTo>
                  <a:cubicBezTo>
                    <a:pt x="1459781" y="961335"/>
                    <a:pt x="1492580" y="965313"/>
                    <a:pt x="1534558" y="962618"/>
                  </a:cubicBezTo>
                  <a:close/>
                  <a:moveTo>
                    <a:pt x="1197184" y="1384497"/>
                  </a:moveTo>
                  <a:cubicBezTo>
                    <a:pt x="1300634" y="1384497"/>
                    <a:pt x="1384497" y="1300634"/>
                    <a:pt x="1384497" y="1197184"/>
                  </a:cubicBezTo>
                  <a:cubicBezTo>
                    <a:pt x="1384497" y="1093734"/>
                    <a:pt x="1300634" y="1009871"/>
                    <a:pt x="1197184" y="1009871"/>
                  </a:cubicBezTo>
                  <a:cubicBezTo>
                    <a:pt x="1093734" y="1009871"/>
                    <a:pt x="1009871" y="1093734"/>
                    <a:pt x="1009871" y="1197184"/>
                  </a:cubicBezTo>
                  <a:cubicBezTo>
                    <a:pt x="1009871" y="1300634"/>
                    <a:pt x="1093734" y="1384497"/>
                    <a:pt x="1197184" y="1384497"/>
                  </a:cubicBezTo>
                  <a:close/>
                  <a:moveTo>
                    <a:pt x="488976" y="1428345"/>
                  </a:moveTo>
                  <a:cubicBezTo>
                    <a:pt x="595079" y="1416451"/>
                    <a:pt x="844731" y="1263378"/>
                    <a:pt x="844731" y="1197184"/>
                  </a:cubicBezTo>
                  <a:cubicBezTo>
                    <a:pt x="844731" y="1121534"/>
                    <a:pt x="518654" y="932409"/>
                    <a:pt x="453439" y="970235"/>
                  </a:cubicBezTo>
                  <a:cubicBezTo>
                    <a:pt x="388224" y="1008059"/>
                    <a:pt x="388224" y="1386309"/>
                    <a:pt x="453439" y="1424134"/>
                  </a:cubicBezTo>
                  <a:cubicBezTo>
                    <a:pt x="461591" y="1428862"/>
                    <a:pt x="473819" y="1430044"/>
                    <a:pt x="488976" y="1428345"/>
                  </a:cubicBezTo>
                  <a:close/>
                  <a:moveTo>
                    <a:pt x="1905394" y="1428345"/>
                  </a:moveTo>
                  <a:cubicBezTo>
                    <a:pt x="1920552" y="1430044"/>
                    <a:pt x="1932779" y="1428862"/>
                    <a:pt x="1940931" y="1424134"/>
                  </a:cubicBezTo>
                  <a:cubicBezTo>
                    <a:pt x="2006146" y="1386309"/>
                    <a:pt x="2006146" y="1008059"/>
                    <a:pt x="1940931" y="970235"/>
                  </a:cubicBezTo>
                  <a:cubicBezTo>
                    <a:pt x="1875716" y="932409"/>
                    <a:pt x="1549639" y="1121534"/>
                    <a:pt x="1549639" y="1197184"/>
                  </a:cubicBezTo>
                  <a:cubicBezTo>
                    <a:pt x="1549639" y="1263378"/>
                    <a:pt x="1799292" y="1416451"/>
                    <a:pt x="1905394" y="1428345"/>
                  </a:cubicBezTo>
                  <a:close/>
                  <a:moveTo>
                    <a:pt x="831755" y="1883569"/>
                  </a:moveTo>
                  <a:cubicBezTo>
                    <a:pt x="904616" y="1864202"/>
                    <a:pt x="1001456" y="1499899"/>
                    <a:pt x="947963" y="1446407"/>
                  </a:cubicBezTo>
                  <a:cubicBezTo>
                    <a:pt x="894470" y="1392914"/>
                    <a:pt x="530168" y="1489753"/>
                    <a:pt x="510800" y="1562614"/>
                  </a:cubicBezTo>
                  <a:cubicBezTo>
                    <a:pt x="491432" y="1635474"/>
                    <a:pt x="758895" y="1902937"/>
                    <a:pt x="831755" y="1883569"/>
                  </a:cubicBezTo>
                  <a:close/>
                  <a:moveTo>
                    <a:pt x="1562615" y="1883569"/>
                  </a:moveTo>
                  <a:cubicBezTo>
                    <a:pt x="1635476" y="1902937"/>
                    <a:pt x="1902938" y="1635474"/>
                    <a:pt x="1883570" y="1562614"/>
                  </a:cubicBezTo>
                  <a:cubicBezTo>
                    <a:pt x="1864203" y="1489753"/>
                    <a:pt x="1499900" y="1392914"/>
                    <a:pt x="1446407" y="1446407"/>
                  </a:cubicBezTo>
                  <a:cubicBezTo>
                    <a:pt x="1392915" y="1499899"/>
                    <a:pt x="1489754" y="1864202"/>
                    <a:pt x="1562615" y="1883569"/>
                  </a:cubicBezTo>
                  <a:close/>
                  <a:moveTo>
                    <a:pt x="1197185" y="1989842"/>
                  </a:moveTo>
                  <a:cubicBezTo>
                    <a:pt x="1301204" y="1989841"/>
                    <a:pt x="1405222" y="1973538"/>
                    <a:pt x="1424135" y="1940930"/>
                  </a:cubicBezTo>
                  <a:cubicBezTo>
                    <a:pt x="1461960" y="1875715"/>
                    <a:pt x="1272835" y="1549638"/>
                    <a:pt x="1197185" y="1549638"/>
                  </a:cubicBezTo>
                  <a:cubicBezTo>
                    <a:pt x="1121535" y="1549638"/>
                    <a:pt x="932410" y="1875715"/>
                    <a:pt x="970236" y="1940930"/>
                  </a:cubicBezTo>
                  <a:cubicBezTo>
                    <a:pt x="989148" y="1973538"/>
                    <a:pt x="1093166" y="1989841"/>
                    <a:pt x="1197185" y="1989842"/>
                  </a:cubicBezTo>
                  <a:close/>
                  <a:moveTo>
                    <a:pt x="1207481" y="2394368"/>
                  </a:moveTo>
                  <a:lnTo>
                    <a:pt x="1207480" y="2394368"/>
                  </a:lnTo>
                  <a:lnTo>
                    <a:pt x="1197185" y="2394292"/>
                  </a:lnTo>
                  <a:lnTo>
                    <a:pt x="1186890" y="2394368"/>
                  </a:lnTo>
                  <a:lnTo>
                    <a:pt x="1186890" y="2394368"/>
                  </a:lnTo>
                  <a:cubicBezTo>
                    <a:pt x="1153861" y="2391699"/>
                    <a:pt x="1147200" y="2392696"/>
                    <a:pt x="1142446" y="2345625"/>
                  </a:cubicBezTo>
                  <a:lnTo>
                    <a:pt x="1125453" y="2212713"/>
                  </a:lnTo>
                  <a:cubicBezTo>
                    <a:pt x="1083931" y="2210960"/>
                    <a:pt x="1043171" y="2205597"/>
                    <a:pt x="1003340" y="2197392"/>
                  </a:cubicBezTo>
                  <a:lnTo>
                    <a:pt x="952818" y="2320660"/>
                  </a:lnTo>
                  <a:cubicBezTo>
                    <a:pt x="936044" y="2364897"/>
                    <a:pt x="929868" y="2362209"/>
                    <a:pt x="897275" y="2356240"/>
                  </a:cubicBezTo>
                  <a:lnTo>
                    <a:pt x="887350" y="2353502"/>
                  </a:lnTo>
                  <a:lnTo>
                    <a:pt x="877386" y="2350910"/>
                  </a:lnTo>
                  <a:cubicBezTo>
                    <a:pt x="846174" y="2339783"/>
                    <a:pt x="839482" y="2339022"/>
                    <a:pt x="847073" y="2292326"/>
                  </a:cubicBezTo>
                  <a:lnTo>
                    <a:pt x="865015" y="2159864"/>
                  </a:lnTo>
                  <a:cubicBezTo>
                    <a:pt x="825632" y="2147392"/>
                    <a:pt x="787667" y="2131618"/>
                    <a:pt x="751460" y="2112630"/>
                  </a:cubicBezTo>
                  <a:lnTo>
                    <a:pt x="670368" y="2219131"/>
                  </a:lnTo>
                  <a:cubicBezTo>
                    <a:pt x="642716" y="2257519"/>
                    <a:pt x="637446" y="2253326"/>
                    <a:pt x="607508" y="2239123"/>
                  </a:cubicBezTo>
                  <a:lnTo>
                    <a:pt x="598630" y="2233911"/>
                  </a:lnTo>
                  <a:lnTo>
                    <a:pt x="589677" y="2228828"/>
                  </a:lnTo>
                  <a:cubicBezTo>
                    <a:pt x="562408" y="2210002"/>
                    <a:pt x="556141" y="2207535"/>
                    <a:pt x="575560" y="2164394"/>
                  </a:cubicBezTo>
                  <a:lnTo>
                    <a:pt x="626841" y="2041886"/>
                  </a:lnTo>
                  <a:cubicBezTo>
                    <a:pt x="592706" y="2018832"/>
                    <a:pt x="560063" y="1993739"/>
                    <a:pt x="529660" y="1966116"/>
                  </a:cubicBezTo>
                  <a:lnTo>
                    <a:pt x="423820" y="2047959"/>
                  </a:lnTo>
                  <a:cubicBezTo>
                    <a:pt x="387174" y="2077883"/>
                    <a:pt x="383169" y="2072467"/>
                    <a:pt x="357927" y="2051001"/>
                  </a:cubicBezTo>
                  <a:lnTo>
                    <a:pt x="350701" y="2043668"/>
                  </a:lnTo>
                  <a:lnTo>
                    <a:pt x="343368" y="2036441"/>
                  </a:lnTo>
                  <a:cubicBezTo>
                    <a:pt x="321901" y="2011199"/>
                    <a:pt x="316486" y="2007194"/>
                    <a:pt x="346409" y="1970549"/>
                  </a:cubicBezTo>
                  <a:lnTo>
                    <a:pt x="428253" y="1864709"/>
                  </a:lnTo>
                  <a:cubicBezTo>
                    <a:pt x="400630" y="1834306"/>
                    <a:pt x="375537" y="1801663"/>
                    <a:pt x="352482" y="1767528"/>
                  </a:cubicBezTo>
                  <a:lnTo>
                    <a:pt x="229974" y="1818808"/>
                  </a:lnTo>
                  <a:cubicBezTo>
                    <a:pt x="186834" y="1838228"/>
                    <a:pt x="184366" y="1831961"/>
                    <a:pt x="165540" y="1804692"/>
                  </a:cubicBezTo>
                  <a:lnTo>
                    <a:pt x="160459" y="1795739"/>
                  </a:lnTo>
                  <a:lnTo>
                    <a:pt x="155245" y="1786860"/>
                  </a:lnTo>
                  <a:cubicBezTo>
                    <a:pt x="141043" y="1756922"/>
                    <a:pt x="136849" y="1751652"/>
                    <a:pt x="175237" y="1724001"/>
                  </a:cubicBezTo>
                  <a:lnTo>
                    <a:pt x="281739" y="1642909"/>
                  </a:lnTo>
                  <a:cubicBezTo>
                    <a:pt x="262751" y="1606703"/>
                    <a:pt x="246977" y="1568737"/>
                    <a:pt x="234505" y="1529354"/>
                  </a:cubicBezTo>
                  <a:lnTo>
                    <a:pt x="102043" y="1547295"/>
                  </a:lnTo>
                  <a:cubicBezTo>
                    <a:pt x="55346" y="1554887"/>
                    <a:pt x="54585" y="1548195"/>
                    <a:pt x="43458" y="1516983"/>
                  </a:cubicBezTo>
                  <a:lnTo>
                    <a:pt x="40867" y="1507019"/>
                  </a:lnTo>
                  <a:lnTo>
                    <a:pt x="38129" y="1497094"/>
                  </a:lnTo>
                  <a:cubicBezTo>
                    <a:pt x="32160" y="1464501"/>
                    <a:pt x="29473" y="1458324"/>
                    <a:pt x="73709" y="1441550"/>
                  </a:cubicBezTo>
                  <a:lnTo>
                    <a:pt x="196976" y="1391030"/>
                  </a:lnTo>
                  <a:cubicBezTo>
                    <a:pt x="188771" y="1351197"/>
                    <a:pt x="183409" y="1310437"/>
                    <a:pt x="181655" y="1268915"/>
                  </a:cubicBezTo>
                  <a:lnTo>
                    <a:pt x="48744" y="1251922"/>
                  </a:lnTo>
                  <a:cubicBezTo>
                    <a:pt x="1673" y="1247169"/>
                    <a:pt x="2671" y="1240508"/>
                    <a:pt x="0" y="1207479"/>
                  </a:cubicBezTo>
                  <a:lnTo>
                    <a:pt x="76" y="1197184"/>
                  </a:lnTo>
                  <a:lnTo>
                    <a:pt x="0" y="1186889"/>
                  </a:lnTo>
                  <a:cubicBezTo>
                    <a:pt x="2671" y="1153861"/>
                    <a:pt x="1673" y="1147200"/>
                    <a:pt x="48744" y="1142447"/>
                  </a:cubicBezTo>
                  <a:lnTo>
                    <a:pt x="181655" y="1125453"/>
                  </a:lnTo>
                  <a:cubicBezTo>
                    <a:pt x="183409" y="1083932"/>
                    <a:pt x="188771" y="1043172"/>
                    <a:pt x="196976" y="1003340"/>
                  </a:cubicBezTo>
                  <a:lnTo>
                    <a:pt x="73709" y="952819"/>
                  </a:lnTo>
                  <a:cubicBezTo>
                    <a:pt x="29473" y="936044"/>
                    <a:pt x="32160" y="929869"/>
                    <a:pt x="38129" y="897275"/>
                  </a:cubicBezTo>
                  <a:lnTo>
                    <a:pt x="40867" y="887350"/>
                  </a:lnTo>
                  <a:lnTo>
                    <a:pt x="43458" y="877387"/>
                  </a:lnTo>
                  <a:cubicBezTo>
                    <a:pt x="54585" y="846175"/>
                    <a:pt x="55346" y="839482"/>
                    <a:pt x="102043" y="847074"/>
                  </a:cubicBezTo>
                  <a:lnTo>
                    <a:pt x="234505" y="865016"/>
                  </a:lnTo>
                  <a:cubicBezTo>
                    <a:pt x="246977" y="825633"/>
                    <a:pt x="262750" y="787667"/>
                    <a:pt x="281739" y="751461"/>
                  </a:cubicBezTo>
                  <a:lnTo>
                    <a:pt x="175237" y="670368"/>
                  </a:lnTo>
                  <a:cubicBezTo>
                    <a:pt x="136849" y="642716"/>
                    <a:pt x="141043" y="637446"/>
                    <a:pt x="155245" y="607508"/>
                  </a:cubicBezTo>
                  <a:lnTo>
                    <a:pt x="160459" y="598631"/>
                  </a:lnTo>
                  <a:lnTo>
                    <a:pt x="165540" y="589676"/>
                  </a:lnTo>
                  <a:cubicBezTo>
                    <a:pt x="184366" y="562408"/>
                    <a:pt x="186834" y="556141"/>
                    <a:pt x="229974" y="575560"/>
                  </a:cubicBezTo>
                  <a:lnTo>
                    <a:pt x="352482" y="626841"/>
                  </a:lnTo>
                  <a:cubicBezTo>
                    <a:pt x="375537" y="592707"/>
                    <a:pt x="400630" y="560063"/>
                    <a:pt x="428253" y="529660"/>
                  </a:cubicBezTo>
                  <a:lnTo>
                    <a:pt x="346409" y="423820"/>
                  </a:lnTo>
                  <a:cubicBezTo>
                    <a:pt x="316486" y="387175"/>
                    <a:pt x="321901" y="383169"/>
                    <a:pt x="343368" y="357927"/>
                  </a:cubicBezTo>
                  <a:lnTo>
                    <a:pt x="350701" y="350701"/>
                  </a:lnTo>
                  <a:lnTo>
                    <a:pt x="357927" y="343367"/>
                  </a:lnTo>
                  <a:cubicBezTo>
                    <a:pt x="383169" y="321901"/>
                    <a:pt x="387174" y="316486"/>
                    <a:pt x="423820" y="346409"/>
                  </a:cubicBezTo>
                  <a:lnTo>
                    <a:pt x="529660" y="428253"/>
                  </a:lnTo>
                  <a:cubicBezTo>
                    <a:pt x="560063" y="400630"/>
                    <a:pt x="592706" y="375537"/>
                    <a:pt x="626841" y="352482"/>
                  </a:cubicBezTo>
                  <a:lnTo>
                    <a:pt x="575560" y="229974"/>
                  </a:lnTo>
                  <a:cubicBezTo>
                    <a:pt x="556141" y="186833"/>
                    <a:pt x="562408" y="184366"/>
                    <a:pt x="589677" y="165540"/>
                  </a:cubicBezTo>
                  <a:lnTo>
                    <a:pt x="598630" y="160459"/>
                  </a:lnTo>
                  <a:lnTo>
                    <a:pt x="607508" y="155245"/>
                  </a:lnTo>
                  <a:cubicBezTo>
                    <a:pt x="637446" y="141044"/>
                    <a:pt x="642716" y="136849"/>
                    <a:pt x="670368" y="175237"/>
                  </a:cubicBezTo>
                  <a:lnTo>
                    <a:pt x="751460" y="281740"/>
                  </a:lnTo>
                  <a:cubicBezTo>
                    <a:pt x="787667" y="262750"/>
                    <a:pt x="825632" y="246977"/>
                    <a:pt x="865015" y="234505"/>
                  </a:cubicBezTo>
                  <a:lnTo>
                    <a:pt x="847073" y="102043"/>
                  </a:lnTo>
                  <a:cubicBezTo>
                    <a:pt x="839482" y="55346"/>
                    <a:pt x="846174" y="54585"/>
                    <a:pt x="877386" y="43458"/>
                  </a:cubicBezTo>
                  <a:lnTo>
                    <a:pt x="887350" y="40867"/>
                  </a:lnTo>
                  <a:lnTo>
                    <a:pt x="897275" y="38129"/>
                  </a:lnTo>
                  <a:cubicBezTo>
                    <a:pt x="929868" y="32160"/>
                    <a:pt x="936044" y="29472"/>
                    <a:pt x="952818" y="73709"/>
                  </a:cubicBezTo>
                  <a:lnTo>
                    <a:pt x="1003339" y="196976"/>
                  </a:lnTo>
                  <a:cubicBezTo>
                    <a:pt x="1043171" y="188771"/>
                    <a:pt x="1083931" y="183409"/>
                    <a:pt x="1125452" y="181655"/>
                  </a:cubicBezTo>
                  <a:lnTo>
                    <a:pt x="1142446" y="48743"/>
                  </a:lnTo>
                  <a:cubicBezTo>
                    <a:pt x="1147200" y="1672"/>
                    <a:pt x="1153861" y="2670"/>
                    <a:pt x="1186890" y="0"/>
                  </a:cubicBezTo>
                  <a:lnTo>
                    <a:pt x="1197186" y="76"/>
                  </a:lnTo>
                  <a:lnTo>
                    <a:pt x="1207329" y="1"/>
                  </a:lnTo>
                  <a:lnTo>
                    <a:pt x="1207480" y="0"/>
                  </a:lnTo>
                  <a:lnTo>
                    <a:pt x="1207481" y="0"/>
                  </a:lnTo>
                  <a:lnTo>
                    <a:pt x="1216679" y="967"/>
                  </a:lnTo>
                  <a:cubicBezTo>
                    <a:pt x="1220866" y="1116"/>
                    <a:pt x="1224502" y="1517"/>
                    <a:pt x="1227689" y="2123"/>
                  </a:cubicBezTo>
                  <a:cubicBezTo>
                    <a:pt x="1243719" y="5176"/>
                    <a:pt x="1248358" y="13440"/>
                    <a:pt x="1251923" y="48744"/>
                  </a:cubicBezTo>
                  <a:lnTo>
                    <a:pt x="1268917" y="181655"/>
                  </a:lnTo>
                  <a:cubicBezTo>
                    <a:pt x="1310438" y="183409"/>
                    <a:pt x="1351198" y="188772"/>
                    <a:pt x="1391029" y="196976"/>
                  </a:cubicBezTo>
                  <a:lnTo>
                    <a:pt x="1441550" y="73708"/>
                  </a:lnTo>
                  <a:cubicBezTo>
                    <a:pt x="1458324" y="29472"/>
                    <a:pt x="1464500" y="32160"/>
                    <a:pt x="1497094" y="38129"/>
                  </a:cubicBezTo>
                  <a:lnTo>
                    <a:pt x="1507018" y="40867"/>
                  </a:lnTo>
                  <a:lnTo>
                    <a:pt x="1516982" y="43458"/>
                  </a:lnTo>
                  <a:cubicBezTo>
                    <a:pt x="1548194" y="54585"/>
                    <a:pt x="1554886" y="55346"/>
                    <a:pt x="1547295" y="102043"/>
                  </a:cubicBezTo>
                  <a:lnTo>
                    <a:pt x="1529353" y="234505"/>
                  </a:lnTo>
                  <a:cubicBezTo>
                    <a:pt x="1568736" y="246978"/>
                    <a:pt x="1606702" y="262751"/>
                    <a:pt x="1642908" y="281740"/>
                  </a:cubicBezTo>
                  <a:lnTo>
                    <a:pt x="1724000" y="175237"/>
                  </a:lnTo>
                  <a:cubicBezTo>
                    <a:pt x="1751652" y="136848"/>
                    <a:pt x="1756922" y="141043"/>
                    <a:pt x="1786860" y="155245"/>
                  </a:cubicBezTo>
                  <a:lnTo>
                    <a:pt x="1795738" y="160458"/>
                  </a:lnTo>
                  <a:lnTo>
                    <a:pt x="1804691" y="165540"/>
                  </a:lnTo>
                  <a:cubicBezTo>
                    <a:pt x="1831960" y="184366"/>
                    <a:pt x="1838227" y="186833"/>
                    <a:pt x="1818809" y="229974"/>
                  </a:cubicBezTo>
                  <a:lnTo>
                    <a:pt x="1767528" y="352482"/>
                  </a:lnTo>
                  <a:cubicBezTo>
                    <a:pt x="1801662" y="375537"/>
                    <a:pt x="1834305" y="400630"/>
                    <a:pt x="1864708" y="428253"/>
                  </a:cubicBezTo>
                  <a:lnTo>
                    <a:pt x="1970549" y="346409"/>
                  </a:lnTo>
                  <a:cubicBezTo>
                    <a:pt x="2007194" y="316486"/>
                    <a:pt x="2011199" y="321901"/>
                    <a:pt x="2036441" y="343367"/>
                  </a:cubicBezTo>
                  <a:lnTo>
                    <a:pt x="2043667" y="350701"/>
                  </a:lnTo>
                  <a:lnTo>
                    <a:pt x="2051000" y="357927"/>
                  </a:lnTo>
                  <a:cubicBezTo>
                    <a:pt x="2072467" y="383169"/>
                    <a:pt x="2077883" y="387175"/>
                    <a:pt x="2047959" y="423819"/>
                  </a:cubicBezTo>
                  <a:lnTo>
                    <a:pt x="1966116" y="529660"/>
                  </a:lnTo>
                  <a:cubicBezTo>
                    <a:pt x="1993739" y="560063"/>
                    <a:pt x="2018832" y="592707"/>
                    <a:pt x="2041886" y="626841"/>
                  </a:cubicBezTo>
                  <a:lnTo>
                    <a:pt x="2164394" y="575560"/>
                  </a:lnTo>
                  <a:cubicBezTo>
                    <a:pt x="2207534" y="556141"/>
                    <a:pt x="2210002" y="562408"/>
                    <a:pt x="2228828" y="589676"/>
                  </a:cubicBezTo>
                  <a:lnTo>
                    <a:pt x="2233910" y="598631"/>
                  </a:lnTo>
                  <a:lnTo>
                    <a:pt x="2239123" y="607508"/>
                  </a:lnTo>
                  <a:cubicBezTo>
                    <a:pt x="2253325" y="637446"/>
                    <a:pt x="2257519" y="642716"/>
                    <a:pt x="2219131" y="670368"/>
                  </a:cubicBezTo>
                  <a:lnTo>
                    <a:pt x="2112629" y="751462"/>
                  </a:lnTo>
                  <a:cubicBezTo>
                    <a:pt x="2131617" y="787667"/>
                    <a:pt x="2147391" y="825633"/>
                    <a:pt x="2159864" y="865016"/>
                  </a:cubicBezTo>
                  <a:lnTo>
                    <a:pt x="2292325" y="847074"/>
                  </a:lnTo>
                  <a:cubicBezTo>
                    <a:pt x="2339022" y="839482"/>
                    <a:pt x="2339783" y="846175"/>
                    <a:pt x="2350910" y="877386"/>
                  </a:cubicBezTo>
                  <a:lnTo>
                    <a:pt x="2353502" y="887350"/>
                  </a:lnTo>
                  <a:lnTo>
                    <a:pt x="2356240" y="897275"/>
                  </a:lnTo>
                  <a:cubicBezTo>
                    <a:pt x="2362209" y="929869"/>
                    <a:pt x="2364896" y="936044"/>
                    <a:pt x="2320659" y="952819"/>
                  </a:cubicBezTo>
                  <a:lnTo>
                    <a:pt x="2197391" y="1003340"/>
                  </a:lnTo>
                  <a:cubicBezTo>
                    <a:pt x="2205597" y="1043172"/>
                    <a:pt x="2210959" y="1083932"/>
                    <a:pt x="2212712" y="1125453"/>
                  </a:cubicBezTo>
                  <a:lnTo>
                    <a:pt x="2345624" y="1142447"/>
                  </a:lnTo>
                  <a:cubicBezTo>
                    <a:pt x="2392695" y="1147200"/>
                    <a:pt x="2391698" y="1153861"/>
                    <a:pt x="2394368" y="1186889"/>
                  </a:cubicBezTo>
                  <a:lnTo>
                    <a:pt x="2394292" y="1197184"/>
                  </a:lnTo>
                  <a:lnTo>
                    <a:pt x="2394368" y="1207479"/>
                  </a:lnTo>
                  <a:cubicBezTo>
                    <a:pt x="2391698" y="1240508"/>
                    <a:pt x="2392695" y="1247169"/>
                    <a:pt x="2345624" y="1251922"/>
                  </a:cubicBezTo>
                  <a:lnTo>
                    <a:pt x="2212712" y="1268915"/>
                  </a:lnTo>
                  <a:cubicBezTo>
                    <a:pt x="2210959" y="1310437"/>
                    <a:pt x="2205597" y="1351197"/>
                    <a:pt x="2197391" y="1391030"/>
                  </a:cubicBezTo>
                  <a:lnTo>
                    <a:pt x="2320659" y="1441550"/>
                  </a:lnTo>
                  <a:cubicBezTo>
                    <a:pt x="2364896" y="1458324"/>
                    <a:pt x="2362209" y="1464501"/>
                    <a:pt x="2356240" y="1497094"/>
                  </a:cubicBezTo>
                  <a:lnTo>
                    <a:pt x="2353502" y="1507019"/>
                  </a:lnTo>
                  <a:lnTo>
                    <a:pt x="2350910" y="1516983"/>
                  </a:lnTo>
                  <a:cubicBezTo>
                    <a:pt x="2339783" y="1548195"/>
                    <a:pt x="2339022" y="1554887"/>
                    <a:pt x="2292325" y="1547295"/>
                  </a:cubicBezTo>
                  <a:lnTo>
                    <a:pt x="2159863" y="1529354"/>
                  </a:lnTo>
                  <a:cubicBezTo>
                    <a:pt x="2147391" y="1568737"/>
                    <a:pt x="2131617" y="1606702"/>
                    <a:pt x="2112629" y="1642908"/>
                  </a:cubicBezTo>
                  <a:lnTo>
                    <a:pt x="2219131" y="1724001"/>
                  </a:lnTo>
                  <a:cubicBezTo>
                    <a:pt x="2257519" y="1751652"/>
                    <a:pt x="2253325" y="1756922"/>
                    <a:pt x="2239123" y="1786860"/>
                  </a:cubicBezTo>
                  <a:lnTo>
                    <a:pt x="2233910" y="1795739"/>
                  </a:lnTo>
                  <a:lnTo>
                    <a:pt x="2228828" y="1804692"/>
                  </a:lnTo>
                  <a:cubicBezTo>
                    <a:pt x="2210002" y="1831961"/>
                    <a:pt x="2207534" y="1838228"/>
                    <a:pt x="2164394" y="1818808"/>
                  </a:cubicBezTo>
                  <a:lnTo>
                    <a:pt x="2041886" y="1767527"/>
                  </a:lnTo>
                  <a:cubicBezTo>
                    <a:pt x="2018832" y="1801662"/>
                    <a:pt x="1993739" y="1834305"/>
                    <a:pt x="1966116" y="1864708"/>
                  </a:cubicBezTo>
                  <a:lnTo>
                    <a:pt x="2047959" y="1970549"/>
                  </a:lnTo>
                  <a:cubicBezTo>
                    <a:pt x="2077883" y="2007194"/>
                    <a:pt x="2072467" y="2011199"/>
                    <a:pt x="2051000" y="2036441"/>
                  </a:cubicBezTo>
                  <a:lnTo>
                    <a:pt x="2043667" y="2043668"/>
                  </a:lnTo>
                  <a:lnTo>
                    <a:pt x="2036441" y="2051001"/>
                  </a:lnTo>
                  <a:cubicBezTo>
                    <a:pt x="2011198" y="2072468"/>
                    <a:pt x="2007194" y="2077883"/>
                    <a:pt x="1970549" y="2047959"/>
                  </a:cubicBezTo>
                  <a:lnTo>
                    <a:pt x="1864708" y="1966115"/>
                  </a:lnTo>
                  <a:cubicBezTo>
                    <a:pt x="1834305" y="1993739"/>
                    <a:pt x="1801662" y="2018831"/>
                    <a:pt x="1767528" y="2041886"/>
                  </a:cubicBezTo>
                  <a:lnTo>
                    <a:pt x="1818809" y="2164394"/>
                  </a:lnTo>
                  <a:cubicBezTo>
                    <a:pt x="1838227" y="2207535"/>
                    <a:pt x="1831960" y="2210002"/>
                    <a:pt x="1804691" y="2228828"/>
                  </a:cubicBezTo>
                  <a:lnTo>
                    <a:pt x="1795738" y="2233911"/>
                  </a:lnTo>
                  <a:lnTo>
                    <a:pt x="1786860" y="2239123"/>
                  </a:lnTo>
                  <a:cubicBezTo>
                    <a:pt x="1756922" y="2253326"/>
                    <a:pt x="1751652" y="2257520"/>
                    <a:pt x="1724000" y="2219131"/>
                  </a:cubicBezTo>
                  <a:lnTo>
                    <a:pt x="1642908" y="2112629"/>
                  </a:lnTo>
                  <a:cubicBezTo>
                    <a:pt x="1606702" y="2131618"/>
                    <a:pt x="1568736" y="2147392"/>
                    <a:pt x="1529353" y="2159864"/>
                  </a:cubicBezTo>
                  <a:lnTo>
                    <a:pt x="1547295" y="2292326"/>
                  </a:lnTo>
                  <a:cubicBezTo>
                    <a:pt x="1554886" y="2339022"/>
                    <a:pt x="1548194" y="2339783"/>
                    <a:pt x="1516982" y="2350911"/>
                  </a:cubicBezTo>
                  <a:lnTo>
                    <a:pt x="1507018" y="2353502"/>
                  </a:lnTo>
                  <a:lnTo>
                    <a:pt x="1497094" y="2356240"/>
                  </a:lnTo>
                  <a:cubicBezTo>
                    <a:pt x="1464500" y="2362209"/>
                    <a:pt x="1458324" y="2364897"/>
                    <a:pt x="1441550" y="2320660"/>
                  </a:cubicBezTo>
                  <a:lnTo>
                    <a:pt x="1391029" y="2197392"/>
                  </a:lnTo>
                  <a:cubicBezTo>
                    <a:pt x="1351198" y="2205597"/>
                    <a:pt x="1310438" y="2210959"/>
                    <a:pt x="1268917" y="2212713"/>
                  </a:cubicBezTo>
                  <a:lnTo>
                    <a:pt x="1251923" y="2345625"/>
                  </a:lnTo>
                  <a:cubicBezTo>
                    <a:pt x="1247169" y="2392696"/>
                    <a:pt x="1240508" y="2391699"/>
                    <a:pt x="1207481" y="2394368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xmlns="" id="{30BC7EAD-8FCB-4026-882D-EDC063F0A306}"/>
                </a:ext>
              </a:extLst>
            </p:cNvPr>
            <p:cNvSpPr/>
            <p:nvPr/>
          </p:nvSpPr>
          <p:spPr>
            <a:xfrm>
              <a:off x="2097648" y="3363029"/>
              <a:ext cx="1382677" cy="1330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5159102" y="3826693"/>
            <a:ext cx="19127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</a:t>
            </a:r>
            <a:r>
              <a:rPr lang="ko-KR" altLang="en-US" sz="2200" spc="-1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리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 </a:t>
            </a:r>
            <a:r>
              <a:rPr lang="ko-KR" altLang="en-US" sz="2200" spc="-1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발달</a:t>
            </a:r>
            <a:r>
              <a:rPr lang="ko-KR" altLang="en-US" sz="2200" spc="-15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endParaRPr lang="en-US" altLang="ko-KR" sz="2200" spc="-150" dirty="0" smtClean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spc="-15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관심 </a:t>
            </a:r>
            <a:r>
              <a:rPr lang="ko-KR" altLang="en-US" sz="2200" spc="-15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영역</a:t>
            </a:r>
            <a:endParaRPr lang="en-US" altLang="ko-KR" sz="2200" spc="-15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151055" y="3805805"/>
            <a:ext cx="19127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</a:t>
            </a:r>
            <a:r>
              <a:rPr lang="ko-KR" altLang="en-US" sz="2200" spc="-1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</a:t>
            </a:r>
            <a:r>
              <a:rPr lang="ko-KR" altLang="en-US" sz="2200" spc="-15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적 </a:t>
            </a:r>
            <a:r>
              <a:rPr lang="ko-KR" altLang="en-US" sz="2200" spc="-15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발달</a:t>
            </a:r>
            <a:r>
              <a:rPr lang="ko-KR" altLang="en-US" sz="2200" spc="-15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endParaRPr lang="en-US" altLang="ko-KR" sz="2200" spc="-150" dirty="0" smtClean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spc="-15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관심 </a:t>
            </a:r>
            <a:r>
              <a:rPr lang="ko-KR" altLang="en-US" sz="2200" spc="-15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영역</a:t>
            </a:r>
            <a:endParaRPr lang="en-US" altLang="ko-KR" sz="2200" spc="-15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10630" y="3093415"/>
            <a:ext cx="2501743" cy="2461470"/>
            <a:chOff x="910630" y="3093415"/>
            <a:chExt cx="2501743" cy="2461470"/>
          </a:xfrm>
        </p:grpSpPr>
        <p:sp>
          <p:nvSpPr>
            <p:cNvPr id="5" name="육각형 34">
              <a:extLst>
                <a:ext uri="{FF2B5EF4-FFF2-40B4-BE49-F238E27FC236}">
                  <a16:creationId xmlns:a16="http://schemas.microsoft.com/office/drawing/2014/main" xmlns="" id="{449B2B0C-5EEB-4DF9-BAB5-54786911C900}"/>
                </a:ext>
              </a:extLst>
            </p:cNvPr>
            <p:cNvSpPr/>
            <p:nvPr/>
          </p:nvSpPr>
          <p:spPr>
            <a:xfrm rot="10800000">
              <a:off x="941248" y="3093415"/>
              <a:ext cx="2471125" cy="2461470"/>
            </a:xfrm>
            <a:custGeom>
              <a:avLst/>
              <a:gdLst/>
              <a:ahLst/>
              <a:cxnLst/>
              <a:rect l="l" t="t" r="r" b="b"/>
              <a:pathLst>
                <a:path w="2394368" h="2394368">
                  <a:moveTo>
                    <a:pt x="1197185" y="844730"/>
                  </a:moveTo>
                  <a:cubicBezTo>
                    <a:pt x="1272835" y="844730"/>
                    <a:pt x="1461960" y="518653"/>
                    <a:pt x="1424135" y="453438"/>
                  </a:cubicBezTo>
                  <a:cubicBezTo>
                    <a:pt x="1386310" y="388223"/>
                    <a:pt x="1008060" y="388223"/>
                    <a:pt x="970236" y="453438"/>
                  </a:cubicBezTo>
                  <a:cubicBezTo>
                    <a:pt x="932410" y="518653"/>
                    <a:pt x="1121535" y="844730"/>
                    <a:pt x="1197185" y="844730"/>
                  </a:cubicBezTo>
                  <a:close/>
                  <a:moveTo>
                    <a:pt x="859812" y="962618"/>
                  </a:moveTo>
                  <a:cubicBezTo>
                    <a:pt x="901791" y="965313"/>
                    <a:pt x="934590" y="961335"/>
                    <a:pt x="947963" y="947962"/>
                  </a:cubicBezTo>
                  <a:cubicBezTo>
                    <a:pt x="1001456" y="894469"/>
                    <a:pt x="904616" y="530167"/>
                    <a:pt x="831755" y="510799"/>
                  </a:cubicBezTo>
                  <a:cubicBezTo>
                    <a:pt x="758895" y="491431"/>
                    <a:pt x="491433" y="758894"/>
                    <a:pt x="510800" y="831754"/>
                  </a:cubicBezTo>
                  <a:cubicBezTo>
                    <a:pt x="525325" y="886400"/>
                    <a:pt x="733877" y="954534"/>
                    <a:pt x="859812" y="962618"/>
                  </a:cubicBezTo>
                  <a:close/>
                  <a:moveTo>
                    <a:pt x="1534558" y="962618"/>
                  </a:moveTo>
                  <a:cubicBezTo>
                    <a:pt x="1660493" y="954534"/>
                    <a:pt x="1869045" y="886400"/>
                    <a:pt x="1883570" y="831754"/>
                  </a:cubicBezTo>
                  <a:cubicBezTo>
                    <a:pt x="1902938" y="758894"/>
                    <a:pt x="1635475" y="491431"/>
                    <a:pt x="1562615" y="510799"/>
                  </a:cubicBezTo>
                  <a:cubicBezTo>
                    <a:pt x="1489754" y="530167"/>
                    <a:pt x="1392915" y="894469"/>
                    <a:pt x="1446408" y="947962"/>
                  </a:cubicBezTo>
                  <a:cubicBezTo>
                    <a:pt x="1459781" y="961335"/>
                    <a:pt x="1492580" y="965313"/>
                    <a:pt x="1534558" y="962618"/>
                  </a:cubicBezTo>
                  <a:close/>
                  <a:moveTo>
                    <a:pt x="1197184" y="1384497"/>
                  </a:moveTo>
                  <a:cubicBezTo>
                    <a:pt x="1300634" y="1384497"/>
                    <a:pt x="1384497" y="1300634"/>
                    <a:pt x="1384497" y="1197184"/>
                  </a:cubicBezTo>
                  <a:cubicBezTo>
                    <a:pt x="1384497" y="1093734"/>
                    <a:pt x="1300634" y="1009871"/>
                    <a:pt x="1197184" y="1009871"/>
                  </a:cubicBezTo>
                  <a:cubicBezTo>
                    <a:pt x="1093734" y="1009871"/>
                    <a:pt x="1009871" y="1093734"/>
                    <a:pt x="1009871" y="1197184"/>
                  </a:cubicBezTo>
                  <a:cubicBezTo>
                    <a:pt x="1009871" y="1300634"/>
                    <a:pt x="1093734" y="1384497"/>
                    <a:pt x="1197184" y="1384497"/>
                  </a:cubicBezTo>
                  <a:close/>
                  <a:moveTo>
                    <a:pt x="488976" y="1428345"/>
                  </a:moveTo>
                  <a:cubicBezTo>
                    <a:pt x="595079" y="1416451"/>
                    <a:pt x="844731" y="1263378"/>
                    <a:pt x="844731" y="1197184"/>
                  </a:cubicBezTo>
                  <a:cubicBezTo>
                    <a:pt x="844731" y="1121534"/>
                    <a:pt x="518654" y="932409"/>
                    <a:pt x="453439" y="970235"/>
                  </a:cubicBezTo>
                  <a:cubicBezTo>
                    <a:pt x="388224" y="1008059"/>
                    <a:pt x="388224" y="1386309"/>
                    <a:pt x="453439" y="1424134"/>
                  </a:cubicBezTo>
                  <a:cubicBezTo>
                    <a:pt x="461591" y="1428862"/>
                    <a:pt x="473819" y="1430044"/>
                    <a:pt x="488976" y="1428345"/>
                  </a:cubicBezTo>
                  <a:close/>
                  <a:moveTo>
                    <a:pt x="1905394" y="1428345"/>
                  </a:moveTo>
                  <a:cubicBezTo>
                    <a:pt x="1920552" y="1430044"/>
                    <a:pt x="1932779" y="1428862"/>
                    <a:pt x="1940931" y="1424134"/>
                  </a:cubicBezTo>
                  <a:cubicBezTo>
                    <a:pt x="2006146" y="1386309"/>
                    <a:pt x="2006146" y="1008059"/>
                    <a:pt x="1940931" y="970235"/>
                  </a:cubicBezTo>
                  <a:cubicBezTo>
                    <a:pt x="1875716" y="932409"/>
                    <a:pt x="1549639" y="1121534"/>
                    <a:pt x="1549639" y="1197184"/>
                  </a:cubicBezTo>
                  <a:cubicBezTo>
                    <a:pt x="1549639" y="1263378"/>
                    <a:pt x="1799292" y="1416451"/>
                    <a:pt x="1905394" y="1428345"/>
                  </a:cubicBezTo>
                  <a:close/>
                  <a:moveTo>
                    <a:pt x="831755" y="1883569"/>
                  </a:moveTo>
                  <a:cubicBezTo>
                    <a:pt x="904616" y="1864202"/>
                    <a:pt x="1001456" y="1499899"/>
                    <a:pt x="947963" y="1446407"/>
                  </a:cubicBezTo>
                  <a:cubicBezTo>
                    <a:pt x="894470" y="1392914"/>
                    <a:pt x="530168" y="1489753"/>
                    <a:pt x="510800" y="1562614"/>
                  </a:cubicBezTo>
                  <a:cubicBezTo>
                    <a:pt x="491432" y="1635474"/>
                    <a:pt x="758895" y="1902937"/>
                    <a:pt x="831755" y="1883569"/>
                  </a:cubicBezTo>
                  <a:close/>
                  <a:moveTo>
                    <a:pt x="1562615" y="1883569"/>
                  </a:moveTo>
                  <a:cubicBezTo>
                    <a:pt x="1635476" y="1902937"/>
                    <a:pt x="1902938" y="1635474"/>
                    <a:pt x="1883570" y="1562614"/>
                  </a:cubicBezTo>
                  <a:cubicBezTo>
                    <a:pt x="1864203" y="1489753"/>
                    <a:pt x="1499900" y="1392914"/>
                    <a:pt x="1446407" y="1446407"/>
                  </a:cubicBezTo>
                  <a:cubicBezTo>
                    <a:pt x="1392915" y="1499899"/>
                    <a:pt x="1489754" y="1864202"/>
                    <a:pt x="1562615" y="1883569"/>
                  </a:cubicBezTo>
                  <a:close/>
                  <a:moveTo>
                    <a:pt x="1197185" y="1989842"/>
                  </a:moveTo>
                  <a:cubicBezTo>
                    <a:pt x="1301204" y="1989841"/>
                    <a:pt x="1405222" y="1973538"/>
                    <a:pt x="1424135" y="1940930"/>
                  </a:cubicBezTo>
                  <a:cubicBezTo>
                    <a:pt x="1461960" y="1875715"/>
                    <a:pt x="1272835" y="1549638"/>
                    <a:pt x="1197185" y="1549638"/>
                  </a:cubicBezTo>
                  <a:cubicBezTo>
                    <a:pt x="1121535" y="1549638"/>
                    <a:pt x="932410" y="1875715"/>
                    <a:pt x="970236" y="1940930"/>
                  </a:cubicBezTo>
                  <a:cubicBezTo>
                    <a:pt x="989148" y="1973538"/>
                    <a:pt x="1093166" y="1989841"/>
                    <a:pt x="1197185" y="1989842"/>
                  </a:cubicBezTo>
                  <a:close/>
                  <a:moveTo>
                    <a:pt x="1207481" y="2394368"/>
                  </a:moveTo>
                  <a:lnTo>
                    <a:pt x="1207480" y="2394368"/>
                  </a:lnTo>
                  <a:lnTo>
                    <a:pt x="1197185" y="2394292"/>
                  </a:lnTo>
                  <a:lnTo>
                    <a:pt x="1186890" y="2394368"/>
                  </a:lnTo>
                  <a:lnTo>
                    <a:pt x="1186890" y="2394368"/>
                  </a:lnTo>
                  <a:cubicBezTo>
                    <a:pt x="1153861" y="2391699"/>
                    <a:pt x="1147200" y="2392696"/>
                    <a:pt x="1142446" y="2345625"/>
                  </a:cubicBezTo>
                  <a:lnTo>
                    <a:pt x="1125453" y="2212713"/>
                  </a:lnTo>
                  <a:cubicBezTo>
                    <a:pt x="1083931" y="2210960"/>
                    <a:pt x="1043171" y="2205597"/>
                    <a:pt x="1003340" y="2197392"/>
                  </a:cubicBezTo>
                  <a:lnTo>
                    <a:pt x="952818" y="2320660"/>
                  </a:lnTo>
                  <a:cubicBezTo>
                    <a:pt x="936044" y="2364897"/>
                    <a:pt x="929868" y="2362209"/>
                    <a:pt x="897275" y="2356240"/>
                  </a:cubicBezTo>
                  <a:lnTo>
                    <a:pt x="887350" y="2353502"/>
                  </a:lnTo>
                  <a:lnTo>
                    <a:pt x="877386" y="2350910"/>
                  </a:lnTo>
                  <a:cubicBezTo>
                    <a:pt x="846174" y="2339783"/>
                    <a:pt x="839482" y="2339022"/>
                    <a:pt x="847073" y="2292326"/>
                  </a:cubicBezTo>
                  <a:lnTo>
                    <a:pt x="865015" y="2159864"/>
                  </a:lnTo>
                  <a:cubicBezTo>
                    <a:pt x="825632" y="2147392"/>
                    <a:pt x="787667" y="2131618"/>
                    <a:pt x="751460" y="2112630"/>
                  </a:cubicBezTo>
                  <a:lnTo>
                    <a:pt x="670368" y="2219131"/>
                  </a:lnTo>
                  <a:cubicBezTo>
                    <a:pt x="642716" y="2257519"/>
                    <a:pt x="637446" y="2253326"/>
                    <a:pt x="607508" y="2239123"/>
                  </a:cubicBezTo>
                  <a:lnTo>
                    <a:pt x="598630" y="2233911"/>
                  </a:lnTo>
                  <a:lnTo>
                    <a:pt x="589677" y="2228828"/>
                  </a:lnTo>
                  <a:cubicBezTo>
                    <a:pt x="562408" y="2210002"/>
                    <a:pt x="556141" y="2207535"/>
                    <a:pt x="575560" y="2164394"/>
                  </a:cubicBezTo>
                  <a:lnTo>
                    <a:pt x="626841" y="2041886"/>
                  </a:lnTo>
                  <a:cubicBezTo>
                    <a:pt x="592706" y="2018832"/>
                    <a:pt x="560063" y="1993739"/>
                    <a:pt x="529660" y="1966116"/>
                  </a:cubicBezTo>
                  <a:lnTo>
                    <a:pt x="423820" y="2047959"/>
                  </a:lnTo>
                  <a:cubicBezTo>
                    <a:pt x="387174" y="2077883"/>
                    <a:pt x="383169" y="2072467"/>
                    <a:pt x="357927" y="2051001"/>
                  </a:cubicBezTo>
                  <a:lnTo>
                    <a:pt x="350701" y="2043668"/>
                  </a:lnTo>
                  <a:lnTo>
                    <a:pt x="343368" y="2036441"/>
                  </a:lnTo>
                  <a:cubicBezTo>
                    <a:pt x="321901" y="2011199"/>
                    <a:pt x="316486" y="2007194"/>
                    <a:pt x="346409" y="1970549"/>
                  </a:cubicBezTo>
                  <a:lnTo>
                    <a:pt x="428253" y="1864709"/>
                  </a:lnTo>
                  <a:cubicBezTo>
                    <a:pt x="400630" y="1834306"/>
                    <a:pt x="375537" y="1801663"/>
                    <a:pt x="352482" y="1767528"/>
                  </a:cubicBezTo>
                  <a:lnTo>
                    <a:pt x="229974" y="1818808"/>
                  </a:lnTo>
                  <a:cubicBezTo>
                    <a:pt x="186834" y="1838228"/>
                    <a:pt x="184366" y="1831961"/>
                    <a:pt x="165540" y="1804692"/>
                  </a:cubicBezTo>
                  <a:lnTo>
                    <a:pt x="160459" y="1795739"/>
                  </a:lnTo>
                  <a:lnTo>
                    <a:pt x="155245" y="1786860"/>
                  </a:lnTo>
                  <a:cubicBezTo>
                    <a:pt x="141043" y="1756922"/>
                    <a:pt x="136849" y="1751652"/>
                    <a:pt x="175237" y="1724001"/>
                  </a:cubicBezTo>
                  <a:lnTo>
                    <a:pt x="281739" y="1642909"/>
                  </a:lnTo>
                  <a:cubicBezTo>
                    <a:pt x="262751" y="1606703"/>
                    <a:pt x="246977" y="1568737"/>
                    <a:pt x="234505" y="1529354"/>
                  </a:cubicBezTo>
                  <a:lnTo>
                    <a:pt x="102043" y="1547295"/>
                  </a:lnTo>
                  <a:cubicBezTo>
                    <a:pt x="55346" y="1554887"/>
                    <a:pt x="54585" y="1548195"/>
                    <a:pt x="43458" y="1516983"/>
                  </a:cubicBezTo>
                  <a:lnTo>
                    <a:pt x="40867" y="1507019"/>
                  </a:lnTo>
                  <a:lnTo>
                    <a:pt x="38129" y="1497094"/>
                  </a:lnTo>
                  <a:cubicBezTo>
                    <a:pt x="32160" y="1464501"/>
                    <a:pt x="29473" y="1458324"/>
                    <a:pt x="73709" y="1441550"/>
                  </a:cubicBezTo>
                  <a:lnTo>
                    <a:pt x="196976" y="1391030"/>
                  </a:lnTo>
                  <a:cubicBezTo>
                    <a:pt x="188771" y="1351197"/>
                    <a:pt x="183409" y="1310437"/>
                    <a:pt x="181655" y="1268915"/>
                  </a:cubicBezTo>
                  <a:lnTo>
                    <a:pt x="48744" y="1251922"/>
                  </a:lnTo>
                  <a:cubicBezTo>
                    <a:pt x="1673" y="1247169"/>
                    <a:pt x="2671" y="1240508"/>
                    <a:pt x="0" y="1207479"/>
                  </a:cubicBezTo>
                  <a:lnTo>
                    <a:pt x="76" y="1197184"/>
                  </a:lnTo>
                  <a:lnTo>
                    <a:pt x="0" y="1186889"/>
                  </a:lnTo>
                  <a:cubicBezTo>
                    <a:pt x="2671" y="1153861"/>
                    <a:pt x="1673" y="1147200"/>
                    <a:pt x="48744" y="1142447"/>
                  </a:cubicBezTo>
                  <a:lnTo>
                    <a:pt x="181655" y="1125453"/>
                  </a:lnTo>
                  <a:cubicBezTo>
                    <a:pt x="183409" y="1083932"/>
                    <a:pt x="188771" y="1043172"/>
                    <a:pt x="196976" y="1003340"/>
                  </a:cubicBezTo>
                  <a:lnTo>
                    <a:pt x="73709" y="952819"/>
                  </a:lnTo>
                  <a:cubicBezTo>
                    <a:pt x="29473" y="936044"/>
                    <a:pt x="32160" y="929869"/>
                    <a:pt x="38129" y="897275"/>
                  </a:cubicBezTo>
                  <a:lnTo>
                    <a:pt x="40867" y="887350"/>
                  </a:lnTo>
                  <a:lnTo>
                    <a:pt x="43458" y="877387"/>
                  </a:lnTo>
                  <a:cubicBezTo>
                    <a:pt x="54585" y="846175"/>
                    <a:pt x="55346" y="839482"/>
                    <a:pt x="102043" y="847074"/>
                  </a:cubicBezTo>
                  <a:lnTo>
                    <a:pt x="234505" y="865016"/>
                  </a:lnTo>
                  <a:cubicBezTo>
                    <a:pt x="246977" y="825633"/>
                    <a:pt x="262750" y="787667"/>
                    <a:pt x="281739" y="751461"/>
                  </a:cubicBezTo>
                  <a:lnTo>
                    <a:pt x="175237" y="670368"/>
                  </a:lnTo>
                  <a:cubicBezTo>
                    <a:pt x="136849" y="642716"/>
                    <a:pt x="141043" y="637446"/>
                    <a:pt x="155245" y="607508"/>
                  </a:cubicBezTo>
                  <a:lnTo>
                    <a:pt x="160459" y="598631"/>
                  </a:lnTo>
                  <a:lnTo>
                    <a:pt x="165540" y="589676"/>
                  </a:lnTo>
                  <a:cubicBezTo>
                    <a:pt x="184366" y="562408"/>
                    <a:pt x="186834" y="556141"/>
                    <a:pt x="229974" y="575560"/>
                  </a:cubicBezTo>
                  <a:lnTo>
                    <a:pt x="352482" y="626841"/>
                  </a:lnTo>
                  <a:cubicBezTo>
                    <a:pt x="375537" y="592707"/>
                    <a:pt x="400630" y="560063"/>
                    <a:pt x="428253" y="529660"/>
                  </a:cubicBezTo>
                  <a:lnTo>
                    <a:pt x="346409" y="423820"/>
                  </a:lnTo>
                  <a:cubicBezTo>
                    <a:pt x="316486" y="387175"/>
                    <a:pt x="321901" y="383169"/>
                    <a:pt x="343368" y="357927"/>
                  </a:cubicBezTo>
                  <a:lnTo>
                    <a:pt x="350701" y="350701"/>
                  </a:lnTo>
                  <a:lnTo>
                    <a:pt x="357927" y="343367"/>
                  </a:lnTo>
                  <a:cubicBezTo>
                    <a:pt x="383169" y="321901"/>
                    <a:pt x="387174" y="316486"/>
                    <a:pt x="423820" y="346409"/>
                  </a:cubicBezTo>
                  <a:lnTo>
                    <a:pt x="529660" y="428253"/>
                  </a:lnTo>
                  <a:cubicBezTo>
                    <a:pt x="560063" y="400630"/>
                    <a:pt x="592706" y="375537"/>
                    <a:pt x="626841" y="352482"/>
                  </a:cubicBezTo>
                  <a:lnTo>
                    <a:pt x="575560" y="229974"/>
                  </a:lnTo>
                  <a:cubicBezTo>
                    <a:pt x="556141" y="186833"/>
                    <a:pt x="562408" y="184366"/>
                    <a:pt x="589677" y="165540"/>
                  </a:cubicBezTo>
                  <a:lnTo>
                    <a:pt x="598630" y="160459"/>
                  </a:lnTo>
                  <a:lnTo>
                    <a:pt x="607508" y="155245"/>
                  </a:lnTo>
                  <a:cubicBezTo>
                    <a:pt x="637446" y="141044"/>
                    <a:pt x="642716" y="136849"/>
                    <a:pt x="670368" y="175237"/>
                  </a:cubicBezTo>
                  <a:lnTo>
                    <a:pt x="751460" y="281740"/>
                  </a:lnTo>
                  <a:cubicBezTo>
                    <a:pt x="787667" y="262750"/>
                    <a:pt x="825632" y="246977"/>
                    <a:pt x="865015" y="234505"/>
                  </a:cubicBezTo>
                  <a:lnTo>
                    <a:pt x="847073" y="102043"/>
                  </a:lnTo>
                  <a:cubicBezTo>
                    <a:pt x="839482" y="55346"/>
                    <a:pt x="846174" y="54585"/>
                    <a:pt x="877386" y="43458"/>
                  </a:cubicBezTo>
                  <a:lnTo>
                    <a:pt x="887350" y="40867"/>
                  </a:lnTo>
                  <a:lnTo>
                    <a:pt x="897275" y="38129"/>
                  </a:lnTo>
                  <a:cubicBezTo>
                    <a:pt x="929868" y="32160"/>
                    <a:pt x="936044" y="29472"/>
                    <a:pt x="952818" y="73709"/>
                  </a:cubicBezTo>
                  <a:lnTo>
                    <a:pt x="1003339" y="196976"/>
                  </a:lnTo>
                  <a:cubicBezTo>
                    <a:pt x="1043171" y="188771"/>
                    <a:pt x="1083931" y="183409"/>
                    <a:pt x="1125452" y="181655"/>
                  </a:cubicBezTo>
                  <a:lnTo>
                    <a:pt x="1142446" y="48743"/>
                  </a:lnTo>
                  <a:cubicBezTo>
                    <a:pt x="1147200" y="1672"/>
                    <a:pt x="1153861" y="2670"/>
                    <a:pt x="1186890" y="0"/>
                  </a:cubicBezTo>
                  <a:lnTo>
                    <a:pt x="1197186" y="76"/>
                  </a:lnTo>
                  <a:lnTo>
                    <a:pt x="1207329" y="1"/>
                  </a:lnTo>
                  <a:lnTo>
                    <a:pt x="1207480" y="0"/>
                  </a:lnTo>
                  <a:lnTo>
                    <a:pt x="1207481" y="0"/>
                  </a:lnTo>
                  <a:lnTo>
                    <a:pt x="1216679" y="967"/>
                  </a:lnTo>
                  <a:cubicBezTo>
                    <a:pt x="1220866" y="1116"/>
                    <a:pt x="1224502" y="1517"/>
                    <a:pt x="1227689" y="2123"/>
                  </a:cubicBezTo>
                  <a:cubicBezTo>
                    <a:pt x="1243719" y="5176"/>
                    <a:pt x="1248358" y="13440"/>
                    <a:pt x="1251923" y="48744"/>
                  </a:cubicBezTo>
                  <a:lnTo>
                    <a:pt x="1268917" y="181655"/>
                  </a:lnTo>
                  <a:cubicBezTo>
                    <a:pt x="1310438" y="183409"/>
                    <a:pt x="1351198" y="188772"/>
                    <a:pt x="1391029" y="196976"/>
                  </a:cubicBezTo>
                  <a:lnTo>
                    <a:pt x="1441550" y="73708"/>
                  </a:lnTo>
                  <a:cubicBezTo>
                    <a:pt x="1458324" y="29472"/>
                    <a:pt x="1464500" y="32160"/>
                    <a:pt x="1497094" y="38129"/>
                  </a:cubicBezTo>
                  <a:lnTo>
                    <a:pt x="1507018" y="40867"/>
                  </a:lnTo>
                  <a:lnTo>
                    <a:pt x="1516982" y="43458"/>
                  </a:lnTo>
                  <a:cubicBezTo>
                    <a:pt x="1548194" y="54585"/>
                    <a:pt x="1554886" y="55346"/>
                    <a:pt x="1547295" y="102043"/>
                  </a:cubicBezTo>
                  <a:lnTo>
                    <a:pt x="1529353" y="234505"/>
                  </a:lnTo>
                  <a:cubicBezTo>
                    <a:pt x="1568736" y="246978"/>
                    <a:pt x="1606702" y="262751"/>
                    <a:pt x="1642908" y="281740"/>
                  </a:cubicBezTo>
                  <a:lnTo>
                    <a:pt x="1724000" y="175237"/>
                  </a:lnTo>
                  <a:cubicBezTo>
                    <a:pt x="1751652" y="136848"/>
                    <a:pt x="1756922" y="141043"/>
                    <a:pt x="1786860" y="155245"/>
                  </a:cubicBezTo>
                  <a:lnTo>
                    <a:pt x="1795738" y="160458"/>
                  </a:lnTo>
                  <a:lnTo>
                    <a:pt x="1804691" y="165540"/>
                  </a:lnTo>
                  <a:cubicBezTo>
                    <a:pt x="1831960" y="184366"/>
                    <a:pt x="1838227" y="186833"/>
                    <a:pt x="1818809" y="229974"/>
                  </a:cubicBezTo>
                  <a:lnTo>
                    <a:pt x="1767528" y="352482"/>
                  </a:lnTo>
                  <a:cubicBezTo>
                    <a:pt x="1801662" y="375537"/>
                    <a:pt x="1834305" y="400630"/>
                    <a:pt x="1864708" y="428253"/>
                  </a:cubicBezTo>
                  <a:lnTo>
                    <a:pt x="1970549" y="346409"/>
                  </a:lnTo>
                  <a:cubicBezTo>
                    <a:pt x="2007194" y="316486"/>
                    <a:pt x="2011199" y="321901"/>
                    <a:pt x="2036441" y="343367"/>
                  </a:cubicBezTo>
                  <a:lnTo>
                    <a:pt x="2043667" y="350701"/>
                  </a:lnTo>
                  <a:lnTo>
                    <a:pt x="2051000" y="357927"/>
                  </a:lnTo>
                  <a:cubicBezTo>
                    <a:pt x="2072467" y="383169"/>
                    <a:pt x="2077883" y="387175"/>
                    <a:pt x="2047959" y="423819"/>
                  </a:cubicBezTo>
                  <a:lnTo>
                    <a:pt x="1966116" y="529660"/>
                  </a:lnTo>
                  <a:cubicBezTo>
                    <a:pt x="1993739" y="560063"/>
                    <a:pt x="2018832" y="592707"/>
                    <a:pt x="2041886" y="626841"/>
                  </a:cubicBezTo>
                  <a:lnTo>
                    <a:pt x="2164394" y="575560"/>
                  </a:lnTo>
                  <a:cubicBezTo>
                    <a:pt x="2207534" y="556141"/>
                    <a:pt x="2210002" y="562408"/>
                    <a:pt x="2228828" y="589676"/>
                  </a:cubicBezTo>
                  <a:lnTo>
                    <a:pt x="2233910" y="598631"/>
                  </a:lnTo>
                  <a:lnTo>
                    <a:pt x="2239123" y="607508"/>
                  </a:lnTo>
                  <a:cubicBezTo>
                    <a:pt x="2253325" y="637446"/>
                    <a:pt x="2257519" y="642716"/>
                    <a:pt x="2219131" y="670368"/>
                  </a:cubicBezTo>
                  <a:lnTo>
                    <a:pt x="2112629" y="751462"/>
                  </a:lnTo>
                  <a:cubicBezTo>
                    <a:pt x="2131617" y="787667"/>
                    <a:pt x="2147391" y="825633"/>
                    <a:pt x="2159864" y="865016"/>
                  </a:cubicBezTo>
                  <a:lnTo>
                    <a:pt x="2292325" y="847074"/>
                  </a:lnTo>
                  <a:cubicBezTo>
                    <a:pt x="2339022" y="839482"/>
                    <a:pt x="2339783" y="846175"/>
                    <a:pt x="2350910" y="877386"/>
                  </a:cubicBezTo>
                  <a:lnTo>
                    <a:pt x="2353502" y="887350"/>
                  </a:lnTo>
                  <a:lnTo>
                    <a:pt x="2356240" y="897275"/>
                  </a:lnTo>
                  <a:cubicBezTo>
                    <a:pt x="2362209" y="929869"/>
                    <a:pt x="2364896" y="936044"/>
                    <a:pt x="2320659" y="952819"/>
                  </a:cubicBezTo>
                  <a:lnTo>
                    <a:pt x="2197391" y="1003340"/>
                  </a:lnTo>
                  <a:cubicBezTo>
                    <a:pt x="2205597" y="1043172"/>
                    <a:pt x="2210959" y="1083932"/>
                    <a:pt x="2212712" y="1125453"/>
                  </a:cubicBezTo>
                  <a:lnTo>
                    <a:pt x="2345624" y="1142447"/>
                  </a:lnTo>
                  <a:cubicBezTo>
                    <a:pt x="2392695" y="1147200"/>
                    <a:pt x="2391698" y="1153861"/>
                    <a:pt x="2394368" y="1186889"/>
                  </a:cubicBezTo>
                  <a:lnTo>
                    <a:pt x="2394292" y="1197184"/>
                  </a:lnTo>
                  <a:lnTo>
                    <a:pt x="2394368" y="1207479"/>
                  </a:lnTo>
                  <a:cubicBezTo>
                    <a:pt x="2391698" y="1240508"/>
                    <a:pt x="2392695" y="1247169"/>
                    <a:pt x="2345624" y="1251922"/>
                  </a:cubicBezTo>
                  <a:lnTo>
                    <a:pt x="2212712" y="1268915"/>
                  </a:lnTo>
                  <a:cubicBezTo>
                    <a:pt x="2210959" y="1310437"/>
                    <a:pt x="2205597" y="1351197"/>
                    <a:pt x="2197391" y="1391030"/>
                  </a:cubicBezTo>
                  <a:lnTo>
                    <a:pt x="2320659" y="1441550"/>
                  </a:lnTo>
                  <a:cubicBezTo>
                    <a:pt x="2364896" y="1458324"/>
                    <a:pt x="2362209" y="1464501"/>
                    <a:pt x="2356240" y="1497094"/>
                  </a:cubicBezTo>
                  <a:lnTo>
                    <a:pt x="2353502" y="1507019"/>
                  </a:lnTo>
                  <a:lnTo>
                    <a:pt x="2350910" y="1516983"/>
                  </a:lnTo>
                  <a:cubicBezTo>
                    <a:pt x="2339783" y="1548195"/>
                    <a:pt x="2339022" y="1554887"/>
                    <a:pt x="2292325" y="1547295"/>
                  </a:cubicBezTo>
                  <a:lnTo>
                    <a:pt x="2159863" y="1529354"/>
                  </a:lnTo>
                  <a:cubicBezTo>
                    <a:pt x="2147391" y="1568737"/>
                    <a:pt x="2131617" y="1606702"/>
                    <a:pt x="2112629" y="1642908"/>
                  </a:cubicBezTo>
                  <a:lnTo>
                    <a:pt x="2219131" y="1724001"/>
                  </a:lnTo>
                  <a:cubicBezTo>
                    <a:pt x="2257519" y="1751652"/>
                    <a:pt x="2253325" y="1756922"/>
                    <a:pt x="2239123" y="1786860"/>
                  </a:cubicBezTo>
                  <a:lnTo>
                    <a:pt x="2233910" y="1795739"/>
                  </a:lnTo>
                  <a:lnTo>
                    <a:pt x="2228828" y="1804692"/>
                  </a:lnTo>
                  <a:cubicBezTo>
                    <a:pt x="2210002" y="1831961"/>
                    <a:pt x="2207534" y="1838228"/>
                    <a:pt x="2164394" y="1818808"/>
                  </a:cubicBezTo>
                  <a:lnTo>
                    <a:pt x="2041886" y="1767527"/>
                  </a:lnTo>
                  <a:cubicBezTo>
                    <a:pt x="2018832" y="1801662"/>
                    <a:pt x="1993739" y="1834305"/>
                    <a:pt x="1966116" y="1864708"/>
                  </a:cubicBezTo>
                  <a:lnTo>
                    <a:pt x="2047959" y="1970549"/>
                  </a:lnTo>
                  <a:cubicBezTo>
                    <a:pt x="2077883" y="2007194"/>
                    <a:pt x="2072467" y="2011199"/>
                    <a:pt x="2051000" y="2036441"/>
                  </a:cubicBezTo>
                  <a:lnTo>
                    <a:pt x="2043667" y="2043668"/>
                  </a:lnTo>
                  <a:lnTo>
                    <a:pt x="2036441" y="2051001"/>
                  </a:lnTo>
                  <a:cubicBezTo>
                    <a:pt x="2011198" y="2072468"/>
                    <a:pt x="2007194" y="2077883"/>
                    <a:pt x="1970549" y="2047959"/>
                  </a:cubicBezTo>
                  <a:lnTo>
                    <a:pt x="1864708" y="1966115"/>
                  </a:lnTo>
                  <a:cubicBezTo>
                    <a:pt x="1834305" y="1993739"/>
                    <a:pt x="1801662" y="2018831"/>
                    <a:pt x="1767528" y="2041886"/>
                  </a:cubicBezTo>
                  <a:lnTo>
                    <a:pt x="1818809" y="2164394"/>
                  </a:lnTo>
                  <a:cubicBezTo>
                    <a:pt x="1838227" y="2207535"/>
                    <a:pt x="1831960" y="2210002"/>
                    <a:pt x="1804691" y="2228828"/>
                  </a:cubicBezTo>
                  <a:lnTo>
                    <a:pt x="1795738" y="2233911"/>
                  </a:lnTo>
                  <a:lnTo>
                    <a:pt x="1786860" y="2239123"/>
                  </a:lnTo>
                  <a:cubicBezTo>
                    <a:pt x="1756922" y="2253326"/>
                    <a:pt x="1751652" y="2257520"/>
                    <a:pt x="1724000" y="2219131"/>
                  </a:cubicBezTo>
                  <a:lnTo>
                    <a:pt x="1642908" y="2112629"/>
                  </a:lnTo>
                  <a:cubicBezTo>
                    <a:pt x="1606702" y="2131618"/>
                    <a:pt x="1568736" y="2147392"/>
                    <a:pt x="1529353" y="2159864"/>
                  </a:cubicBezTo>
                  <a:lnTo>
                    <a:pt x="1547295" y="2292326"/>
                  </a:lnTo>
                  <a:cubicBezTo>
                    <a:pt x="1554886" y="2339022"/>
                    <a:pt x="1548194" y="2339783"/>
                    <a:pt x="1516982" y="2350911"/>
                  </a:cubicBezTo>
                  <a:lnTo>
                    <a:pt x="1507018" y="2353502"/>
                  </a:lnTo>
                  <a:lnTo>
                    <a:pt x="1497094" y="2356240"/>
                  </a:lnTo>
                  <a:cubicBezTo>
                    <a:pt x="1464500" y="2362209"/>
                    <a:pt x="1458324" y="2364897"/>
                    <a:pt x="1441550" y="2320660"/>
                  </a:cubicBezTo>
                  <a:lnTo>
                    <a:pt x="1391029" y="2197392"/>
                  </a:lnTo>
                  <a:cubicBezTo>
                    <a:pt x="1351198" y="2205597"/>
                    <a:pt x="1310438" y="2210959"/>
                    <a:pt x="1268917" y="2212713"/>
                  </a:cubicBezTo>
                  <a:lnTo>
                    <a:pt x="1251923" y="2345625"/>
                  </a:lnTo>
                  <a:cubicBezTo>
                    <a:pt x="1247169" y="2392696"/>
                    <a:pt x="1240508" y="2391699"/>
                    <a:pt x="1207481" y="2394368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0F60A0F2-CB2D-46DF-BB86-59BA5D5F4E88}"/>
                </a:ext>
              </a:extLst>
            </p:cNvPr>
            <p:cNvGrpSpPr/>
            <p:nvPr/>
          </p:nvGrpSpPr>
          <p:grpSpPr>
            <a:xfrm>
              <a:off x="910630" y="3093415"/>
              <a:ext cx="2471125" cy="2461470"/>
              <a:chOff x="1791305" y="3063240"/>
              <a:chExt cx="1977078" cy="1977078"/>
            </a:xfrm>
          </p:grpSpPr>
          <p:sp>
            <p:nvSpPr>
              <p:cNvPr id="10" name="육각형 34">
                <a:extLst>
                  <a:ext uri="{FF2B5EF4-FFF2-40B4-BE49-F238E27FC236}">
                    <a16:creationId xmlns:a16="http://schemas.microsoft.com/office/drawing/2014/main" xmlns="" id="{868151EC-5072-41B8-A366-255E09C84F3F}"/>
                  </a:ext>
                </a:extLst>
              </p:cNvPr>
              <p:cNvSpPr/>
              <p:nvPr/>
            </p:nvSpPr>
            <p:spPr>
              <a:xfrm rot="10800000">
                <a:off x="1791305" y="3063240"/>
                <a:ext cx="1977078" cy="1977078"/>
              </a:xfrm>
              <a:custGeom>
                <a:avLst/>
                <a:gdLst/>
                <a:ahLst/>
                <a:cxnLst/>
                <a:rect l="l" t="t" r="r" b="b"/>
                <a:pathLst>
                  <a:path w="2394368" h="2394368">
                    <a:moveTo>
                      <a:pt x="1197185" y="844730"/>
                    </a:moveTo>
                    <a:cubicBezTo>
                      <a:pt x="1272835" y="844730"/>
                      <a:pt x="1461960" y="518653"/>
                      <a:pt x="1424135" y="453438"/>
                    </a:cubicBezTo>
                    <a:cubicBezTo>
                      <a:pt x="1386310" y="388223"/>
                      <a:pt x="1008060" y="388223"/>
                      <a:pt x="970236" y="453438"/>
                    </a:cubicBezTo>
                    <a:cubicBezTo>
                      <a:pt x="932410" y="518653"/>
                      <a:pt x="1121535" y="844730"/>
                      <a:pt x="1197185" y="844730"/>
                    </a:cubicBezTo>
                    <a:close/>
                    <a:moveTo>
                      <a:pt x="859812" y="962618"/>
                    </a:moveTo>
                    <a:cubicBezTo>
                      <a:pt x="901791" y="965313"/>
                      <a:pt x="934590" y="961335"/>
                      <a:pt x="947963" y="947962"/>
                    </a:cubicBezTo>
                    <a:cubicBezTo>
                      <a:pt x="1001456" y="894469"/>
                      <a:pt x="904616" y="530167"/>
                      <a:pt x="831755" y="510799"/>
                    </a:cubicBezTo>
                    <a:cubicBezTo>
                      <a:pt x="758895" y="491431"/>
                      <a:pt x="491433" y="758894"/>
                      <a:pt x="510800" y="831754"/>
                    </a:cubicBezTo>
                    <a:cubicBezTo>
                      <a:pt x="525325" y="886400"/>
                      <a:pt x="733877" y="954534"/>
                      <a:pt x="859812" y="962618"/>
                    </a:cubicBezTo>
                    <a:close/>
                    <a:moveTo>
                      <a:pt x="1534558" y="962618"/>
                    </a:moveTo>
                    <a:cubicBezTo>
                      <a:pt x="1660493" y="954534"/>
                      <a:pt x="1869045" y="886400"/>
                      <a:pt x="1883570" y="831754"/>
                    </a:cubicBezTo>
                    <a:cubicBezTo>
                      <a:pt x="1902938" y="758894"/>
                      <a:pt x="1635475" y="491431"/>
                      <a:pt x="1562615" y="510799"/>
                    </a:cubicBezTo>
                    <a:cubicBezTo>
                      <a:pt x="1489754" y="530167"/>
                      <a:pt x="1392915" y="894469"/>
                      <a:pt x="1446408" y="947962"/>
                    </a:cubicBezTo>
                    <a:cubicBezTo>
                      <a:pt x="1459781" y="961335"/>
                      <a:pt x="1492580" y="965313"/>
                      <a:pt x="1534558" y="962618"/>
                    </a:cubicBezTo>
                    <a:close/>
                    <a:moveTo>
                      <a:pt x="1197184" y="1384497"/>
                    </a:moveTo>
                    <a:cubicBezTo>
                      <a:pt x="1300634" y="1384497"/>
                      <a:pt x="1384497" y="1300634"/>
                      <a:pt x="1384497" y="1197184"/>
                    </a:cubicBezTo>
                    <a:cubicBezTo>
                      <a:pt x="1384497" y="1093734"/>
                      <a:pt x="1300634" y="1009871"/>
                      <a:pt x="1197184" y="1009871"/>
                    </a:cubicBezTo>
                    <a:cubicBezTo>
                      <a:pt x="1093734" y="1009871"/>
                      <a:pt x="1009871" y="1093734"/>
                      <a:pt x="1009871" y="1197184"/>
                    </a:cubicBezTo>
                    <a:cubicBezTo>
                      <a:pt x="1009871" y="1300634"/>
                      <a:pt x="1093734" y="1384497"/>
                      <a:pt x="1197184" y="1384497"/>
                    </a:cubicBezTo>
                    <a:close/>
                    <a:moveTo>
                      <a:pt x="488976" y="1428345"/>
                    </a:moveTo>
                    <a:cubicBezTo>
                      <a:pt x="595079" y="1416451"/>
                      <a:pt x="844731" y="1263378"/>
                      <a:pt x="844731" y="1197184"/>
                    </a:cubicBezTo>
                    <a:cubicBezTo>
                      <a:pt x="844731" y="1121534"/>
                      <a:pt x="518654" y="932409"/>
                      <a:pt x="453439" y="970235"/>
                    </a:cubicBezTo>
                    <a:cubicBezTo>
                      <a:pt x="388224" y="1008059"/>
                      <a:pt x="388224" y="1386309"/>
                      <a:pt x="453439" y="1424134"/>
                    </a:cubicBezTo>
                    <a:cubicBezTo>
                      <a:pt x="461591" y="1428862"/>
                      <a:pt x="473819" y="1430044"/>
                      <a:pt x="488976" y="1428345"/>
                    </a:cubicBezTo>
                    <a:close/>
                    <a:moveTo>
                      <a:pt x="1905394" y="1428345"/>
                    </a:moveTo>
                    <a:cubicBezTo>
                      <a:pt x="1920552" y="1430044"/>
                      <a:pt x="1932779" y="1428862"/>
                      <a:pt x="1940931" y="1424134"/>
                    </a:cubicBezTo>
                    <a:cubicBezTo>
                      <a:pt x="2006146" y="1386309"/>
                      <a:pt x="2006146" y="1008059"/>
                      <a:pt x="1940931" y="970235"/>
                    </a:cubicBezTo>
                    <a:cubicBezTo>
                      <a:pt x="1875716" y="932409"/>
                      <a:pt x="1549639" y="1121534"/>
                      <a:pt x="1549639" y="1197184"/>
                    </a:cubicBezTo>
                    <a:cubicBezTo>
                      <a:pt x="1549639" y="1263378"/>
                      <a:pt x="1799292" y="1416451"/>
                      <a:pt x="1905394" y="1428345"/>
                    </a:cubicBezTo>
                    <a:close/>
                    <a:moveTo>
                      <a:pt x="831755" y="1883569"/>
                    </a:moveTo>
                    <a:cubicBezTo>
                      <a:pt x="904616" y="1864202"/>
                      <a:pt x="1001456" y="1499899"/>
                      <a:pt x="947963" y="1446407"/>
                    </a:cubicBezTo>
                    <a:cubicBezTo>
                      <a:pt x="894470" y="1392914"/>
                      <a:pt x="530168" y="1489753"/>
                      <a:pt x="510800" y="1562614"/>
                    </a:cubicBezTo>
                    <a:cubicBezTo>
                      <a:pt x="491432" y="1635474"/>
                      <a:pt x="758895" y="1902937"/>
                      <a:pt x="831755" y="1883569"/>
                    </a:cubicBezTo>
                    <a:close/>
                    <a:moveTo>
                      <a:pt x="1562615" y="1883569"/>
                    </a:moveTo>
                    <a:cubicBezTo>
                      <a:pt x="1635476" y="1902937"/>
                      <a:pt x="1902938" y="1635474"/>
                      <a:pt x="1883570" y="1562614"/>
                    </a:cubicBezTo>
                    <a:cubicBezTo>
                      <a:pt x="1864203" y="1489753"/>
                      <a:pt x="1499900" y="1392914"/>
                      <a:pt x="1446407" y="1446407"/>
                    </a:cubicBezTo>
                    <a:cubicBezTo>
                      <a:pt x="1392915" y="1499899"/>
                      <a:pt x="1489754" y="1864202"/>
                      <a:pt x="1562615" y="1883569"/>
                    </a:cubicBezTo>
                    <a:close/>
                    <a:moveTo>
                      <a:pt x="1197185" y="1989842"/>
                    </a:moveTo>
                    <a:cubicBezTo>
                      <a:pt x="1301204" y="1989841"/>
                      <a:pt x="1405222" y="1973538"/>
                      <a:pt x="1424135" y="1940930"/>
                    </a:cubicBezTo>
                    <a:cubicBezTo>
                      <a:pt x="1461960" y="1875715"/>
                      <a:pt x="1272835" y="1549638"/>
                      <a:pt x="1197185" y="1549638"/>
                    </a:cubicBezTo>
                    <a:cubicBezTo>
                      <a:pt x="1121535" y="1549638"/>
                      <a:pt x="932410" y="1875715"/>
                      <a:pt x="970236" y="1940930"/>
                    </a:cubicBezTo>
                    <a:cubicBezTo>
                      <a:pt x="989148" y="1973538"/>
                      <a:pt x="1093166" y="1989841"/>
                      <a:pt x="1197185" y="1989842"/>
                    </a:cubicBezTo>
                    <a:close/>
                    <a:moveTo>
                      <a:pt x="1207481" y="2394368"/>
                    </a:moveTo>
                    <a:lnTo>
                      <a:pt x="1207480" y="2394368"/>
                    </a:lnTo>
                    <a:lnTo>
                      <a:pt x="1197185" y="2394292"/>
                    </a:lnTo>
                    <a:lnTo>
                      <a:pt x="1186890" y="2394368"/>
                    </a:lnTo>
                    <a:lnTo>
                      <a:pt x="1186890" y="2394368"/>
                    </a:lnTo>
                    <a:cubicBezTo>
                      <a:pt x="1153861" y="2391699"/>
                      <a:pt x="1147200" y="2392696"/>
                      <a:pt x="1142446" y="2345625"/>
                    </a:cubicBezTo>
                    <a:lnTo>
                      <a:pt x="1125453" y="2212713"/>
                    </a:lnTo>
                    <a:cubicBezTo>
                      <a:pt x="1083931" y="2210960"/>
                      <a:pt x="1043171" y="2205597"/>
                      <a:pt x="1003340" y="2197392"/>
                    </a:cubicBezTo>
                    <a:lnTo>
                      <a:pt x="952818" y="2320660"/>
                    </a:lnTo>
                    <a:cubicBezTo>
                      <a:pt x="936044" y="2364897"/>
                      <a:pt x="929868" y="2362209"/>
                      <a:pt x="897275" y="2356240"/>
                    </a:cubicBezTo>
                    <a:lnTo>
                      <a:pt x="887350" y="2353502"/>
                    </a:lnTo>
                    <a:lnTo>
                      <a:pt x="877386" y="2350910"/>
                    </a:lnTo>
                    <a:cubicBezTo>
                      <a:pt x="846174" y="2339783"/>
                      <a:pt x="839482" y="2339022"/>
                      <a:pt x="847073" y="2292326"/>
                    </a:cubicBezTo>
                    <a:lnTo>
                      <a:pt x="865015" y="2159864"/>
                    </a:lnTo>
                    <a:cubicBezTo>
                      <a:pt x="825632" y="2147392"/>
                      <a:pt x="787667" y="2131618"/>
                      <a:pt x="751460" y="2112630"/>
                    </a:cubicBezTo>
                    <a:lnTo>
                      <a:pt x="670368" y="2219131"/>
                    </a:lnTo>
                    <a:cubicBezTo>
                      <a:pt x="642716" y="2257519"/>
                      <a:pt x="637446" y="2253326"/>
                      <a:pt x="607508" y="2239123"/>
                    </a:cubicBezTo>
                    <a:lnTo>
                      <a:pt x="598630" y="2233911"/>
                    </a:lnTo>
                    <a:lnTo>
                      <a:pt x="589677" y="2228828"/>
                    </a:lnTo>
                    <a:cubicBezTo>
                      <a:pt x="562408" y="2210002"/>
                      <a:pt x="556141" y="2207535"/>
                      <a:pt x="575560" y="2164394"/>
                    </a:cubicBezTo>
                    <a:lnTo>
                      <a:pt x="626841" y="2041886"/>
                    </a:lnTo>
                    <a:cubicBezTo>
                      <a:pt x="592706" y="2018832"/>
                      <a:pt x="560063" y="1993739"/>
                      <a:pt x="529660" y="1966116"/>
                    </a:cubicBezTo>
                    <a:lnTo>
                      <a:pt x="423820" y="2047959"/>
                    </a:lnTo>
                    <a:cubicBezTo>
                      <a:pt x="387174" y="2077883"/>
                      <a:pt x="383169" y="2072467"/>
                      <a:pt x="357927" y="2051001"/>
                    </a:cubicBezTo>
                    <a:lnTo>
                      <a:pt x="350701" y="2043668"/>
                    </a:lnTo>
                    <a:lnTo>
                      <a:pt x="343368" y="2036441"/>
                    </a:lnTo>
                    <a:cubicBezTo>
                      <a:pt x="321901" y="2011199"/>
                      <a:pt x="316486" y="2007194"/>
                      <a:pt x="346409" y="1970549"/>
                    </a:cubicBezTo>
                    <a:lnTo>
                      <a:pt x="428253" y="1864709"/>
                    </a:lnTo>
                    <a:cubicBezTo>
                      <a:pt x="400630" y="1834306"/>
                      <a:pt x="375537" y="1801663"/>
                      <a:pt x="352482" y="1767528"/>
                    </a:cubicBezTo>
                    <a:lnTo>
                      <a:pt x="229974" y="1818808"/>
                    </a:lnTo>
                    <a:cubicBezTo>
                      <a:pt x="186834" y="1838228"/>
                      <a:pt x="184366" y="1831961"/>
                      <a:pt x="165540" y="1804692"/>
                    </a:cubicBezTo>
                    <a:lnTo>
                      <a:pt x="160459" y="1795739"/>
                    </a:lnTo>
                    <a:lnTo>
                      <a:pt x="155245" y="1786860"/>
                    </a:lnTo>
                    <a:cubicBezTo>
                      <a:pt x="141043" y="1756922"/>
                      <a:pt x="136849" y="1751652"/>
                      <a:pt x="175237" y="1724001"/>
                    </a:cubicBezTo>
                    <a:lnTo>
                      <a:pt x="281739" y="1642909"/>
                    </a:lnTo>
                    <a:cubicBezTo>
                      <a:pt x="262751" y="1606703"/>
                      <a:pt x="246977" y="1568737"/>
                      <a:pt x="234505" y="1529354"/>
                    </a:cubicBezTo>
                    <a:lnTo>
                      <a:pt x="102043" y="1547295"/>
                    </a:lnTo>
                    <a:cubicBezTo>
                      <a:pt x="55346" y="1554887"/>
                      <a:pt x="54585" y="1548195"/>
                      <a:pt x="43458" y="1516983"/>
                    </a:cubicBezTo>
                    <a:lnTo>
                      <a:pt x="40867" y="1507019"/>
                    </a:lnTo>
                    <a:lnTo>
                      <a:pt x="38129" y="1497094"/>
                    </a:lnTo>
                    <a:cubicBezTo>
                      <a:pt x="32160" y="1464501"/>
                      <a:pt x="29473" y="1458324"/>
                      <a:pt x="73709" y="1441550"/>
                    </a:cubicBezTo>
                    <a:lnTo>
                      <a:pt x="196976" y="1391030"/>
                    </a:lnTo>
                    <a:cubicBezTo>
                      <a:pt x="188771" y="1351197"/>
                      <a:pt x="183409" y="1310437"/>
                      <a:pt x="181655" y="1268915"/>
                    </a:cubicBezTo>
                    <a:lnTo>
                      <a:pt x="48744" y="1251922"/>
                    </a:lnTo>
                    <a:cubicBezTo>
                      <a:pt x="1673" y="1247169"/>
                      <a:pt x="2671" y="1240508"/>
                      <a:pt x="0" y="1207479"/>
                    </a:cubicBezTo>
                    <a:lnTo>
                      <a:pt x="76" y="1197184"/>
                    </a:lnTo>
                    <a:lnTo>
                      <a:pt x="0" y="1186889"/>
                    </a:lnTo>
                    <a:cubicBezTo>
                      <a:pt x="2671" y="1153861"/>
                      <a:pt x="1673" y="1147200"/>
                      <a:pt x="48744" y="1142447"/>
                    </a:cubicBezTo>
                    <a:lnTo>
                      <a:pt x="181655" y="1125453"/>
                    </a:lnTo>
                    <a:cubicBezTo>
                      <a:pt x="183409" y="1083932"/>
                      <a:pt x="188771" y="1043172"/>
                      <a:pt x="196976" y="1003340"/>
                    </a:cubicBezTo>
                    <a:lnTo>
                      <a:pt x="73709" y="952819"/>
                    </a:lnTo>
                    <a:cubicBezTo>
                      <a:pt x="29473" y="936044"/>
                      <a:pt x="32160" y="929869"/>
                      <a:pt x="38129" y="897275"/>
                    </a:cubicBezTo>
                    <a:lnTo>
                      <a:pt x="40867" y="887350"/>
                    </a:lnTo>
                    <a:lnTo>
                      <a:pt x="43458" y="877387"/>
                    </a:lnTo>
                    <a:cubicBezTo>
                      <a:pt x="54585" y="846175"/>
                      <a:pt x="55346" y="839482"/>
                      <a:pt x="102043" y="847074"/>
                    </a:cubicBezTo>
                    <a:lnTo>
                      <a:pt x="234505" y="865016"/>
                    </a:lnTo>
                    <a:cubicBezTo>
                      <a:pt x="246977" y="825633"/>
                      <a:pt x="262750" y="787667"/>
                      <a:pt x="281739" y="751461"/>
                    </a:cubicBezTo>
                    <a:lnTo>
                      <a:pt x="175237" y="670368"/>
                    </a:lnTo>
                    <a:cubicBezTo>
                      <a:pt x="136849" y="642716"/>
                      <a:pt x="141043" y="637446"/>
                      <a:pt x="155245" y="607508"/>
                    </a:cubicBezTo>
                    <a:lnTo>
                      <a:pt x="160459" y="598631"/>
                    </a:lnTo>
                    <a:lnTo>
                      <a:pt x="165540" y="589676"/>
                    </a:lnTo>
                    <a:cubicBezTo>
                      <a:pt x="184366" y="562408"/>
                      <a:pt x="186834" y="556141"/>
                      <a:pt x="229974" y="575560"/>
                    </a:cubicBezTo>
                    <a:lnTo>
                      <a:pt x="352482" y="626841"/>
                    </a:lnTo>
                    <a:cubicBezTo>
                      <a:pt x="375537" y="592707"/>
                      <a:pt x="400630" y="560063"/>
                      <a:pt x="428253" y="529660"/>
                    </a:cubicBezTo>
                    <a:lnTo>
                      <a:pt x="346409" y="423820"/>
                    </a:lnTo>
                    <a:cubicBezTo>
                      <a:pt x="316486" y="387175"/>
                      <a:pt x="321901" y="383169"/>
                      <a:pt x="343368" y="357927"/>
                    </a:cubicBezTo>
                    <a:lnTo>
                      <a:pt x="350701" y="350701"/>
                    </a:lnTo>
                    <a:lnTo>
                      <a:pt x="357927" y="343367"/>
                    </a:lnTo>
                    <a:cubicBezTo>
                      <a:pt x="383169" y="321901"/>
                      <a:pt x="387174" y="316486"/>
                      <a:pt x="423820" y="346409"/>
                    </a:cubicBezTo>
                    <a:lnTo>
                      <a:pt x="529660" y="428253"/>
                    </a:lnTo>
                    <a:cubicBezTo>
                      <a:pt x="560063" y="400630"/>
                      <a:pt x="592706" y="375537"/>
                      <a:pt x="626841" y="352482"/>
                    </a:cubicBezTo>
                    <a:lnTo>
                      <a:pt x="575560" y="229974"/>
                    </a:lnTo>
                    <a:cubicBezTo>
                      <a:pt x="556141" y="186833"/>
                      <a:pt x="562408" y="184366"/>
                      <a:pt x="589677" y="165540"/>
                    </a:cubicBezTo>
                    <a:lnTo>
                      <a:pt x="598630" y="160459"/>
                    </a:lnTo>
                    <a:lnTo>
                      <a:pt x="607508" y="155245"/>
                    </a:lnTo>
                    <a:cubicBezTo>
                      <a:pt x="637446" y="141044"/>
                      <a:pt x="642716" y="136849"/>
                      <a:pt x="670368" y="175237"/>
                    </a:cubicBezTo>
                    <a:lnTo>
                      <a:pt x="751460" y="281740"/>
                    </a:lnTo>
                    <a:cubicBezTo>
                      <a:pt x="787667" y="262750"/>
                      <a:pt x="825632" y="246977"/>
                      <a:pt x="865015" y="234505"/>
                    </a:cubicBezTo>
                    <a:lnTo>
                      <a:pt x="847073" y="102043"/>
                    </a:lnTo>
                    <a:cubicBezTo>
                      <a:pt x="839482" y="55346"/>
                      <a:pt x="846174" y="54585"/>
                      <a:pt x="877386" y="43458"/>
                    </a:cubicBezTo>
                    <a:lnTo>
                      <a:pt x="887350" y="40867"/>
                    </a:lnTo>
                    <a:lnTo>
                      <a:pt x="897275" y="38129"/>
                    </a:lnTo>
                    <a:cubicBezTo>
                      <a:pt x="929868" y="32160"/>
                      <a:pt x="936044" y="29472"/>
                      <a:pt x="952818" y="73709"/>
                    </a:cubicBezTo>
                    <a:lnTo>
                      <a:pt x="1003339" y="196976"/>
                    </a:lnTo>
                    <a:cubicBezTo>
                      <a:pt x="1043171" y="188771"/>
                      <a:pt x="1083931" y="183409"/>
                      <a:pt x="1125452" y="181655"/>
                    </a:cubicBezTo>
                    <a:lnTo>
                      <a:pt x="1142446" y="48743"/>
                    </a:lnTo>
                    <a:cubicBezTo>
                      <a:pt x="1147200" y="1672"/>
                      <a:pt x="1153861" y="2670"/>
                      <a:pt x="1186890" y="0"/>
                    </a:cubicBezTo>
                    <a:lnTo>
                      <a:pt x="1197186" y="76"/>
                    </a:lnTo>
                    <a:lnTo>
                      <a:pt x="1207329" y="1"/>
                    </a:lnTo>
                    <a:lnTo>
                      <a:pt x="1207480" y="0"/>
                    </a:lnTo>
                    <a:lnTo>
                      <a:pt x="1207481" y="0"/>
                    </a:lnTo>
                    <a:lnTo>
                      <a:pt x="1216679" y="967"/>
                    </a:lnTo>
                    <a:cubicBezTo>
                      <a:pt x="1220866" y="1116"/>
                      <a:pt x="1224502" y="1517"/>
                      <a:pt x="1227689" y="2123"/>
                    </a:cubicBezTo>
                    <a:cubicBezTo>
                      <a:pt x="1243719" y="5176"/>
                      <a:pt x="1248358" y="13440"/>
                      <a:pt x="1251923" y="48744"/>
                    </a:cubicBezTo>
                    <a:lnTo>
                      <a:pt x="1268917" y="181655"/>
                    </a:lnTo>
                    <a:cubicBezTo>
                      <a:pt x="1310438" y="183409"/>
                      <a:pt x="1351198" y="188772"/>
                      <a:pt x="1391029" y="196976"/>
                    </a:cubicBezTo>
                    <a:lnTo>
                      <a:pt x="1441550" y="73708"/>
                    </a:lnTo>
                    <a:cubicBezTo>
                      <a:pt x="1458324" y="29472"/>
                      <a:pt x="1464500" y="32160"/>
                      <a:pt x="1497094" y="38129"/>
                    </a:cubicBezTo>
                    <a:lnTo>
                      <a:pt x="1507018" y="40867"/>
                    </a:lnTo>
                    <a:lnTo>
                      <a:pt x="1516982" y="43458"/>
                    </a:lnTo>
                    <a:cubicBezTo>
                      <a:pt x="1548194" y="54585"/>
                      <a:pt x="1554886" y="55346"/>
                      <a:pt x="1547295" y="102043"/>
                    </a:cubicBezTo>
                    <a:lnTo>
                      <a:pt x="1529353" y="234505"/>
                    </a:lnTo>
                    <a:cubicBezTo>
                      <a:pt x="1568736" y="246978"/>
                      <a:pt x="1606702" y="262751"/>
                      <a:pt x="1642908" y="281740"/>
                    </a:cubicBezTo>
                    <a:lnTo>
                      <a:pt x="1724000" y="175237"/>
                    </a:lnTo>
                    <a:cubicBezTo>
                      <a:pt x="1751652" y="136848"/>
                      <a:pt x="1756922" y="141043"/>
                      <a:pt x="1786860" y="155245"/>
                    </a:cubicBezTo>
                    <a:lnTo>
                      <a:pt x="1795738" y="160458"/>
                    </a:lnTo>
                    <a:lnTo>
                      <a:pt x="1804691" y="165540"/>
                    </a:lnTo>
                    <a:cubicBezTo>
                      <a:pt x="1831960" y="184366"/>
                      <a:pt x="1838227" y="186833"/>
                      <a:pt x="1818809" y="229974"/>
                    </a:cubicBezTo>
                    <a:lnTo>
                      <a:pt x="1767528" y="352482"/>
                    </a:lnTo>
                    <a:cubicBezTo>
                      <a:pt x="1801662" y="375537"/>
                      <a:pt x="1834305" y="400630"/>
                      <a:pt x="1864708" y="428253"/>
                    </a:cubicBezTo>
                    <a:lnTo>
                      <a:pt x="1970549" y="346409"/>
                    </a:lnTo>
                    <a:cubicBezTo>
                      <a:pt x="2007194" y="316486"/>
                      <a:pt x="2011199" y="321901"/>
                      <a:pt x="2036441" y="343367"/>
                    </a:cubicBezTo>
                    <a:lnTo>
                      <a:pt x="2043667" y="350701"/>
                    </a:lnTo>
                    <a:lnTo>
                      <a:pt x="2051000" y="357927"/>
                    </a:lnTo>
                    <a:cubicBezTo>
                      <a:pt x="2072467" y="383169"/>
                      <a:pt x="2077883" y="387175"/>
                      <a:pt x="2047959" y="423819"/>
                    </a:cubicBezTo>
                    <a:lnTo>
                      <a:pt x="1966116" y="529660"/>
                    </a:lnTo>
                    <a:cubicBezTo>
                      <a:pt x="1993739" y="560063"/>
                      <a:pt x="2018832" y="592707"/>
                      <a:pt x="2041886" y="626841"/>
                    </a:cubicBezTo>
                    <a:lnTo>
                      <a:pt x="2164394" y="575560"/>
                    </a:lnTo>
                    <a:cubicBezTo>
                      <a:pt x="2207534" y="556141"/>
                      <a:pt x="2210002" y="562408"/>
                      <a:pt x="2228828" y="589676"/>
                    </a:cubicBezTo>
                    <a:lnTo>
                      <a:pt x="2233910" y="598631"/>
                    </a:lnTo>
                    <a:lnTo>
                      <a:pt x="2239123" y="607508"/>
                    </a:lnTo>
                    <a:cubicBezTo>
                      <a:pt x="2253325" y="637446"/>
                      <a:pt x="2257519" y="642716"/>
                      <a:pt x="2219131" y="670368"/>
                    </a:cubicBezTo>
                    <a:lnTo>
                      <a:pt x="2112629" y="751462"/>
                    </a:lnTo>
                    <a:cubicBezTo>
                      <a:pt x="2131617" y="787667"/>
                      <a:pt x="2147391" y="825633"/>
                      <a:pt x="2159864" y="865016"/>
                    </a:cubicBezTo>
                    <a:lnTo>
                      <a:pt x="2292325" y="847074"/>
                    </a:lnTo>
                    <a:cubicBezTo>
                      <a:pt x="2339022" y="839482"/>
                      <a:pt x="2339783" y="846175"/>
                      <a:pt x="2350910" y="877386"/>
                    </a:cubicBezTo>
                    <a:lnTo>
                      <a:pt x="2353502" y="887350"/>
                    </a:lnTo>
                    <a:lnTo>
                      <a:pt x="2356240" y="897275"/>
                    </a:lnTo>
                    <a:cubicBezTo>
                      <a:pt x="2362209" y="929869"/>
                      <a:pt x="2364896" y="936044"/>
                      <a:pt x="2320659" y="952819"/>
                    </a:cubicBezTo>
                    <a:lnTo>
                      <a:pt x="2197391" y="1003340"/>
                    </a:lnTo>
                    <a:cubicBezTo>
                      <a:pt x="2205597" y="1043172"/>
                      <a:pt x="2210959" y="1083932"/>
                      <a:pt x="2212712" y="1125453"/>
                    </a:cubicBezTo>
                    <a:lnTo>
                      <a:pt x="2345624" y="1142447"/>
                    </a:lnTo>
                    <a:cubicBezTo>
                      <a:pt x="2392695" y="1147200"/>
                      <a:pt x="2391698" y="1153861"/>
                      <a:pt x="2394368" y="1186889"/>
                    </a:cubicBezTo>
                    <a:lnTo>
                      <a:pt x="2394292" y="1197184"/>
                    </a:lnTo>
                    <a:lnTo>
                      <a:pt x="2394368" y="1207479"/>
                    </a:lnTo>
                    <a:cubicBezTo>
                      <a:pt x="2391698" y="1240508"/>
                      <a:pt x="2392695" y="1247169"/>
                      <a:pt x="2345624" y="1251922"/>
                    </a:cubicBezTo>
                    <a:lnTo>
                      <a:pt x="2212712" y="1268915"/>
                    </a:lnTo>
                    <a:cubicBezTo>
                      <a:pt x="2210959" y="1310437"/>
                      <a:pt x="2205597" y="1351197"/>
                      <a:pt x="2197391" y="1391030"/>
                    </a:cubicBezTo>
                    <a:lnTo>
                      <a:pt x="2320659" y="1441550"/>
                    </a:lnTo>
                    <a:cubicBezTo>
                      <a:pt x="2364896" y="1458324"/>
                      <a:pt x="2362209" y="1464501"/>
                      <a:pt x="2356240" y="1497094"/>
                    </a:cubicBezTo>
                    <a:lnTo>
                      <a:pt x="2353502" y="1507019"/>
                    </a:lnTo>
                    <a:lnTo>
                      <a:pt x="2350910" y="1516983"/>
                    </a:lnTo>
                    <a:cubicBezTo>
                      <a:pt x="2339783" y="1548195"/>
                      <a:pt x="2339022" y="1554887"/>
                      <a:pt x="2292325" y="1547295"/>
                    </a:cubicBezTo>
                    <a:lnTo>
                      <a:pt x="2159863" y="1529354"/>
                    </a:lnTo>
                    <a:cubicBezTo>
                      <a:pt x="2147391" y="1568737"/>
                      <a:pt x="2131617" y="1606702"/>
                      <a:pt x="2112629" y="1642908"/>
                    </a:cubicBezTo>
                    <a:lnTo>
                      <a:pt x="2219131" y="1724001"/>
                    </a:lnTo>
                    <a:cubicBezTo>
                      <a:pt x="2257519" y="1751652"/>
                      <a:pt x="2253325" y="1756922"/>
                      <a:pt x="2239123" y="1786860"/>
                    </a:cubicBezTo>
                    <a:lnTo>
                      <a:pt x="2233910" y="1795739"/>
                    </a:lnTo>
                    <a:lnTo>
                      <a:pt x="2228828" y="1804692"/>
                    </a:lnTo>
                    <a:cubicBezTo>
                      <a:pt x="2210002" y="1831961"/>
                      <a:pt x="2207534" y="1838228"/>
                      <a:pt x="2164394" y="1818808"/>
                    </a:cubicBezTo>
                    <a:lnTo>
                      <a:pt x="2041886" y="1767527"/>
                    </a:lnTo>
                    <a:cubicBezTo>
                      <a:pt x="2018832" y="1801662"/>
                      <a:pt x="1993739" y="1834305"/>
                      <a:pt x="1966116" y="1864708"/>
                    </a:cubicBezTo>
                    <a:lnTo>
                      <a:pt x="2047959" y="1970549"/>
                    </a:lnTo>
                    <a:cubicBezTo>
                      <a:pt x="2077883" y="2007194"/>
                      <a:pt x="2072467" y="2011199"/>
                      <a:pt x="2051000" y="2036441"/>
                    </a:cubicBezTo>
                    <a:lnTo>
                      <a:pt x="2043667" y="2043668"/>
                    </a:lnTo>
                    <a:lnTo>
                      <a:pt x="2036441" y="2051001"/>
                    </a:lnTo>
                    <a:cubicBezTo>
                      <a:pt x="2011198" y="2072468"/>
                      <a:pt x="2007194" y="2077883"/>
                      <a:pt x="1970549" y="2047959"/>
                    </a:cubicBezTo>
                    <a:lnTo>
                      <a:pt x="1864708" y="1966115"/>
                    </a:lnTo>
                    <a:cubicBezTo>
                      <a:pt x="1834305" y="1993739"/>
                      <a:pt x="1801662" y="2018831"/>
                      <a:pt x="1767528" y="2041886"/>
                    </a:cubicBezTo>
                    <a:lnTo>
                      <a:pt x="1818809" y="2164394"/>
                    </a:lnTo>
                    <a:cubicBezTo>
                      <a:pt x="1838227" y="2207535"/>
                      <a:pt x="1831960" y="2210002"/>
                      <a:pt x="1804691" y="2228828"/>
                    </a:cubicBezTo>
                    <a:lnTo>
                      <a:pt x="1795738" y="2233911"/>
                    </a:lnTo>
                    <a:lnTo>
                      <a:pt x="1786860" y="2239123"/>
                    </a:lnTo>
                    <a:cubicBezTo>
                      <a:pt x="1756922" y="2253326"/>
                      <a:pt x="1751652" y="2257520"/>
                      <a:pt x="1724000" y="2219131"/>
                    </a:cubicBezTo>
                    <a:lnTo>
                      <a:pt x="1642908" y="2112629"/>
                    </a:lnTo>
                    <a:cubicBezTo>
                      <a:pt x="1606702" y="2131618"/>
                      <a:pt x="1568736" y="2147392"/>
                      <a:pt x="1529353" y="2159864"/>
                    </a:cubicBezTo>
                    <a:lnTo>
                      <a:pt x="1547295" y="2292326"/>
                    </a:lnTo>
                    <a:cubicBezTo>
                      <a:pt x="1554886" y="2339022"/>
                      <a:pt x="1548194" y="2339783"/>
                      <a:pt x="1516982" y="2350911"/>
                    </a:cubicBezTo>
                    <a:lnTo>
                      <a:pt x="1507018" y="2353502"/>
                    </a:lnTo>
                    <a:lnTo>
                      <a:pt x="1497094" y="2356240"/>
                    </a:lnTo>
                    <a:cubicBezTo>
                      <a:pt x="1464500" y="2362209"/>
                      <a:pt x="1458324" y="2364897"/>
                      <a:pt x="1441550" y="2320660"/>
                    </a:cubicBezTo>
                    <a:lnTo>
                      <a:pt x="1391029" y="2197392"/>
                    </a:lnTo>
                    <a:cubicBezTo>
                      <a:pt x="1351198" y="2205597"/>
                      <a:pt x="1310438" y="2210959"/>
                      <a:pt x="1268917" y="2212713"/>
                    </a:cubicBezTo>
                    <a:lnTo>
                      <a:pt x="1251923" y="2345625"/>
                    </a:lnTo>
                    <a:cubicBezTo>
                      <a:pt x="1247169" y="2392696"/>
                      <a:pt x="1240508" y="2391699"/>
                      <a:pt x="1207481" y="239436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xmlns="" id="{5C7F5926-F88F-47AA-9910-CC8AC125F48E}"/>
                  </a:ext>
                </a:extLst>
              </p:cNvPr>
              <p:cNvSpPr/>
              <p:nvPr/>
            </p:nvSpPr>
            <p:spPr>
              <a:xfrm>
                <a:off x="2136975" y="3363029"/>
                <a:ext cx="1325066" cy="13302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1243403" y="3805805"/>
              <a:ext cx="191270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200" spc="-15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신체적 발달</a:t>
              </a:r>
              <a:r>
                <a:rPr lang="ko-KR" altLang="en-US" sz="2200" spc="-150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</a:t>
              </a:r>
              <a:endParaRPr lang="en-US" altLang="ko-KR" sz="2200" spc="-15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200" spc="-150" dirty="0" smtClean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관심 </a:t>
              </a:r>
              <a:r>
                <a:rPr lang="ko-KR" altLang="en-US" sz="2200" spc="-150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영역</a:t>
              </a:r>
              <a:endParaRPr lang="en-US" altLang="ko-KR" sz="2200" spc="-15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835651" y="3509044"/>
              <a:ext cx="6591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smtClean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(1)</a:t>
              </a:r>
              <a:endParaRPr lang="ko-KR" alt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5796091" y="3509044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(2)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767614" y="3509044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(3)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49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34566" y="1810469"/>
            <a:ext cx="1144927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청소년은 가정과 학교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그리고 지역사회 등 그 사회 자체가 안고 있는 </a:t>
            </a:r>
            <a:r>
              <a:rPr lang="ko-KR" altLang="en-US" sz="2000" b="1" spc="-150" dirty="0" smtClean="0"/>
              <a:t>과제와 </a:t>
            </a:r>
            <a:r>
              <a:rPr lang="ko-KR" altLang="en-US" sz="2000" b="1" spc="-150" dirty="0"/>
              <a:t>경향에 크게 영향을 받으며 </a:t>
            </a:r>
            <a:r>
              <a:rPr lang="ko-KR" altLang="en-US" sz="2000" b="1" spc="-150" dirty="0" smtClean="0"/>
              <a:t>살아감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11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베버리지</a:t>
            </a:r>
            <a:r>
              <a:rPr lang="en-US" altLang="ko-KR" sz="2000" b="1" spc="-150" dirty="0" smtClean="0"/>
              <a:t>(Beveridge)</a:t>
            </a:r>
            <a:r>
              <a:rPr lang="ko-KR" altLang="en-US" sz="2000" b="1" spc="-150" dirty="0" smtClean="0"/>
              <a:t>가 </a:t>
            </a:r>
            <a:r>
              <a:rPr lang="ko-KR" altLang="en-US" sz="2000" b="1" spc="-150" dirty="0"/>
              <a:t>남성 임금노동자의 라이프 사이클에 맞추어 ‘요람에서 </a:t>
            </a:r>
            <a:r>
              <a:rPr lang="ko-KR" altLang="en-US" sz="2000" b="1" spc="-150" dirty="0" smtClean="0"/>
              <a:t>무덤까지</a:t>
            </a:r>
            <a:r>
              <a:rPr lang="ko-KR" altLang="en-US" sz="2000" b="1" spc="-150" dirty="0"/>
              <a:t>’의 복지국가를 </a:t>
            </a:r>
            <a:r>
              <a:rPr lang="ko-KR" altLang="en-US" sz="2000" b="1" spc="-150" dirty="0" smtClean="0"/>
              <a:t>   상정했던 </a:t>
            </a:r>
            <a:r>
              <a:rPr lang="ko-KR" altLang="en-US" sz="2000" b="1" spc="-150" dirty="0"/>
              <a:t>시대배경과 비교해 현재는 사람들의 </a:t>
            </a:r>
            <a:r>
              <a:rPr lang="ko-KR" altLang="en-US" sz="2000" b="1" spc="-150" dirty="0" smtClean="0"/>
              <a:t>역할규범에 </a:t>
            </a:r>
            <a:r>
              <a:rPr lang="ko-KR" altLang="en-US" sz="2000" b="1" spc="-150" dirty="0"/>
              <a:t>관한 가치가 </a:t>
            </a:r>
            <a:r>
              <a:rPr lang="ko-KR" altLang="en-US" sz="2000" b="1" spc="-150" dirty="0" smtClean="0"/>
              <a:t>변화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10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현재는 </a:t>
            </a:r>
            <a:r>
              <a:rPr lang="ko-KR" altLang="en-US" sz="2000" b="1" spc="-150" dirty="0"/>
              <a:t>일반적으로 노동시장에의 여성의 </a:t>
            </a:r>
            <a:r>
              <a:rPr lang="ko-KR" altLang="en-US" sz="2000" b="1" spc="-150" dirty="0" smtClean="0"/>
              <a:t>참여가 점점 </a:t>
            </a:r>
            <a:r>
              <a:rPr lang="ko-KR" altLang="en-US" sz="2000" b="1" spc="-150" dirty="0"/>
              <a:t>높아지고 있으며 더 이상 ‘일하는 아버지’</a:t>
            </a:r>
            <a:r>
              <a:rPr lang="en-US" altLang="ko-KR" sz="2000" b="1" spc="-150" dirty="0"/>
              <a:t>, ‘</a:t>
            </a:r>
            <a:r>
              <a:rPr lang="ko-KR" altLang="en-US" sz="2000" b="1" spc="-150" dirty="0"/>
              <a:t>가사 </a:t>
            </a:r>
            <a:r>
              <a:rPr lang="en-US" altLang="ko-KR" sz="2000" b="1" spc="-150" dirty="0" smtClean="0"/>
              <a:t>·   </a:t>
            </a:r>
            <a:r>
              <a:rPr lang="ko-KR" altLang="en-US" sz="2000" b="1" spc="-150" dirty="0" smtClean="0"/>
              <a:t>육아에 </a:t>
            </a:r>
            <a:r>
              <a:rPr lang="ko-KR" altLang="en-US" sz="2000" b="1" spc="-150" dirty="0"/>
              <a:t>전념하는 </a:t>
            </a:r>
            <a:r>
              <a:rPr lang="ko-KR" altLang="en-US" sz="2000" b="1" spc="-150" dirty="0" smtClean="0"/>
              <a:t>어머니</a:t>
            </a:r>
            <a:r>
              <a:rPr lang="ko-KR" altLang="en-US" sz="2000" b="1" spc="-150" dirty="0"/>
              <a:t>’라는 고정적인 역할을 기반으로 하는 가족상이 보편적이지 </a:t>
            </a:r>
            <a:r>
              <a:rPr lang="ko-KR" altLang="en-US" sz="2000" b="1" spc="-150" dirty="0" smtClean="0"/>
              <a:t>않음</a:t>
            </a:r>
            <a:endParaRPr lang="en-US" altLang="ko-KR" sz="2000" b="1" spc="-150" dirty="0" smtClean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 smtClean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이러한 </a:t>
            </a:r>
            <a:r>
              <a:rPr lang="ko-KR" altLang="en-US" sz="2000" b="1" spc="-150" dirty="0"/>
              <a:t>시대변화에 따른 사회환경의 변화는 청소년의 인생모델에도 보다 </a:t>
            </a:r>
            <a:r>
              <a:rPr lang="ko-KR" altLang="en-US" sz="2000" b="1" spc="-150" dirty="0" smtClean="0"/>
              <a:t>유연성과 </a:t>
            </a:r>
            <a:r>
              <a:rPr lang="ko-KR" altLang="en-US" sz="2000" b="1" spc="-150" dirty="0"/>
              <a:t>다양성을 요구하는 </a:t>
            </a:r>
            <a:r>
              <a:rPr lang="ko-KR" altLang="en-US" sz="2000" b="1" spc="-150" dirty="0" smtClean="0"/>
              <a:t>것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23575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90550" y="2026493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저출산의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영향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8582" y="2818581"/>
            <a:ext cx="113052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우리나라만큼 짧은 기간에 </a:t>
            </a:r>
            <a:r>
              <a:rPr lang="ko-KR" altLang="en-US" sz="2000" b="1" spc="-150" dirty="0" err="1"/>
              <a:t>초저출산</a:t>
            </a:r>
            <a:r>
              <a:rPr lang="ko-KR" altLang="en-US" sz="2000" b="1" spc="-150" dirty="0"/>
              <a:t> 국가가 된 예는 찾기 힘들 </a:t>
            </a:r>
            <a:r>
              <a:rPr lang="ko-KR" altLang="en-US" sz="2000" b="1" spc="-150" dirty="0" smtClean="0"/>
              <a:t>정도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우리나라의 합계출산율은 </a:t>
            </a:r>
            <a:r>
              <a:rPr lang="en-US" altLang="ko-KR" sz="2000" b="1" spc="-150" dirty="0"/>
              <a:t>1960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6.0</a:t>
            </a:r>
            <a:r>
              <a:rPr lang="ko-KR" altLang="en-US" sz="2000" b="1" spc="-150" dirty="0"/>
              <a:t>명에서 </a:t>
            </a:r>
            <a:r>
              <a:rPr lang="en-US" altLang="ko-KR" sz="2000" b="1" spc="-150" dirty="0"/>
              <a:t>1983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2.1</a:t>
            </a:r>
            <a:r>
              <a:rPr lang="ko-KR" altLang="en-US" sz="2000" b="1" spc="-150" dirty="0"/>
              <a:t>명으로 </a:t>
            </a:r>
            <a:r>
              <a:rPr lang="ko-KR" altLang="en-US" sz="2000" b="1" spc="-150" dirty="0" smtClean="0"/>
              <a:t>대체출산에 </a:t>
            </a:r>
            <a:r>
              <a:rPr lang="ko-KR" altLang="en-US" sz="2000" b="1" spc="-150" dirty="0"/>
              <a:t>도달한 이래 </a:t>
            </a:r>
            <a:r>
              <a:rPr lang="en-US" altLang="ko-KR" sz="2000" b="1" spc="-150" dirty="0"/>
              <a:t>2000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1.47</a:t>
            </a:r>
            <a:r>
              <a:rPr lang="ko-KR" altLang="en-US" sz="2000" b="1" spc="-150" dirty="0"/>
              <a:t>명</a:t>
            </a:r>
            <a:r>
              <a:rPr lang="en-US" altLang="ko-KR" sz="2000" b="1" spc="-150" dirty="0"/>
              <a:t>, 2002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1.17</a:t>
            </a:r>
            <a:r>
              <a:rPr lang="ko-KR" altLang="en-US" sz="2000" b="1" spc="-150" dirty="0"/>
              <a:t>명</a:t>
            </a:r>
            <a:r>
              <a:rPr lang="en-US" altLang="ko-KR" sz="2000" b="1" spc="-150" dirty="0"/>
              <a:t>, 2005</a:t>
            </a:r>
            <a:r>
              <a:rPr lang="ko-KR" altLang="en-US" sz="2000" b="1" spc="-150" dirty="0"/>
              <a:t>년 마침내 </a:t>
            </a:r>
            <a:r>
              <a:rPr lang="en-US" altLang="ko-KR" sz="2000" b="1" spc="-150" dirty="0"/>
              <a:t>1.08</a:t>
            </a:r>
            <a:r>
              <a:rPr lang="ko-KR" altLang="en-US" sz="2000" b="1" spc="-150" dirty="0"/>
              <a:t>명을 </a:t>
            </a:r>
            <a:r>
              <a:rPr lang="ko-KR" altLang="en-US" sz="2000" b="1" spc="-150" dirty="0" smtClean="0"/>
              <a:t>기록한 </a:t>
            </a:r>
            <a:r>
              <a:rPr lang="ko-KR" altLang="en-US" sz="2000" b="1" spc="-150" dirty="0"/>
              <a:t>뒤 </a:t>
            </a:r>
            <a:r>
              <a:rPr lang="en-US" altLang="ko-KR" sz="2000" b="1" spc="-150" dirty="0"/>
              <a:t>2009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1.15, 2016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1.24</a:t>
            </a:r>
            <a:r>
              <a:rPr lang="ko-KR" altLang="en-US" sz="2000" b="1" spc="-150" dirty="0"/>
              <a:t>명으로 약간 회복되었지만 이 같은 </a:t>
            </a:r>
            <a:r>
              <a:rPr lang="ko-KR" altLang="en-US" sz="2000" b="1" spc="-150" dirty="0" smtClean="0"/>
              <a:t>수치는 </a:t>
            </a:r>
            <a:r>
              <a:rPr lang="en-US" altLang="ko-KR" sz="2000" b="1" spc="-150" dirty="0" smtClean="0"/>
              <a:t>OECD </a:t>
            </a:r>
            <a:r>
              <a:rPr lang="ko-KR" altLang="en-US" sz="2000" b="1" spc="-150" dirty="0"/>
              <a:t>국가 중 </a:t>
            </a:r>
            <a:r>
              <a:rPr lang="ko-KR" altLang="en-US" sz="2000" b="1" spc="-150" dirty="0" smtClean="0"/>
              <a:t>최하위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ko-KR" sz="2000" b="1" spc="-150" dirty="0" smtClean="0"/>
              <a:t>2018</a:t>
            </a:r>
            <a:r>
              <a:rPr lang="ko-KR" altLang="en-US" sz="2000" b="1" spc="-150" dirty="0"/>
              <a:t>년 통계청발표에 따르면 </a:t>
            </a:r>
            <a:r>
              <a:rPr lang="en-US" altLang="ko-KR" sz="2000" b="1" spc="-150" dirty="0"/>
              <a:t>0.98</a:t>
            </a:r>
            <a:r>
              <a:rPr lang="ko-KR" altLang="en-US" sz="2000" b="1" spc="-150" dirty="0"/>
              <a:t>명으로 매우 </a:t>
            </a:r>
            <a:r>
              <a:rPr lang="ko-KR" altLang="en-US" sz="2000" b="1" spc="-150" dirty="0" smtClean="0"/>
              <a:t>심각한 </a:t>
            </a:r>
            <a:r>
              <a:rPr lang="ko-KR" altLang="en-US" sz="2000" b="1" spc="-150" dirty="0"/>
              <a:t>상태</a:t>
            </a:r>
          </a:p>
        </p:txBody>
      </p:sp>
    </p:spTree>
    <p:extLst>
      <p:ext uri="{BB962C8B-B14F-4D97-AF65-F5344CB8AC3E}">
        <p14:creationId xmlns:p14="http://schemas.microsoft.com/office/powerpoint/2010/main" val="186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8759502" y="4510769"/>
            <a:ext cx="2304256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67214" y="4506703"/>
            <a:ext cx="2304256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74926" y="4486871"/>
            <a:ext cx="2304256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982638" y="4474765"/>
            <a:ext cx="2304256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62558" y="1954485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청소년과 가정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1671" y="2835020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가정의 형태 변화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61898" y="3787784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가정의 기능 변화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83312" y="4546773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① 청소년의 변화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60073" y="4546773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② 부모의 변화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352361" y="4546773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③ 관계의 변화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719720" y="4546773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④ 가정기능의 저하</a:t>
            </a:r>
          </a:p>
        </p:txBody>
      </p:sp>
    </p:spTree>
    <p:extLst>
      <p:ext uri="{BB962C8B-B14F-4D97-AF65-F5344CB8AC3E}">
        <p14:creationId xmlns:p14="http://schemas.microsoft.com/office/powerpoint/2010/main" val="186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8542" y="874365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청소년과 학교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8582" y="1510824"/>
            <a:ext cx="11449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가정과 함께 아동에게 큰 영향을 주는 곳이 </a:t>
            </a:r>
            <a:r>
              <a:rPr lang="ko-KR" altLang="en-US" sz="2000" b="1" spc="-150" dirty="0" smtClean="0"/>
              <a:t>학교</a:t>
            </a:r>
            <a:endParaRPr lang="en-US" altLang="ko-KR" sz="800" b="1" spc="-150" dirty="0"/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공동체가 붕괴되고 지역 </a:t>
            </a:r>
            <a:r>
              <a:rPr lang="ko-KR" altLang="en-US" sz="2000" b="1" spc="-150" dirty="0"/>
              <a:t>안에서의 인간관계가 소원해지면서 청소년의 인간관계는 학교를 </a:t>
            </a:r>
            <a:r>
              <a:rPr lang="ko-KR" altLang="en-US" sz="2000" b="1" spc="-150" dirty="0" smtClean="0"/>
              <a:t>중심으로 형성</a:t>
            </a:r>
            <a:endParaRPr lang="en-US" altLang="ko-KR" sz="800" b="1" spc="-150" dirty="0"/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청소년들은 </a:t>
            </a:r>
            <a:r>
              <a:rPr lang="ko-KR" altLang="en-US" sz="2000" b="1" spc="-150" dirty="0"/>
              <a:t>학교의 획일화된 가치관 아래 </a:t>
            </a:r>
            <a:r>
              <a:rPr lang="ko-KR" altLang="en-US" sz="2000" b="1" spc="-150" dirty="0" smtClean="0"/>
              <a:t>많은 </a:t>
            </a:r>
            <a:r>
              <a:rPr lang="ko-KR" altLang="en-US" sz="2000" b="1" spc="-150" dirty="0"/>
              <a:t>시간을 </a:t>
            </a:r>
            <a:r>
              <a:rPr lang="ko-KR" altLang="en-US" sz="2000" b="1" spc="-150" dirty="0" smtClean="0"/>
              <a:t>보내게 됨</a:t>
            </a:r>
            <a:endParaRPr lang="en-US" altLang="ko-KR" sz="2000" b="1" spc="-150" dirty="0"/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ko-KR" sz="2000" b="1" spc="-150" dirty="0"/>
              <a:t>2002</a:t>
            </a:r>
            <a:r>
              <a:rPr lang="ko-KR" altLang="en-US" sz="2000" b="1" spc="-150" dirty="0"/>
              <a:t>년부터 실시된 중학교 의무교육에 따라 현행 </a:t>
            </a:r>
            <a:r>
              <a:rPr lang="ko-KR" altLang="en-US" sz="2000" b="1" spc="-150" dirty="0" smtClean="0"/>
              <a:t>초</a:t>
            </a:r>
            <a:r>
              <a:rPr lang="en-US" altLang="ko-KR" sz="2000" b="1" spc="-150" dirty="0" smtClean="0"/>
              <a:t>· </a:t>
            </a:r>
            <a:r>
              <a:rPr lang="ko-KR" altLang="en-US" sz="2000" b="1" spc="-150" dirty="0"/>
              <a:t>중등교육법 제</a:t>
            </a:r>
            <a:r>
              <a:rPr lang="en-US" altLang="ko-KR" sz="2000" b="1" spc="-150" dirty="0"/>
              <a:t>18</a:t>
            </a:r>
            <a:r>
              <a:rPr lang="ko-KR" altLang="en-US" sz="2000" b="1" spc="-150" dirty="0" smtClean="0"/>
              <a:t>조 제</a:t>
            </a:r>
            <a:r>
              <a:rPr lang="en-US" altLang="ko-KR" sz="2000" b="1" spc="-150" dirty="0"/>
              <a:t>1</a:t>
            </a:r>
            <a:r>
              <a:rPr lang="ko-KR" altLang="en-US" sz="2000" b="1" spc="-150" dirty="0"/>
              <a:t>항에는 “의무교육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78582" y="4189330"/>
            <a:ext cx="11305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ko-KR" sz="2000" b="1" spc="-150" dirty="0"/>
              <a:t>2006</a:t>
            </a:r>
            <a:r>
              <a:rPr lang="ko-KR" altLang="en-US" sz="2000" b="1" spc="-150" dirty="0"/>
              <a:t>년부터 전국의 모든 학교에서 월 </a:t>
            </a:r>
            <a:r>
              <a:rPr lang="en-US" altLang="ko-KR" sz="2000" b="1" spc="-150" dirty="0" smtClean="0"/>
              <a:t>2</a:t>
            </a:r>
            <a:r>
              <a:rPr lang="ko-KR" altLang="en-US" sz="2000" b="1" spc="-150" dirty="0" smtClean="0"/>
              <a:t>회 </a:t>
            </a:r>
            <a:r>
              <a:rPr lang="ko-KR" altLang="en-US" sz="2000" b="1" spc="-150" dirty="0"/>
              <a:t>주 </a:t>
            </a:r>
            <a:r>
              <a:rPr lang="en-US" altLang="ko-KR" sz="2000" b="1" spc="-150" dirty="0"/>
              <a:t>5</a:t>
            </a:r>
            <a:r>
              <a:rPr lang="ko-KR" altLang="en-US" sz="2000" b="1" spc="-150" dirty="0"/>
              <a:t>일 수업제가 실시되었고</a:t>
            </a:r>
            <a:r>
              <a:rPr lang="en-US" altLang="ko-KR" sz="2000" b="1" spc="-150" dirty="0"/>
              <a:t>, 2012</a:t>
            </a:r>
            <a:r>
              <a:rPr lang="ko-KR" altLang="en-US" sz="2000" b="1" spc="-150" dirty="0"/>
              <a:t>년부터 주 </a:t>
            </a:r>
            <a:r>
              <a:rPr lang="en-US" altLang="ko-KR" sz="2000" b="1" spc="-150" dirty="0"/>
              <a:t>5</a:t>
            </a:r>
            <a:r>
              <a:rPr lang="ko-KR" altLang="en-US" sz="2000" b="1" spc="-150" dirty="0"/>
              <a:t>일제 수업이 </a:t>
            </a:r>
            <a:r>
              <a:rPr lang="ko-KR" altLang="en-US" sz="2000" b="1" spc="-150" dirty="0" smtClean="0"/>
              <a:t> </a:t>
            </a:r>
            <a:r>
              <a:rPr lang="ko-KR" altLang="en-US" sz="2000" b="1" spc="-150" dirty="0" smtClean="0"/>
              <a:t>  전면 </a:t>
            </a:r>
            <a:r>
              <a:rPr lang="ko-KR" altLang="en-US" sz="2000" b="1" spc="-150" dirty="0" smtClean="0"/>
              <a:t>실시</a:t>
            </a:r>
            <a:endParaRPr lang="ko-KR" altLang="en-US" sz="2000" b="1" spc="-150" dirty="0"/>
          </a:p>
        </p:txBody>
      </p:sp>
      <p:sp>
        <p:nvSpPr>
          <p:cNvPr id="6" name="직사각형 5"/>
          <p:cNvSpPr/>
          <p:nvPr/>
        </p:nvSpPr>
        <p:spPr>
          <a:xfrm>
            <a:off x="437274" y="5393451"/>
            <a:ext cx="3044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다문화학생은 증가 </a:t>
            </a:r>
            <a:r>
              <a:rPr lang="ko-KR" altLang="en-US" sz="2000" b="1" spc="-150" dirty="0" smtClean="0"/>
              <a:t>추세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186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18542" y="2038106"/>
            <a:ext cx="34339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청소년과 지역사회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34566" y="2818581"/>
            <a:ext cx="11593288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현대 산업사회는 일반적으로 지역사회의 약체화를 </a:t>
            </a:r>
            <a:r>
              <a:rPr lang="ko-KR" altLang="en-US" sz="2000" b="1" spc="-150" dirty="0" smtClean="0"/>
              <a:t>가져왔음→</a:t>
            </a:r>
            <a:r>
              <a:rPr lang="en-US" altLang="ko-KR" sz="2000" b="1" spc="-150" dirty="0" smtClean="0"/>
              <a:t> </a:t>
            </a:r>
            <a:r>
              <a:rPr lang="ko-KR" altLang="en-US" sz="2000" b="1" spc="-150" dirty="0" smtClean="0"/>
              <a:t>이웃간의 </a:t>
            </a:r>
            <a:r>
              <a:rPr lang="ko-KR" altLang="en-US" sz="2000" b="1" spc="-150" dirty="0"/>
              <a:t>대화가 없어지고 형식화되는 </a:t>
            </a:r>
            <a:r>
              <a:rPr lang="ko-KR" altLang="en-US" sz="2000" b="1" spc="-150" dirty="0" smtClean="0"/>
              <a:t>경향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사회참가에 대한 </a:t>
            </a:r>
            <a:r>
              <a:rPr lang="ko-KR" altLang="en-US" sz="2000" b="1" spc="-150" dirty="0" smtClean="0"/>
              <a:t>관심이 저하되고 </a:t>
            </a:r>
            <a:r>
              <a:rPr lang="ko-KR" altLang="en-US" sz="2000" b="1" spc="-150" dirty="0"/>
              <a:t>개인 </a:t>
            </a:r>
            <a:r>
              <a:rPr lang="ko-KR" altLang="en-US" sz="2000" b="1" spc="-150" dirty="0" smtClean="0"/>
              <a:t>지향적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예전에는 </a:t>
            </a:r>
            <a:r>
              <a:rPr lang="ko-KR" altLang="en-US" sz="2000" b="1" spc="-150" dirty="0"/>
              <a:t>여러 가지 이유로 어려움에 직면한 </a:t>
            </a:r>
            <a:r>
              <a:rPr lang="ko-KR" altLang="en-US" sz="2000" b="1" spc="-150" dirty="0" smtClean="0"/>
              <a:t>가족을 </a:t>
            </a:r>
            <a:r>
              <a:rPr lang="ko-KR" altLang="en-US" sz="2000" b="1" spc="-150" dirty="0"/>
              <a:t>지역사회가 원조하는 상부상조의 전통이 있었지만 </a:t>
            </a:r>
            <a:r>
              <a:rPr lang="ko-KR" altLang="en-US" sz="2000" b="1" spc="-150" dirty="0" smtClean="0"/>
              <a:t>   사회가 발전하면서 이는 </a:t>
            </a:r>
            <a:r>
              <a:rPr lang="ko-KR" altLang="en-US" sz="2000" b="1" spc="-150" dirty="0"/>
              <a:t>사회시스템 안에서 공적으로 지원하도록 하고 </a:t>
            </a:r>
            <a:r>
              <a:rPr lang="ko-KR" altLang="en-US" sz="2000" b="1" spc="-150" dirty="0" smtClean="0"/>
              <a:t>있음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186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4566" y="2319362"/>
            <a:ext cx="5832648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청소년의 </a:t>
            </a:r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발달 </a:t>
            </a:r>
            <a:endParaRPr lang="en-US" altLang="ko-KR" sz="4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청소년과 사회환경</a:t>
            </a:r>
          </a:p>
        </p:txBody>
      </p:sp>
    </p:spTree>
    <p:extLst>
      <p:ext uri="{BB962C8B-B14F-4D97-AF65-F5344CB8AC3E}">
        <p14:creationId xmlns:p14="http://schemas.microsoft.com/office/powerpoint/2010/main" val="1118343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90550" y="2305520"/>
            <a:ext cx="34339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청소년과 지역사회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50590" y="3085995"/>
            <a:ext cx="1087320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청소년이 지역사회에서 </a:t>
            </a:r>
            <a:r>
              <a:rPr lang="ko-KR" altLang="en-US" sz="2000" b="1" spc="-150" dirty="0" smtClean="0"/>
              <a:t>성장하는 것도 어려움</a:t>
            </a:r>
            <a:r>
              <a:rPr lang="en-US" altLang="ko-KR" sz="2000" b="1" spc="-150" dirty="0" smtClean="0"/>
              <a:t> </a:t>
            </a:r>
            <a:r>
              <a:rPr lang="ko-KR" altLang="en-US" sz="2000" b="1" spc="-150" dirty="0" smtClean="0"/>
              <a:t>→ 공동체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 err="1"/>
              <a:t>공동성이</a:t>
            </a:r>
            <a:r>
              <a:rPr lang="ko-KR" altLang="en-US" sz="2000" b="1" spc="-150" dirty="0"/>
              <a:t> </a:t>
            </a:r>
            <a:r>
              <a:rPr lang="ko-KR" altLang="en-US" sz="2000" b="1" spc="-150" dirty="0" smtClean="0"/>
              <a:t>붕괴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옛날 </a:t>
            </a:r>
            <a:r>
              <a:rPr lang="ko-KR" altLang="en-US" sz="2000" b="1" spc="-150" dirty="0"/>
              <a:t>지역사회는 </a:t>
            </a:r>
            <a:r>
              <a:rPr lang="ko-KR" altLang="en-US" sz="2000" b="1" spc="-150" dirty="0" smtClean="0"/>
              <a:t>청소년이 </a:t>
            </a:r>
            <a:r>
              <a:rPr lang="ko-KR" altLang="en-US" sz="2000" b="1" spc="-150" dirty="0"/>
              <a:t>성인이 되어가는 과정을 지원하는 여러 구조가 비공식적 형태로 </a:t>
            </a:r>
            <a:r>
              <a:rPr lang="ko-KR" altLang="en-US" sz="2000" b="1" spc="-150" dirty="0" smtClean="0"/>
              <a:t>존재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청소년이 어른들의 평가나 관리를 받지 않고 </a:t>
            </a:r>
            <a:r>
              <a:rPr lang="ko-KR" altLang="en-US" sz="2000" b="1" spc="-150" dirty="0" smtClean="0"/>
              <a:t>마음의 </a:t>
            </a:r>
            <a:r>
              <a:rPr lang="ko-KR" altLang="en-US" sz="2000" b="1" spc="-150" dirty="0"/>
              <a:t>안정과 사회화를 촉진할 수 있는 장소가 </a:t>
            </a:r>
            <a:r>
              <a:rPr lang="ko-KR" altLang="en-US" sz="2000" b="1" spc="-150" dirty="0" smtClean="0"/>
              <a:t>절실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186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청소년과 사회환경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90550" y="1954485"/>
            <a:ext cx="34339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청소년과 지역사회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50590" y="2818581"/>
            <a:ext cx="1113374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주 </a:t>
            </a:r>
            <a:r>
              <a:rPr lang="en-US" altLang="ko-KR" sz="2000" b="1" spc="-150" dirty="0"/>
              <a:t>5</a:t>
            </a:r>
            <a:r>
              <a:rPr lang="ko-KR" altLang="en-US" sz="2000" b="1" spc="-150" dirty="0"/>
              <a:t>일 수업제의 확대 실시에 따라 청소년의 방과 후 건전한 체험활동 </a:t>
            </a:r>
            <a:r>
              <a:rPr lang="ko-KR" altLang="en-US" sz="2000" b="1" spc="-150" dirty="0" smtClean="0"/>
              <a:t>등을 </a:t>
            </a:r>
            <a:r>
              <a:rPr lang="ko-KR" altLang="en-US" sz="2000" b="1" spc="-150" dirty="0"/>
              <a:t>목적으로 ‘</a:t>
            </a:r>
            <a:r>
              <a:rPr lang="ko-KR" altLang="en-US" sz="2000" b="1" spc="-150" dirty="0" err="1"/>
              <a:t>청소년문화존</a:t>
            </a:r>
            <a:r>
              <a:rPr lang="ko-KR" altLang="en-US" sz="2000" b="1" spc="-150" dirty="0"/>
              <a:t>’이 </a:t>
            </a:r>
            <a:r>
              <a:rPr lang="ko-KR" altLang="en-US" sz="2000" b="1" spc="-150" dirty="0" smtClean="0"/>
              <a:t>설치</a:t>
            </a:r>
            <a:r>
              <a:rPr lang="en-US" altLang="ko-KR" sz="2000" b="1" spc="-150" dirty="0" smtClean="0"/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지난 </a:t>
            </a:r>
            <a:r>
              <a:rPr lang="en-US" altLang="ko-KR" sz="2000" b="1" spc="-150" dirty="0"/>
              <a:t>2004</a:t>
            </a:r>
            <a:r>
              <a:rPr lang="ko-KR" altLang="en-US" sz="2000" b="1" spc="-150" dirty="0"/>
              <a:t>년부터 ‘</a:t>
            </a:r>
            <a:r>
              <a:rPr lang="ko-KR" altLang="en-US" sz="2000" b="1" spc="-150" dirty="0" err="1"/>
              <a:t>청소년문화존</a:t>
            </a:r>
            <a:r>
              <a:rPr lang="ko-KR" altLang="en-US" sz="2000" b="1" spc="-150" dirty="0" smtClean="0"/>
              <a:t>’이라는 </a:t>
            </a:r>
            <a:r>
              <a:rPr lang="ko-KR" altLang="en-US" sz="2000" b="1" spc="-150" dirty="0"/>
              <a:t>이름으로 실시된 전국 대상 청소년 사업은 </a:t>
            </a:r>
            <a:r>
              <a:rPr lang="en-US" altLang="ko-KR" sz="2000" b="1" spc="-150" dirty="0"/>
              <a:t>2017</a:t>
            </a:r>
            <a:r>
              <a:rPr lang="ko-KR" altLang="en-US" sz="2000" b="1" spc="-150" dirty="0"/>
              <a:t>년 ‘청소년 </a:t>
            </a:r>
            <a:r>
              <a:rPr lang="ko-KR" altLang="en-US" sz="2000" b="1" spc="-150" dirty="0" smtClean="0"/>
              <a:t>   어울림 마당</a:t>
            </a:r>
            <a:r>
              <a:rPr lang="ko-KR" altLang="en-US" sz="2000" b="1" spc="-150" dirty="0"/>
              <a:t>’으로 명칭을 </a:t>
            </a:r>
            <a:r>
              <a:rPr lang="ko-KR" altLang="en-US" sz="2000" b="1" spc="-150" dirty="0" smtClean="0"/>
              <a:t>변경</a:t>
            </a:r>
            <a:r>
              <a:rPr lang="en-US" altLang="ko-KR" sz="2000" b="1" spc="-150" dirty="0" smtClean="0"/>
              <a:t> </a:t>
            </a:r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청소년뿐만 </a:t>
            </a:r>
            <a:r>
              <a:rPr lang="ko-KR" altLang="en-US" sz="2000" b="1" spc="-150" dirty="0"/>
              <a:t>아니라 지역사회와 소통할 수 </a:t>
            </a:r>
            <a:r>
              <a:rPr lang="ko-KR" altLang="en-US" sz="2000" b="1" spc="-150" dirty="0" smtClean="0"/>
              <a:t>있는 지역 </a:t>
            </a:r>
            <a:r>
              <a:rPr lang="ko-KR" altLang="en-US" sz="2000" b="1" spc="-150" dirty="0"/>
              <a:t>축제의 장</a:t>
            </a:r>
          </a:p>
        </p:txBody>
      </p:sp>
    </p:spTree>
    <p:extLst>
      <p:ext uri="{BB962C8B-B14F-4D97-AF65-F5344CB8AC3E}">
        <p14:creationId xmlns:p14="http://schemas.microsoft.com/office/powerpoint/2010/main" val="1863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 청소년문화의 개념과 정의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357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65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06574" y="1962760"/>
            <a:ext cx="1116124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청소년기는 아동기에서 성인기로 전환되는 </a:t>
            </a:r>
            <a:r>
              <a:rPr lang="ko-KR" altLang="en-US" sz="2000" b="1" spc="-150" dirty="0" smtClean="0"/>
              <a:t>과도기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청소년기는 </a:t>
            </a:r>
            <a:r>
              <a:rPr lang="ko-KR" altLang="en-US" sz="2000" b="1" spc="-150" dirty="0"/>
              <a:t>생애 발달과정 중 신체적 </a:t>
            </a:r>
            <a:r>
              <a:rPr lang="en-US" altLang="ko-KR" sz="2000" b="1" spc="-150" dirty="0" smtClean="0"/>
              <a:t>· </a:t>
            </a:r>
            <a:r>
              <a:rPr lang="ko-KR" altLang="en-US" sz="2000" b="1" spc="-150" dirty="0" smtClean="0"/>
              <a:t>정신적</a:t>
            </a:r>
            <a:r>
              <a:rPr lang="en-US" altLang="ko-KR" sz="2000" b="1" spc="-150" dirty="0" smtClean="0"/>
              <a:t> · </a:t>
            </a:r>
            <a:r>
              <a:rPr lang="ko-KR" altLang="en-US" sz="2000" b="1" spc="-150" dirty="0" smtClean="0"/>
              <a:t>지적</a:t>
            </a:r>
            <a:r>
              <a:rPr lang="en-US" altLang="ko-KR" sz="2000" b="1" spc="-150" dirty="0" smtClean="0"/>
              <a:t> · </a:t>
            </a:r>
            <a:r>
              <a:rPr lang="ko-KR" altLang="en-US" sz="2000" b="1" spc="-150" dirty="0" smtClean="0"/>
              <a:t>사회적으로 </a:t>
            </a:r>
            <a:r>
              <a:rPr lang="ko-KR" altLang="en-US" sz="2000" b="1" spc="-150" dirty="0"/>
              <a:t>가장 다양한 </a:t>
            </a:r>
            <a:r>
              <a:rPr lang="ko-KR" altLang="en-US" sz="2000" b="1" spc="-150" dirty="0" smtClean="0"/>
              <a:t>변화가 일어나는 시기</a:t>
            </a:r>
            <a:endParaRPr lang="ko-KR" altLang="en-US" sz="2000" b="1" spc="-150" dirty="0"/>
          </a:p>
        </p:txBody>
      </p:sp>
      <p:sp>
        <p:nvSpPr>
          <p:cNvPr id="5" name="직사각형 4"/>
          <p:cNvSpPr/>
          <p:nvPr/>
        </p:nvSpPr>
        <p:spPr>
          <a:xfrm>
            <a:off x="406574" y="3446035"/>
            <a:ext cx="113772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청소년기는 </a:t>
            </a:r>
            <a:r>
              <a:rPr lang="ko-KR" altLang="en-US" sz="2000" b="1" spc="-150" dirty="0"/>
              <a:t>급격한 신체적 발달과 함께 부모로부터 심리적 </a:t>
            </a:r>
            <a:r>
              <a:rPr lang="ko-KR" altLang="en-US" sz="2000" b="1" spc="-150" dirty="0" smtClean="0"/>
              <a:t>이유</a:t>
            </a:r>
            <a:r>
              <a:rPr lang="en-US" altLang="ko-KR" sz="2000" b="1" spc="-150" dirty="0" smtClean="0"/>
              <a:t>(</a:t>
            </a:r>
            <a:r>
              <a:rPr lang="en-US" altLang="ko-KR" sz="2000" b="1" spc="-150" dirty="0"/>
              <a:t>psychological weaning)</a:t>
            </a:r>
            <a:r>
              <a:rPr lang="ko-KR" altLang="en-US" sz="2000" b="1" spc="-150" dirty="0"/>
              <a:t>가 이루어지면서 자신의 존재에 대한 새로운 탐색을 </a:t>
            </a:r>
            <a:r>
              <a:rPr lang="ko-KR" altLang="en-US" sz="2000" b="1" spc="-150" dirty="0" smtClean="0"/>
              <a:t>시작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err="1" smtClean="0"/>
              <a:t>에릭슨</a:t>
            </a:r>
            <a:r>
              <a:rPr lang="en-US" altLang="ko-KR" sz="2000" b="1" spc="-150" dirty="0" smtClean="0"/>
              <a:t>(Erikson)</a:t>
            </a:r>
            <a:r>
              <a:rPr lang="ko-KR" altLang="en-US" sz="2000" b="1" spc="-150" dirty="0" smtClean="0"/>
              <a:t> </a:t>
            </a:r>
            <a:r>
              <a:rPr lang="en-US" altLang="ko-KR" sz="2000" b="1" spc="-150" dirty="0" smtClean="0"/>
              <a:t>: </a:t>
            </a:r>
            <a:r>
              <a:rPr lang="ko-KR" altLang="en-US" sz="2000" b="1" spc="-150" dirty="0" smtClean="0"/>
              <a:t>이 </a:t>
            </a:r>
            <a:r>
              <a:rPr lang="ko-KR" altLang="en-US" sz="2000" b="1" spc="-150" dirty="0"/>
              <a:t>시기를 개인의 </a:t>
            </a:r>
            <a:r>
              <a:rPr lang="ko-KR" altLang="en-US" sz="2000" b="1" spc="-150" dirty="0" err="1"/>
              <a:t>자아정체감이</a:t>
            </a:r>
            <a:r>
              <a:rPr lang="ko-KR" altLang="en-US" sz="2000" b="1" spc="-150" dirty="0"/>
              <a:t> 해결되어야 하는 </a:t>
            </a:r>
            <a:r>
              <a:rPr lang="ko-KR" altLang="en-US" sz="2000" b="1" spc="-150" dirty="0" smtClean="0"/>
              <a:t>중요한 시기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31986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550" y="586333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3749" y="1350815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신체적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4606" y="1954484"/>
            <a:ext cx="1137726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청소년기의 신체적 특징은 급속한 성장과 생식능력의 </a:t>
            </a:r>
            <a:r>
              <a:rPr lang="ko-KR" altLang="en-US" sz="2000" b="1" spc="-150" dirty="0" smtClean="0"/>
              <a:t>획득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사춘기</a:t>
            </a:r>
            <a:r>
              <a:rPr lang="en-US" altLang="ko-KR" sz="2000" b="1" spc="-150" dirty="0" smtClean="0"/>
              <a:t>(</a:t>
            </a:r>
            <a:r>
              <a:rPr lang="en-US" altLang="ko-KR" sz="2000" b="1" spc="-150" dirty="0"/>
              <a:t>puberty)</a:t>
            </a:r>
            <a:r>
              <a:rPr lang="ko-KR" altLang="en-US" sz="2000" b="1" spc="-150" dirty="0"/>
              <a:t>에 이르면 성인으로서의 신체적 특징을 보이기 시작하는데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대개 </a:t>
            </a:r>
            <a:r>
              <a:rPr lang="en-US" altLang="ko-KR" sz="2000" b="1" spc="-150" dirty="0" smtClean="0"/>
              <a:t>10</a:t>
            </a:r>
            <a:r>
              <a:rPr lang="ko-KR" altLang="en-US" sz="2000" b="1" spc="-150" dirty="0" smtClean="0"/>
              <a:t>대 </a:t>
            </a:r>
            <a:r>
              <a:rPr lang="ko-KR" altLang="en-US" sz="2000" b="1" spc="-150" dirty="0"/>
              <a:t>초기에 시작되어 </a:t>
            </a:r>
            <a:r>
              <a:rPr lang="en-US" altLang="ko-KR" sz="2000" b="1" spc="-150" dirty="0"/>
              <a:t>14</a:t>
            </a:r>
            <a:r>
              <a:rPr lang="ko-KR" altLang="en-US" sz="2000" b="1" spc="-150" dirty="0"/>
              <a:t>∼</a:t>
            </a:r>
            <a:r>
              <a:rPr lang="en-US" altLang="ko-KR" sz="2000" b="1" spc="-150" dirty="0"/>
              <a:t>18</a:t>
            </a:r>
            <a:r>
              <a:rPr lang="ko-KR" altLang="en-US" sz="2000" b="1" spc="-150" dirty="0"/>
              <a:t>세에 완성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4606" y="3754685"/>
            <a:ext cx="1116124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성장 호르몬과 성 호르몬의 </a:t>
            </a:r>
            <a:r>
              <a:rPr lang="ko-KR" altLang="en-US" sz="2000" b="1" spc="-150" dirty="0" smtClean="0"/>
              <a:t>작용으로 </a:t>
            </a:r>
            <a:r>
              <a:rPr lang="ko-KR" altLang="en-US" sz="2000" b="1" spc="-150" dirty="0"/>
              <a:t>남자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여자가 지니고 있는 성 기관의 발달과 함께 생식능력을 </a:t>
            </a:r>
            <a:r>
              <a:rPr lang="ko-KR" altLang="en-US" sz="2000" b="1" spc="-150" dirty="0" smtClean="0"/>
              <a:t>         갖게 됨        </a:t>
            </a:r>
            <a:r>
              <a:rPr lang="ko-KR" altLang="en-US" sz="2000" b="1" spc="-150" dirty="0" err="1" smtClean="0"/>
              <a:t>테스토스테론</a:t>
            </a:r>
            <a:r>
              <a:rPr lang="en-US" altLang="ko-KR" sz="2000" b="1" spc="-150" dirty="0" smtClean="0"/>
              <a:t>, </a:t>
            </a:r>
            <a:r>
              <a:rPr lang="ko-KR" altLang="en-US" sz="2000" b="1" spc="-150" dirty="0" smtClean="0"/>
              <a:t>에스트로겐</a:t>
            </a:r>
            <a:endParaRPr lang="ko-KR" altLang="en-US" sz="2000" b="1" spc="-150" dirty="0"/>
          </a:p>
        </p:txBody>
      </p:sp>
      <p:sp>
        <p:nvSpPr>
          <p:cNvPr id="7" name="오른쪽 화살표 6"/>
          <p:cNvSpPr/>
          <p:nvPr/>
        </p:nvSpPr>
        <p:spPr>
          <a:xfrm>
            <a:off x="2062758" y="4397533"/>
            <a:ext cx="288032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4606" y="4971270"/>
            <a:ext cx="11233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이러한 신체적 변화와 성장으로 청소년들은 자신을 보다 성인과 가까운 </a:t>
            </a:r>
            <a:r>
              <a:rPr lang="ko-KR" altLang="en-US" sz="2000" b="1" spc="-150" dirty="0" smtClean="0"/>
              <a:t>존재로 </a:t>
            </a:r>
            <a:r>
              <a:rPr lang="ko-KR" altLang="en-US" sz="2000" b="1" spc="-150" dirty="0"/>
              <a:t>느끼게 되며 남성다움과 여성다움의 </a:t>
            </a:r>
            <a:r>
              <a:rPr lang="ko-KR" altLang="en-US" sz="2000" b="1" spc="-150" dirty="0" err="1"/>
              <a:t>성역할에</a:t>
            </a:r>
            <a:r>
              <a:rPr lang="ko-KR" altLang="en-US" sz="2000" b="1" spc="-150" dirty="0"/>
              <a:t> 민감한 반응</a:t>
            </a:r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90550" y="1531143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78582" y="2314525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심리적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66614" y="2848198"/>
            <a:ext cx="106571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현저한 </a:t>
            </a:r>
            <a:r>
              <a:rPr lang="ko-KR" altLang="en-US" sz="2000" b="1" spc="-150" dirty="0"/>
              <a:t>신체적 발육으로 인하여 아동도 아니고 성인도 아닌 어느 세계에도 </a:t>
            </a:r>
            <a:r>
              <a:rPr lang="ko-KR" altLang="en-US" sz="2000" b="1" spc="-150" dirty="0" smtClean="0"/>
              <a:t>완전히 </a:t>
            </a:r>
            <a:r>
              <a:rPr lang="ko-KR" altLang="en-US" sz="2000" b="1" spc="-150" dirty="0"/>
              <a:t>소속되지 않은 과도기적인 시기에 놓인 청소년 전기에는 감정의 </a:t>
            </a:r>
            <a:r>
              <a:rPr lang="ko-KR" altLang="en-US" sz="2000" b="1" spc="-150" dirty="0" smtClean="0"/>
              <a:t>기복이 심하게 나타남</a:t>
            </a:r>
            <a:endParaRPr lang="en-US" altLang="ko-KR" sz="2000" b="1" spc="-150" dirty="0" smtClean="0"/>
          </a:p>
          <a:p>
            <a:pPr marL="342900" indent="-342900" algn="di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자신에 </a:t>
            </a:r>
            <a:r>
              <a:rPr lang="ko-KR" altLang="en-US" sz="2000" b="1" spc="-150" dirty="0"/>
              <a:t>대한 </a:t>
            </a:r>
            <a:r>
              <a:rPr lang="ko-KR" altLang="en-US" sz="2000" b="1" spc="-150" dirty="0" smtClean="0"/>
              <a:t>긍정적 </a:t>
            </a:r>
            <a:r>
              <a:rPr lang="en-US" altLang="ko-KR" sz="2000" b="1" spc="-150" dirty="0" smtClean="0"/>
              <a:t>· </a:t>
            </a:r>
            <a:r>
              <a:rPr lang="ko-KR" altLang="en-US" sz="2000" b="1" spc="-150" dirty="0" smtClean="0"/>
              <a:t>부정적 </a:t>
            </a:r>
            <a:r>
              <a:rPr lang="ko-KR" altLang="en-US" sz="2000" b="1" spc="-150" dirty="0"/>
              <a:t>감정이 교차하고 아직 </a:t>
            </a:r>
            <a:r>
              <a:rPr lang="ko-KR" altLang="en-US" sz="2000" b="1" spc="-150" dirty="0" smtClean="0"/>
              <a:t>자신을 아이로 </a:t>
            </a:r>
            <a:r>
              <a:rPr lang="ko-KR" altLang="en-US" sz="2000" b="1" spc="-150" dirty="0"/>
              <a:t>취급하는 부모나 형제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그리고 친구들과 공유할 수 없는 감정을 </a:t>
            </a:r>
            <a:r>
              <a:rPr lang="ko-KR" altLang="en-US" sz="2000" b="1" spc="-150" dirty="0" smtClean="0"/>
              <a:t>경험함으로써 </a:t>
            </a:r>
            <a:r>
              <a:rPr lang="ko-KR" altLang="en-US" sz="2000" b="1" spc="-150" dirty="0" err="1"/>
              <a:t>고립감을</a:t>
            </a:r>
            <a:r>
              <a:rPr lang="ko-KR" altLang="en-US" sz="2000" b="1" spc="-150" dirty="0"/>
              <a:t> </a:t>
            </a:r>
            <a:r>
              <a:rPr lang="ko-KR" altLang="en-US" sz="2000" b="1" spc="-150" dirty="0" smtClean="0"/>
              <a:t>느낌</a:t>
            </a:r>
            <a:endParaRPr lang="en-US" altLang="ko-KR" sz="2000" b="1" spc="-150" dirty="0" smtClean="0"/>
          </a:p>
          <a:p>
            <a:pPr marL="342900" indent="-342900" algn="di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/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신체적 </a:t>
            </a:r>
            <a:r>
              <a:rPr lang="ko-KR" altLang="en-US" sz="2000" b="1" spc="-150" dirty="0"/>
              <a:t>변화에 대한 기쁨과 불안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 smtClean="0"/>
              <a:t>도취감과 </a:t>
            </a:r>
            <a:r>
              <a:rPr lang="ko-KR" altLang="en-US" sz="2000" b="1" spc="-150" dirty="0"/>
              <a:t>수치심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이성에 대한 호기심과 수줍음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분노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우울 등은 발달상의 </a:t>
            </a:r>
            <a:r>
              <a:rPr lang="ko-KR" altLang="en-US" sz="2000" b="1" spc="-150" dirty="0" smtClean="0"/>
              <a:t>문제를 </a:t>
            </a:r>
            <a:r>
              <a:rPr lang="ko-KR" altLang="en-US" sz="2000" b="1" spc="-150" dirty="0"/>
              <a:t>일으킬 수 </a:t>
            </a:r>
            <a:r>
              <a:rPr lang="ko-KR" altLang="en-US" sz="2000" b="1" spc="-150" dirty="0" smtClean="0"/>
              <a:t>있음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8542" y="1857066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6574" y="2639876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심리적 발달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94606" y="3365752"/>
            <a:ext cx="1116124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err="1" smtClean="0"/>
              <a:t>에릭슨</a:t>
            </a:r>
            <a:r>
              <a:rPr lang="en-US" altLang="ko-KR" sz="2000" b="1" spc="-150" dirty="0" smtClean="0"/>
              <a:t>(Erikson)</a:t>
            </a:r>
            <a:r>
              <a:rPr lang="ko-KR" altLang="en-US" sz="2000" b="1" spc="-150" dirty="0" smtClean="0"/>
              <a:t>은 </a:t>
            </a:r>
            <a:r>
              <a:rPr lang="ko-KR" altLang="en-US" sz="2000" b="1" spc="-150" dirty="0"/>
              <a:t>이 시기를 </a:t>
            </a:r>
            <a:r>
              <a:rPr lang="ko-KR" altLang="en-US" sz="2000" b="1" spc="-150" dirty="0" err="1"/>
              <a:t>자아정체감</a:t>
            </a:r>
            <a:r>
              <a:rPr lang="en-US" altLang="ko-KR" sz="2000" b="1" spc="-150" dirty="0"/>
              <a:t>(ego identity</a:t>
            </a:r>
            <a:r>
              <a:rPr lang="en-US" altLang="ko-KR" sz="2000" b="1" spc="-150" dirty="0" smtClean="0"/>
              <a:t>)</a:t>
            </a:r>
            <a:r>
              <a:rPr lang="ko-KR" altLang="en-US" sz="2000" b="1" spc="-150" dirty="0" smtClean="0"/>
              <a:t>을 </a:t>
            </a:r>
            <a:r>
              <a:rPr lang="ko-KR" altLang="en-US" sz="2000" b="1" spc="-150" dirty="0"/>
              <a:t>형성해 나가는 시기라고 </a:t>
            </a:r>
            <a:r>
              <a:rPr lang="ko-KR" altLang="en-US" sz="2000" b="1" spc="-150" dirty="0" smtClean="0"/>
              <a:t>설명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err="1" smtClean="0"/>
              <a:t>자아정체감은</a:t>
            </a:r>
            <a:r>
              <a:rPr lang="ko-KR" altLang="en-US" sz="2000" b="1" spc="-150" dirty="0" smtClean="0"/>
              <a:t> </a:t>
            </a:r>
            <a:r>
              <a:rPr lang="ko-KR" altLang="en-US" sz="2000" b="1" spc="-150" dirty="0"/>
              <a:t>자신의 </a:t>
            </a:r>
            <a:r>
              <a:rPr lang="ko-KR" altLang="en-US" sz="2000" b="1" spc="-150" dirty="0" smtClean="0"/>
              <a:t>독특성에 </a:t>
            </a:r>
            <a:r>
              <a:rPr lang="ko-KR" altLang="en-US" sz="2000" b="1" spc="-150" dirty="0"/>
              <a:t>대한 안정된 느낌을 갖는 것으로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행동이나 사고 혹은 정서의 변화에도 </a:t>
            </a:r>
            <a:r>
              <a:rPr lang="ko-KR" altLang="en-US" sz="2000" b="1" spc="-150" dirty="0" smtClean="0"/>
              <a:t>불구하고 </a:t>
            </a:r>
            <a:r>
              <a:rPr lang="ko-KR" altLang="en-US" sz="2000" b="1" spc="-150" dirty="0"/>
              <a:t>변화하지 않는 부분이 무엇이며 자신이 누구인가를 아는 </a:t>
            </a:r>
            <a:r>
              <a:rPr lang="ko-KR" altLang="en-US" sz="2000" b="1" spc="-150" dirty="0" smtClean="0"/>
              <a:t>것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062758" y="3394645"/>
            <a:ext cx="7704856" cy="2448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430910" y="2981643"/>
            <a:ext cx="4968552" cy="430887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8542" y="1666453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6574" y="2449263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심리적 발달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521203" y="2981643"/>
            <a:ext cx="48782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Marcia(1980</a:t>
            </a:r>
            <a:r>
              <a:rPr lang="en-US" altLang="ko-KR" sz="22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)- </a:t>
            </a:r>
            <a:r>
              <a:rPr lang="ko-KR" altLang="en-US" sz="2200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자아정체감의</a:t>
            </a:r>
            <a:r>
              <a:rPr lang="ko-KR" altLang="en-US" sz="22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발달상태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790950" y="3682677"/>
            <a:ext cx="406919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/>
              <a:t>① </a:t>
            </a:r>
            <a:r>
              <a:rPr lang="ko-KR" altLang="en-US" sz="2000" b="1" spc="-150" dirty="0" err="1"/>
              <a:t>정체감</a:t>
            </a:r>
            <a:r>
              <a:rPr lang="ko-KR" altLang="en-US" sz="2000" b="1" spc="-150" dirty="0"/>
              <a:t> 유실</a:t>
            </a:r>
            <a:r>
              <a:rPr lang="en-US" altLang="ko-KR" sz="2000" b="1" spc="-150" dirty="0"/>
              <a:t>(identity foreclosure</a:t>
            </a:r>
            <a:r>
              <a:rPr lang="en-US" altLang="ko-KR" sz="2000" b="1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b="1" spc="-150" dirty="0"/>
              <a:t>② </a:t>
            </a:r>
            <a:r>
              <a:rPr lang="ko-KR" altLang="en-US" sz="2000" b="1" spc="-150" dirty="0" err="1"/>
              <a:t>정체감</a:t>
            </a:r>
            <a:r>
              <a:rPr lang="ko-KR" altLang="en-US" sz="2000" b="1" spc="-150" dirty="0"/>
              <a:t> 유예</a:t>
            </a:r>
            <a:r>
              <a:rPr lang="en-US" altLang="ko-KR" sz="2000" b="1" spc="-150" dirty="0"/>
              <a:t>(identity moratorium</a:t>
            </a:r>
            <a:r>
              <a:rPr lang="en-US" altLang="ko-KR" sz="2000" b="1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b="1" spc="-150" dirty="0"/>
              <a:t>③ </a:t>
            </a:r>
            <a:r>
              <a:rPr lang="ko-KR" altLang="en-US" sz="2000" b="1" spc="-150" dirty="0" err="1"/>
              <a:t>정체감</a:t>
            </a:r>
            <a:r>
              <a:rPr lang="ko-KR" altLang="en-US" sz="2000" b="1" spc="-150" dirty="0"/>
              <a:t> 혼란</a:t>
            </a:r>
            <a:r>
              <a:rPr lang="en-US" altLang="ko-KR" sz="2000" b="1" spc="-150" dirty="0"/>
              <a:t>(identity diffusion</a:t>
            </a:r>
            <a:r>
              <a:rPr lang="en-US" altLang="ko-KR" sz="2000" b="1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b="1" spc="-150" dirty="0"/>
              <a:t>④ </a:t>
            </a:r>
            <a:r>
              <a:rPr lang="ko-KR" altLang="en-US" sz="2000" b="1" spc="-150" dirty="0" err="1"/>
              <a:t>정체감</a:t>
            </a:r>
            <a:r>
              <a:rPr lang="ko-KR" altLang="en-US" sz="2000" b="1" spc="-150" dirty="0"/>
              <a:t> 성취</a:t>
            </a:r>
            <a:r>
              <a:rPr lang="en-US" altLang="ko-KR" sz="2000" b="1" spc="-150" dirty="0"/>
              <a:t>(identity achievement)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청소년의 발달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8542" y="1924868"/>
            <a:ext cx="2767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6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발달상의 특징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78582" y="2674565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</a:t>
            </a:r>
            <a:r>
              <a: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인지발달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66614" y="3325854"/>
            <a:ext cx="10369152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/>
              <a:t>청소년기는 신체적인 성숙과 함께 인지적 능력도 </a:t>
            </a:r>
            <a:r>
              <a:rPr lang="ko-KR" altLang="en-US" sz="2000" b="1" spc="-150" dirty="0" smtClean="0"/>
              <a:t>확대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900" b="1" spc="-150" dirty="0" smtClean="0"/>
          </a:p>
          <a:p>
            <a:pPr marL="342900" indent="-342900" algn="di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추상적인 </a:t>
            </a:r>
            <a:r>
              <a:rPr lang="ko-KR" altLang="en-US" sz="2000" b="1" spc="-150" dirty="0"/>
              <a:t>사고가 가능해지며 경험하지 못한 사건에 대한 </a:t>
            </a:r>
            <a:r>
              <a:rPr lang="ko-KR" altLang="en-US" sz="2000" b="1" spc="-150" dirty="0" smtClean="0"/>
              <a:t>가설을 </a:t>
            </a:r>
            <a:r>
              <a:rPr lang="ko-KR" altLang="en-US" sz="2000" b="1" spc="-150" dirty="0"/>
              <a:t>설정하여 미래의 사건을 </a:t>
            </a:r>
            <a:r>
              <a:rPr lang="ko-KR" altLang="en-US" sz="2000" b="1" spc="-150" dirty="0" smtClean="0"/>
              <a:t>예측</a:t>
            </a:r>
            <a:endParaRPr lang="en-US" altLang="ko-KR" sz="20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ko-KR" sz="800" b="1" spc="-150" dirty="0" smtClean="0"/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ko-KR" altLang="en-US" sz="2000" b="1" spc="-150" dirty="0" smtClean="0"/>
              <a:t>피아제</a:t>
            </a:r>
            <a:r>
              <a:rPr lang="en-US" altLang="ko-KR" sz="2000" b="1" spc="-150" dirty="0" smtClean="0"/>
              <a:t>(Piaget)</a:t>
            </a:r>
            <a:r>
              <a:rPr lang="ko-KR" altLang="en-US" sz="2000" b="1" spc="-150" dirty="0" smtClean="0"/>
              <a:t>는 </a:t>
            </a:r>
            <a:r>
              <a:rPr lang="ko-KR" altLang="en-US" sz="2000" b="1" spc="-150" dirty="0"/>
              <a:t>청소년기의 인지능력 발달을 구체적 조작 사고</a:t>
            </a:r>
            <a:r>
              <a:rPr lang="en-US" altLang="ko-KR" sz="2000" b="1" spc="-150" dirty="0"/>
              <a:t>(concrete </a:t>
            </a:r>
            <a:r>
              <a:rPr lang="en-US" altLang="ko-KR" sz="2000" b="1" spc="-150" dirty="0" smtClean="0"/>
              <a:t>operational thought</a:t>
            </a:r>
            <a:r>
              <a:rPr lang="en-US" altLang="ko-KR" sz="2000" b="1" spc="-150" dirty="0"/>
              <a:t>)</a:t>
            </a:r>
            <a:r>
              <a:rPr lang="ko-KR" altLang="en-US" sz="2000" b="1" spc="-150" dirty="0"/>
              <a:t>에서 형식적 조작 사고</a:t>
            </a:r>
            <a:r>
              <a:rPr lang="en-US" altLang="ko-KR" sz="2000" b="1" spc="-150" dirty="0"/>
              <a:t>(formal operational thought)</a:t>
            </a:r>
            <a:r>
              <a:rPr lang="ko-KR" altLang="en-US" sz="2000" b="1" spc="-150" dirty="0"/>
              <a:t>로의 전환</a:t>
            </a:r>
          </a:p>
        </p:txBody>
      </p:sp>
    </p:spTree>
    <p:extLst>
      <p:ext uri="{BB962C8B-B14F-4D97-AF65-F5344CB8AC3E}">
        <p14:creationId xmlns:p14="http://schemas.microsoft.com/office/powerpoint/2010/main" val="38797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97</TotalTime>
  <Words>960</Words>
  <Application>Microsoft Office PowerPoint</Application>
  <PresentationFormat>사용자 지정</PresentationFormat>
  <Paragraphs>135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굴림</vt:lpstr>
      <vt:lpstr>Arial</vt:lpstr>
      <vt:lpstr>맑은 고딕</vt:lpstr>
      <vt:lpstr>HY헤드라인M</vt:lpstr>
      <vt:lpstr>HY견고딕</vt:lpstr>
      <vt:lpstr>테마1</vt:lpstr>
      <vt:lpstr>PowerPoint 프레젠테이션</vt:lpstr>
      <vt:lpstr>PowerPoint 프레젠테이션</vt:lpstr>
      <vt:lpstr>청소년의 발달</vt:lpstr>
      <vt:lpstr>청소년의 발달</vt:lpstr>
      <vt:lpstr>PowerPoint 프레젠테이션</vt:lpstr>
      <vt:lpstr>청소년의 발달</vt:lpstr>
      <vt:lpstr>청소년의 발달</vt:lpstr>
      <vt:lpstr>청소년의 발달</vt:lpstr>
      <vt:lpstr>청소년의 발달</vt:lpstr>
      <vt:lpstr>청소년의 발달</vt:lpstr>
      <vt:lpstr>청소년의 발달</vt:lpstr>
      <vt:lpstr>청소년의 발달</vt:lpstr>
      <vt:lpstr>청소년의 발달</vt:lpstr>
      <vt:lpstr>청소년과 사회환경</vt:lpstr>
      <vt:lpstr>청소년과 사회환경</vt:lpstr>
      <vt:lpstr>청소년과 사회환경</vt:lpstr>
      <vt:lpstr>청소년과 사회환경</vt:lpstr>
      <vt:lpstr>PowerPoint 프레젠테이션</vt:lpstr>
      <vt:lpstr>청소년과 사회환경</vt:lpstr>
      <vt:lpstr>청소년과 사회환경</vt:lpstr>
      <vt:lpstr>청소년과 사회환경</vt:lpstr>
      <vt:lpstr>제2장 청소년문화의 개념과 정의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Family</dc:creator>
  <cp:lastModifiedBy>Family</cp:lastModifiedBy>
  <cp:revision>27</cp:revision>
  <dcterms:created xsi:type="dcterms:W3CDTF">2020-01-14T14:24:03Z</dcterms:created>
  <dcterms:modified xsi:type="dcterms:W3CDTF">2020-01-31T11:10:18Z</dcterms:modified>
</cp:coreProperties>
</file>