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  <p:sldId id="264" r:id="rId3"/>
    <p:sldId id="262" r:id="rId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맑은 고딕" panose="020B0503020000020004" pitchFamily="50" charset="-127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5899" y="4090348"/>
            <a:ext cx="3445890" cy="65819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0DCC-BABF-4471-AEB3-9E8733211361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724C-C034-4F3D-B650-5834C26761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A707F55-4D2C-4136-925C-A74A4EEECE0C}"/>
              </a:ext>
            </a:extLst>
          </p:cNvPr>
          <p:cNvSpPr/>
          <p:nvPr userDrawn="1"/>
        </p:nvSpPr>
        <p:spPr>
          <a:xfrm>
            <a:off x="1036850" y="2223264"/>
            <a:ext cx="6980402" cy="1825224"/>
          </a:xfrm>
          <a:custGeom>
            <a:avLst/>
            <a:gdLst>
              <a:gd name="connsiteX0" fmla="*/ 5811420 w 7871364"/>
              <a:gd name="connsiteY0" fmla="*/ 0 h 2058191"/>
              <a:gd name="connsiteX1" fmla="*/ 6871742 w 7871364"/>
              <a:gd name="connsiteY1" fmla="*/ 563769 h 2058191"/>
              <a:gd name="connsiteX2" fmla="*/ 6919679 w 7871364"/>
              <a:gd name="connsiteY2" fmla="*/ 652085 h 2058191"/>
              <a:gd name="connsiteX3" fmla="*/ 6940859 w 7871364"/>
              <a:gd name="connsiteY3" fmla="*/ 651038 h 2058191"/>
              <a:gd name="connsiteX4" fmla="*/ 7871364 w 7871364"/>
              <a:gd name="connsiteY4" fmla="*/ 1562098 h 2058191"/>
              <a:gd name="connsiteX5" fmla="*/ 7798240 w 7871364"/>
              <a:gd name="connsiteY5" fmla="*/ 1916724 h 2058191"/>
              <a:gd name="connsiteX6" fmla="*/ 7719816 w 7871364"/>
              <a:gd name="connsiteY6" fmla="*/ 2058191 h 2058191"/>
              <a:gd name="connsiteX7" fmla="*/ 98369 w 7871364"/>
              <a:gd name="connsiteY7" fmla="*/ 2058191 h 2058191"/>
              <a:gd name="connsiteX8" fmla="*/ 77414 w 7871364"/>
              <a:gd name="connsiteY8" fmla="*/ 2019585 h 2058191"/>
              <a:gd name="connsiteX9" fmla="*/ 0 w 7871364"/>
              <a:gd name="connsiteY9" fmla="*/ 1636139 h 2058191"/>
              <a:gd name="connsiteX10" fmla="*/ 985100 w 7871364"/>
              <a:gd name="connsiteY10" fmla="*/ 651038 h 2058191"/>
              <a:gd name="connsiteX11" fmla="*/ 1278039 w 7871364"/>
              <a:gd name="connsiteY11" fmla="*/ 695326 h 2058191"/>
              <a:gd name="connsiteX12" fmla="*/ 1345125 w 7871364"/>
              <a:gd name="connsiteY12" fmla="*/ 719880 h 2058191"/>
              <a:gd name="connsiteX13" fmla="*/ 1357684 w 7871364"/>
              <a:gd name="connsiteY13" fmla="*/ 696742 h 2058191"/>
              <a:gd name="connsiteX14" fmla="*/ 2220795 w 7871364"/>
              <a:gd name="connsiteY14" fmla="*/ 237829 h 2058191"/>
              <a:gd name="connsiteX15" fmla="*/ 2956806 w 7871364"/>
              <a:gd name="connsiteY15" fmla="*/ 542695 h 2058191"/>
              <a:gd name="connsiteX16" fmla="*/ 2965397 w 7871364"/>
              <a:gd name="connsiteY16" fmla="*/ 553108 h 2058191"/>
              <a:gd name="connsiteX17" fmla="*/ 3009847 w 7871364"/>
              <a:gd name="connsiteY17" fmla="*/ 531695 h 2058191"/>
              <a:gd name="connsiteX18" fmla="*/ 3372042 w 7871364"/>
              <a:gd name="connsiteY18" fmla="*/ 458571 h 2058191"/>
              <a:gd name="connsiteX19" fmla="*/ 3892297 w 7871364"/>
              <a:gd name="connsiteY19" fmla="*/ 617487 h 2058191"/>
              <a:gd name="connsiteX20" fmla="*/ 3960756 w 7871364"/>
              <a:gd name="connsiteY20" fmla="*/ 673971 h 2058191"/>
              <a:gd name="connsiteX21" fmla="*/ 4003035 w 7871364"/>
              <a:gd name="connsiteY21" fmla="*/ 639088 h 2058191"/>
              <a:gd name="connsiteX22" fmla="*/ 4523289 w 7871364"/>
              <a:gd name="connsiteY22" fmla="*/ 480172 h 2058191"/>
              <a:gd name="connsiteX23" fmla="*/ 4710819 w 7871364"/>
              <a:gd name="connsiteY23" fmla="*/ 499077 h 2058191"/>
              <a:gd name="connsiteX24" fmla="*/ 4785177 w 7871364"/>
              <a:gd name="connsiteY24" fmla="*/ 518196 h 2058191"/>
              <a:gd name="connsiteX25" fmla="*/ 4824709 w 7871364"/>
              <a:gd name="connsiteY25" fmla="*/ 465330 h 2058191"/>
              <a:gd name="connsiteX26" fmla="*/ 5811420 w 7871364"/>
              <a:gd name="connsiteY26" fmla="*/ 0 h 20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71364" h="2058191">
                <a:moveTo>
                  <a:pt x="5811420" y="0"/>
                </a:moveTo>
                <a:cubicBezTo>
                  <a:pt x="6252801" y="0"/>
                  <a:pt x="6641950" y="223631"/>
                  <a:pt x="6871742" y="563769"/>
                </a:cubicBezTo>
                <a:lnTo>
                  <a:pt x="6919679" y="652085"/>
                </a:lnTo>
                <a:lnTo>
                  <a:pt x="6940859" y="651038"/>
                </a:lnTo>
                <a:cubicBezTo>
                  <a:pt x="7454763" y="651038"/>
                  <a:pt x="7871364" y="1058933"/>
                  <a:pt x="7871364" y="1562098"/>
                </a:cubicBezTo>
                <a:cubicBezTo>
                  <a:pt x="7871364" y="1687889"/>
                  <a:pt x="7845326" y="1807726"/>
                  <a:pt x="7798240" y="1916724"/>
                </a:cubicBezTo>
                <a:lnTo>
                  <a:pt x="7719816" y="2058191"/>
                </a:lnTo>
                <a:lnTo>
                  <a:pt x="98369" y="2058191"/>
                </a:lnTo>
                <a:lnTo>
                  <a:pt x="77414" y="2019585"/>
                </a:lnTo>
                <a:cubicBezTo>
                  <a:pt x="27565" y="1901729"/>
                  <a:pt x="0" y="1772153"/>
                  <a:pt x="0" y="1636139"/>
                </a:cubicBezTo>
                <a:cubicBezTo>
                  <a:pt x="0" y="1092083"/>
                  <a:pt x="441044" y="651038"/>
                  <a:pt x="985100" y="651038"/>
                </a:cubicBezTo>
                <a:cubicBezTo>
                  <a:pt x="1087111" y="651038"/>
                  <a:pt x="1185500" y="666544"/>
                  <a:pt x="1278039" y="695326"/>
                </a:cubicBezTo>
                <a:lnTo>
                  <a:pt x="1345125" y="719880"/>
                </a:lnTo>
                <a:lnTo>
                  <a:pt x="1357684" y="696742"/>
                </a:lnTo>
                <a:cubicBezTo>
                  <a:pt x="1544737" y="419867"/>
                  <a:pt x="1861508" y="237829"/>
                  <a:pt x="2220795" y="237829"/>
                </a:cubicBezTo>
                <a:cubicBezTo>
                  <a:pt x="2508225" y="237829"/>
                  <a:pt x="2768445" y="354333"/>
                  <a:pt x="2956806" y="542695"/>
                </a:cubicBezTo>
                <a:lnTo>
                  <a:pt x="2965397" y="553108"/>
                </a:lnTo>
                <a:lnTo>
                  <a:pt x="3009847" y="531695"/>
                </a:lnTo>
                <a:cubicBezTo>
                  <a:pt x="3121172" y="484609"/>
                  <a:pt x="3243566" y="458571"/>
                  <a:pt x="3372042" y="458571"/>
                </a:cubicBezTo>
                <a:cubicBezTo>
                  <a:pt x="3564756" y="458571"/>
                  <a:pt x="3743787" y="517156"/>
                  <a:pt x="3892297" y="617487"/>
                </a:cubicBezTo>
                <a:lnTo>
                  <a:pt x="3960756" y="673971"/>
                </a:lnTo>
                <a:lnTo>
                  <a:pt x="4003035" y="639088"/>
                </a:lnTo>
                <a:cubicBezTo>
                  <a:pt x="4151544" y="538757"/>
                  <a:pt x="4330575" y="480172"/>
                  <a:pt x="4523289" y="480172"/>
                </a:cubicBezTo>
                <a:cubicBezTo>
                  <a:pt x="4587527" y="480172"/>
                  <a:pt x="4650245" y="486681"/>
                  <a:pt x="4710819" y="499077"/>
                </a:cubicBezTo>
                <a:lnTo>
                  <a:pt x="4785177" y="518196"/>
                </a:lnTo>
                <a:lnTo>
                  <a:pt x="4824709" y="465330"/>
                </a:lnTo>
                <a:cubicBezTo>
                  <a:pt x="5059243" y="181141"/>
                  <a:pt x="5414178" y="0"/>
                  <a:pt x="58114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AD57D36-7283-40ED-8D44-EDF7DCF5A8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2077" y="1385301"/>
            <a:ext cx="1038126" cy="1038126"/>
          </a:xfrm>
          <a:prstGeom prst="rect">
            <a:avLst/>
          </a:prstGeom>
        </p:spPr>
      </p:pic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8136E331-1E41-4DA5-AD68-7DB8187B5E4F}"/>
              </a:ext>
            </a:extLst>
          </p:cNvPr>
          <p:cNvSpPr/>
          <p:nvPr userDrawn="1"/>
        </p:nvSpPr>
        <p:spPr>
          <a:xfrm>
            <a:off x="3385147" y="1578677"/>
            <a:ext cx="225073" cy="225025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9425C65-8BDE-4F1A-B613-738326653843}"/>
              </a:ext>
            </a:extLst>
          </p:cNvPr>
          <p:cNvSpPr/>
          <p:nvPr userDrawn="1"/>
        </p:nvSpPr>
        <p:spPr>
          <a:xfrm flipV="1">
            <a:off x="4684992" y="1339128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CE0EF7BE-1735-4A05-9A71-509EFE78D764}"/>
              </a:ext>
            </a:extLst>
          </p:cNvPr>
          <p:cNvSpPr/>
          <p:nvPr userDrawn="1"/>
        </p:nvSpPr>
        <p:spPr>
          <a:xfrm>
            <a:off x="3726604" y="1904364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4FC5009A-9D29-4BD2-A99C-DB15D18E8E5A}"/>
              </a:ext>
            </a:extLst>
          </p:cNvPr>
          <p:cNvSpPr/>
          <p:nvPr userDrawn="1"/>
        </p:nvSpPr>
        <p:spPr>
          <a:xfrm>
            <a:off x="5487703" y="1763076"/>
            <a:ext cx="331116" cy="365302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F437F2D3-08D0-41C6-B2BB-69557DE28C43}"/>
              </a:ext>
            </a:extLst>
          </p:cNvPr>
          <p:cNvSpPr/>
          <p:nvPr userDrawn="1"/>
        </p:nvSpPr>
        <p:spPr>
          <a:xfrm>
            <a:off x="3759986" y="1837085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8B70360F-9BA9-477F-B33A-4D5FE03B4322}"/>
              </a:ext>
            </a:extLst>
          </p:cNvPr>
          <p:cNvSpPr/>
          <p:nvPr userDrawn="1"/>
        </p:nvSpPr>
        <p:spPr>
          <a:xfrm>
            <a:off x="3361266" y="1837085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8028E86-6974-40A9-A254-CEF92FB93E42}"/>
              </a:ext>
            </a:extLst>
          </p:cNvPr>
          <p:cNvSpPr/>
          <p:nvPr userDrawn="1"/>
        </p:nvSpPr>
        <p:spPr>
          <a:xfrm>
            <a:off x="5552415" y="1837085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983C4DC-5434-4F88-B42D-16A6C597B621}"/>
              </a:ext>
            </a:extLst>
          </p:cNvPr>
          <p:cNvSpPr/>
          <p:nvPr userDrawn="1"/>
        </p:nvSpPr>
        <p:spPr>
          <a:xfrm>
            <a:off x="5153695" y="1837085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017" y="2976517"/>
            <a:ext cx="6331654" cy="883954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4 -0.00023 L 0.00121 -0.00023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1 -0.0007 L 0.00034 -0.00023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824 L -3.05556E-6 -4.44444E-6 " pathEditMode="relative" rAng="0" ptsTypes="AA">
                                      <p:cBhvr>
                                        <p:cTn id="6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3.05556E-6 -0.0824 L -3.05556E-6 -4.44444E-6 " pathEditMode="relative" rAng="0" ptsTypes="AA">
                      <p:cBhvr>
                        <p:cTn dur="2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4120"/>
                    </p:animMotion>
                  </p:childTnLst>
                </p:cTn>
              </p:par>
            </p:tnLst>
          </p:tmpl>
        </p:tmplLst>
      </p:bldP>
      <p:bldP spid="20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520" y="180484"/>
            <a:ext cx="7280030" cy="6770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8610"/>
            <a:ext cx="7886700" cy="495835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0DCC-BABF-4471-AEB3-9E8733211361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724C-C034-4F3D-B650-5834C267613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9047740-564A-4604-A4E7-D08530CC0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3686">
            <a:off x="307817" y="64762"/>
            <a:ext cx="908453" cy="9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0DCC-BABF-4471-AEB3-9E8733211361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724C-C034-4F3D-B650-5834C267613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90187BA-E353-4C5E-AA93-C1F68E1F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57" y="5078569"/>
            <a:ext cx="9340845" cy="17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0DCC-BABF-4471-AEB3-9E8733211361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724C-C034-4F3D-B650-5834C26761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3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0DCC-BABF-4471-AEB3-9E8733211361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724C-C034-4F3D-B650-5834C26761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11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0DCC-BABF-4471-AEB3-9E8733211361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724C-C034-4F3D-B650-5834C26761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23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70DCC-BABF-4471-AEB3-9E8733211361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9724C-C034-4F3D-B650-5834C26761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8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71ABDE7E-E80E-4627-A358-0F2AEC1F6A59}"/>
              </a:ext>
            </a:extLst>
          </p:cNvPr>
          <p:cNvSpPr/>
          <p:nvPr/>
        </p:nvSpPr>
        <p:spPr>
          <a:xfrm>
            <a:off x="1036850" y="2223264"/>
            <a:ext cx="6980402" cy="1825224"/>
          </a:xfrm>
          <a:custGeom>
            <a:avLst/>
            <a:gdLst>
              <a:gd name="connsiteX0" fmla="*/ 5811420 w 7871364"/>
              <a:gd name="connsiteY0" fmla="*/ 0 h 2058191"/>
              <a:gd name="connsiteX1" fmla="*/ 6871742 w 7871364"/>
              <a:gd name="connsiteY1" fmla="*/ 563769 h 2058191"/>
              <a:gd name="connsiteX2" fmla="*/ 6919679 w 7871364"/>
              <a:gd name="connsiteY2" fmla="*/ 652085 h 2058191"/>
              <a:gd name="connsiteX3" fmla="*/ 6940859 w 7871364"/>
              <a:gd name="connsiteY3" fmla="*/ 651038 h 2058191"/>
              <a:gd name="connsiteX4" fmla="*/ 7871364 w 7871364"/>
              <a:gd name="connsiteY4" fmla="*/ 1562098 h 2058191"/>
              <a:gd name="connsiteX5" fmla="*/ 7798240 w 7871364"/>
              <a:gd name="connsiteY5" fmla="*/ 1916724 h 2058191"/>
              <a:gd name="connsiteX6" fmla="*/ 7719816 w 7871364"/>
              <a:gd name="connsiteY6" fmla="*/ 2058191 h 2058191"/>
              <a:gd name="connsiteX7" fmla="*/ 98369 w 7871364"/>
              <a:gd name="connsiteY7" fmla="*/ 2058191 h 2058191"/>
              <a:gd name="connsiteX8" fmla="*/ 77414 w 7871364"/>
              <a:gd name="connsiteY8" fmla="*/ 2019585 h 2058191"/>
              <a:gd name="connsiteX9" fmla="*/ 0 w 7871364"/>
              <a:gd name="connsiteY9" fmla="*/ 1636139 h 2058191"/>
              <a:gd name="connsiteX10" fmla="*/ 985100 w 7871364"/>
              <a:gd name="connsiteY10" fmla="*/ 651038 h 2058191"/>
              <a:gd name="connsiteX11" fmla="*/ 1278039 w 7871364"/>
              <a:gd name="connsiteY11" fmla="*/ 695326 h 2058191"/>
              <a:gd name="connsiteX12" fmla="*/ 1345125 w 7871364"/>
              <a:gd name="connsiteY12" fmla="*/ 719880 h 2058191"/>
              <a:gd name="connsiteX13" fmla="*/ 1357684 w 7871364"/>
              <a:gd name="connsiteY13" fmla="*/ 696742 h 2058191"/>
              <a:gd name="connsiteX14" fmla="*/ 2220795 w 7871364"/>
              <a:gd name="connsiteY14" fmla="*/ 237829 h 2058191"/>
              <a:gd name="connsiteX15" fmla="*/ 2956806 w 7871364"/>
              <a:gd name="connsiteY15" fmla="*/ 542695 h 2058191"/>
              <a:gd name="connsiteX16" fmla="*/ 2965397 w 7871364"/>
              <a:gd name="connsiteY16" fmla="*/ 553108 h 2058191"/>
              <a:gd name="connsiteX17" fmla="*/ 3009847 w 7871364"/>
              <a:gd name="connsiteY17" fmla="*/ 531695 h 2058191"/>
              <a:gd name="connsiteX18" fmla="*/ 3372042 w 7871364"/>
              <a:gd name="connsiteY18" fmla="*/ 458571 h 2058191"/>
              <a:gd name="connsiteX19" fmla="*/ 3892297 w 7871364"/>
              <a:gd name="connsiteY19" fmla="*/ 617487 h 2058191"/>
              <a:gd name="connsiteX20" fmla="*/ 3960756 w 7871364"/>
              <a:gd name="connsiteY20" fmla="*/ 673971 h 2058191"/>
              <a:gd name="connsiteX21" fmla="*/ 4003035 w 7871364"/>
              <a:gd name="connsiteY21" fmla="*/ 639088 h 2058191"/>
              <a:gd name="connsiteX22" fmla="*/ 4523289 w 7871364"/>
              <a:gd name="connsiteY22" fmla="*/ 480172 h 2058191"/>
              <a:gd name="connsiteX23" fmla="*/ 4710819 w 7871364"/>
              <a:gd name="connsiteY23" fmla="*/ 499077 h 2058191"/>
              <a:gd name="connsiteX24" fmla="*/ 4785177 w 7871364"/>
              <a:gd name="connsiteY24" fmla="*/ 518196 h 2058191"/>
              <a:gd name="connsiteX25" fmla="*/ 4824709 w 7871364"/>
              <a:gd name="connsiteY25" fmla="*/ 465330 h 2058191"/>
              <a:gd name="connsiteX26" fmla="*/ 5811420 w 7871364"/>
              <a:gd name="connsiteY26" fmla="*/ 0 h 20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71364" h="2058191">
                <a:moveTo>
                  <a:pt x="5811420" y="0"/>
                </a:moveTo>
                <a:cubicBezTo>
                  <a:pt x="6252801" y="0"/>
                  <a:pt x="6641950" y="223631"/>
                  <a:pt x="6871742" y="563769"/>
                </a:cubicBezTo>
                <a:lnTo>
                  <a:pt x="6919679" y="652085"/>
                </a:lnTo>
                <a:lnTo>
                  <a:pt x="6940859" y="651038"/>
                </a:lnTo>
                <a:cubicBezTo>
                  <a:pt x="7454763" y="651038"/>
                  <a:pt x="7871364" y="1058933"/>
                  <a:pt x="7871364" y="1562098"/>
                </a:cubicBezTo>
                <a:cubicBezTo>
                  <a:pt x="7871364" y="1687889"/>
                  <a:pt x="7845326" y="1807726"/>
                  <a:pt x="7798240" y="1916724"/>
                </a:cubicBezTo>
                <a:lnTo>
                  <a:pt x="7719816" y="2058191"/>
                </a:lnTo>
                <a:lnTo>
                  <a:pt x="98369" y="2058191"/>
                </a:lnTo>
                <a:lnTo>
                  <a:pt x="77414" y="2019585"/>
                </a:lnTo>
                <a:cubicBezTo>
                  <a:pt x="27565" y="1901729"/>
                  <a:pt x="0" y="1772153"/>
                  <a:pt x="0" y="1636139"/>
                </a:cubicBezTo>
                <a:cubicBezTo>
                  <a:pt x="0" y="1092083"/>
                  <a:pt x="441044" y="651038"/>
                  <a:pt x="985100" y="651038"/>
                </a:cubicBezTo>
                <a:cubicBezTo>
                  <a:pt x="1087111" y="651038"/>
                  <a:pt x="1185500" y="666544"/>
                  <a:pt x="1278039" y="695326"/>
                </a:cubicBezTo>
                <a:lnTo>
                  <a:pt x="1345125" y="719880"/>
                </a:lnTo>
                <a:lnTo>
                  <a:pt x="1357684" y="696742"/>
                </a:lnTo>
                <a:cubicBezTo>
                  <a:pt x="1544737" y="419867"/>
                  <a:pt x="1861508" y="237829"/>
                  <a:pt x="2220795" y="237829"/>
                </a:cubicBezTo>
                <a:cubicBezTo>
                  <a:pt x="2508225" y="237829"/>
                  <a:pt x="2768445" y="354333"/>
                  <a:pt x="2956806" y="542695"/>
                </a:cubicBezTo>
                <a:lnTo>
                  <a:pt x="2965397" y="553108"/>
                </a:lnTo>
                <a:lnTo>
                  <a:pt x="3009847" y="531695"/>
                </a:lnTo>
                <a:cubicBezTo>
                  <a:pt x="3121172" y="484609"/>
                  <a:pt x="3243566" y="458571"/>
                  <a:pt x="3372042" y="458571"/>
                </a:cubicBezTo>
                <a:cubicBezTo>
                  <a:pt x="3564756" y="458571"/>
                  <a:pt x="3743787" y="517156"/>
                  <a:pt x="3892297" y="617487"/>
                </a:cubicBezTo>
                <a:lnTo>
                  <a:pt x="3960756" y="673971"/>
                </a:lnTo>
                <a:lnTo>
                  <a:pt x="4003035" y="639088"/>
                </a:lnTo>
                <a:cubicBezTo>
                  <a:pt x="4151544" y="538757"/>
                  <a:pt x="4330575" y="480172"/>
                  <a:pt x="4523289" y="480172"/>
                </a:cubicBezTo>
                <a:cubicBezTo>
                  <a:pt x="4587527" y="480172"/>
                  <a:pt x="4650245" y="486681"/>
                  <a:pt x="4710819" y="499077"/>
                </a:cubicBezTo>
                <a:lnTo>
                  <a:pt x="4785177" y="518196"/>
                </a:lnTo>
                <a:lnTo>
                  <a:pt x="4824709" y="465330"/>
                </a:lnTo>
                <a:cubicBezTo>
                  <a:pt x="5059243" y="181141"/>
                  <a:pt x="5414178" y="0"/>
                  <a:pt x="58114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CBBDB0F-DC86-453B-8D16-9822C293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2077" y="1385301"/>
            <a:ext cx="1038126" cy="1038126"/>
          </a:xfrm>
          <a:prstGeom prst="rect">
            <a:avLst/>
          </a:prstGeom>
        </p:spPr>
      </p:pic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2F0E31E2-B3B8-440E-B1E0-7579ABFF2929}"/>
              </a:ext>
            </a:extLst>
          </p:cNvPr>
          <p:cNvSpPr/>
          <p:nvPr/>
        </p:nvSpPr>
        <p:spPr>
          <a:xfrm>
            <a:off x="3385147" y="1578677"/>
            <a:ext cx="225073" cy="225025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6DC0AD7E-322D-418C-BBB3-588A310D45DD}"/>
              </a:ext>
            </a:extLst>
          </p:cNvPr>
          <p:cNvSpPr/>
          <p:nvPr/>
        </p:nvSpPr>
        <p:spPr>
          <a:xfrm flipV="1">
            <a:off x="4684992" y="1339128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3ED0D508-CF8E-4A76-B345-6CDF01633EEE}"/>
              </a:ext>
            </a:extLst>
          </p:cNvPr>
          <p:cNvSpPr/>
          <p:nvPr/>
        </p:nvSpPr>
        <p:spPr>
          <a:xfrm>
            <a:off x="3726604" y="1904364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8EAC9B2-50DC-4CBE-BB78-30A302257DE6}"/>
              </a:ext>
            </a:extLst>
          </p:cNvPr>
          <p:cNvSpPr/>
          <p:nvPr/>
        </p:nvSpPr>
        <p:spPr>
          <a:xfrm>
            <a:off x="5487703" y="1763076"/>
            <a:ext cx="331116" cy="365302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9CB23-FF78-441A-9C18-36F5836A8560}"/>
              </a:ext>
            </a:extLst>
          </p:cNvPr>
          <p:cNvSpPr txBox="1"/>
          <p:nvPr/>
        </p:nvSpPr>
        <p:spPr>
          <a:xfrm>
            <a:off x="2240784" y="2822134"/>
            <a:ext cx="456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2400" b="1" spc="-300" dirty="0" smtClean="0">
                <a:solidFill>
                  <a:srgbClr val="2595D0"/>
                </a:solidFill>
                <a:latin typeface="+mn-ea"/>
              </a:rPr>
              <a:t>대학생활과 진로탐색 </a:t>
            </a:r>
            <a:endParaRPr lang="en-US" altLang="ko-KR" sz="2400" b="1" spc="-300" dirty="0" smtClean="0">
              <a:solidFill>
                <a:srgbClr val="2595D0"/>
              </a:solidFill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06241ED-35BB-4117-8B35-F3F632183FE2}"/>
              </a:ext>
            </a:extLst>
          </p:cNvPr>
          <p:cNvSpPr/>
          <p:nvPr/>
        </p:nvSpPr>
        <p:spPr>
          <a:xfrm>
            <a:off x="3759986" y="1837085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0352A5D-F322-482E-B0ED-617CE186F0D7}"/>
              </a:ext>
            </a:extLst>
          </p:cNvPr>
          <p:cNvSpPr/>
          <p:nvPr/>
        </p:nvSpPr>
        <p:spPr>
          <a:xfrm>
            <a:off x="3361266" y="1837085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84B4ADB0-F890-4699-9F27-92B23C769DCE}"/>
              </a:ext>
            </a:extLst>
          </p:cNvPr>
          <p:cNvSpPr/>
          <p:nvPr/>
        </p:nvSpPr>
        <p:spPr>
          <a:xfrm>
            <a:off x="5552415" y="1837085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96F12879-9A65-45E8-8B24-7BAD27532AF0}"/>
              </a:ext>
            </a:extLst>
          </p:cNvPr>
          <p:cNvSpPr/>
          <p:nvPr/>
        </p:nvSpPr>
        <p:spPr>
          <a:xfrm>
            <a:off x="5153695" y="1837085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487703" y="4436667"/>
            <a:ext cx="3049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2000" b="1" spc="-300" dirty="0" smtClean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ko-KR" altLang="en-US" sz="2000" b="1" spc="-150" dirty="0" smtClean="0">
                <a:solidFill>
                  <a:schemeClr val="bg1"/>
                </a:solidFill>
                <a:latin typeface="+mn-ea"/>
              </a:rPr>
              <a:t>제 출 일 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+mn-ea"/>
              </a:rPr>
              <a:t>2021.03.31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+mn-ea"/>
              </a:rPr>
              <a:t>수</a:t>
            </a:r>
            <a:endParaRPr lang="en-US" altLang="ko-KR" sz="2000" b="1" spc="-150" dirty="0" smtClean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ko-KR" altLang="en-US" sz="2000" b="1" spc="-150" dirty="0" smtClean="0">
                <a:solidFill>
                  <a:schemeClr val="bg1"/>
                </a:solidFill>
                <a:latin typeface="+mn-ea"/>
              </a:rPr>
              <a:t>교 수 명 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+mn-ea"/>
              </a:rPr>
              <a:t>박진영 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+mn-ea"/>
              </a:rPr>
              <a:t>교수님</a:t>
            </a:r>
            <a:endParaRPr lang="en-US" altLang="ko-KR" sz="2000" b="1" spc="-150" dirty="0" smtClean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ko-KR" altLang="en-US" sz="2000" b="1" spc="-150" dirty="0" smtClean="0">
                <a:solidFill>
                  <a:schemeClr val="bg1"/>
                </a:solidFill>
                <a:latin typeface="+mn-ea"/>
              </a:rPr>
              <a:t>작 성 자 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+mn-ea"/>
              </a:rPr>
              <a:t>: 20210000 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+mn-ea"/>
              </a:rPr>
              <a:t>홍길동</a:t>
            </a:r>
            <a:endParaRPr lang="en-US" altLang="ko-KR" sz="2000" b="1" spc="-150" dirty="0" smtClean="0">
              <a:solidFill>
                <a:schemeClr val="bg1"/>
              </a:solidFill>
              <a:latin typeface="+mn-ea"/>
            </a:endParaRPr>
          </a:p>
          <a:p>
            <a:pPr algn="just"/>
            <a:endParaRPr lang="ko-KR" altLang="en-US" sz="2000" b="1" spc="-15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0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4 -0.00023 L 0.00121 -0.00023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1 -0.0007 L 0.00034 -0.00023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37287E-D15C-45D6-B029-271BCEDD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22" y="180067"/>
            <a:ext cx="7280030" cy="677010"/>
          </a:xfrm>
        </p:spPr>
        <p:txBody>
          <a:bodyPr>
            <a:normAutofit/>
          </a:bodyPr>
          <a:lstStyle/>
          <a:p>
            <a:r>
              <a:rPr lang="ko-KR" altLang="en-US" sz="3200" b="1" spc="-300" dirty="0" smtClean="0">
                <a:latin typeface="+mn-ea"/>
                <a:ea typeface="+mn-ea"/>
              </a:rPr>
              <a:t>나의 롤 모델 소개하기</a:t>
            </a:r>
            <a:endParaRPr lang="ko-KR" altLang="en-US" sz="3200" b="1" spc="-300" dirty="0">
              <a:latin typeface="+mn-ea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6112E-3189-4F3A-9993-96A0AB927285}"/>
              </a:ext>
            </a:extLst>
          </p:cNvPr>
          <p:cNvSpPr txBox="1"/>
          <p:nvPr/>
        </p:nvSpPr>
        <p:spPr>
          <a:xfrm>
            <a:off x="0" y="1195260"/>
            <a:ext cx="2622593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spc="-300" dirty="0" err="1" smtClean="0">
                <a:solidFill>
                  <a:srgbClr val="2595D0"/>
                </a:solidFill>
                <a:latin typeface="+mn-ea"/>
              </a:rPr>
              <a:t>오드리</a:t>
            </a:r>
            <a:r>
              <a:rPr lang="ko-KR" altLang="en-US" sz="2800" b="1" spc="-300" dirty="0" smtClean="0">
                <a:solidFill>
                  <a:srgbClr val="2595D0"/>
                </a:solidFill>
                <a:latin typeface="+mn-ea"/>
              </a:rPr>
              <a:t> </a:t>
            </a:r>
            <a:r>
              <a:rPr lang="ko-KR" altLang="en-US" sz="2800" b="1" spc="-300" dirty="0" err="1" smtClean="0">
                <a:solidFill>
                  <a:srgbClr val="2595D0"/>
                </a:solidFill>
                <a:latin typeface="+mn-ea"/>
              </a:rPr>
              <a:t>햅번</a:t>
            </a:r>
            <a:endParaRPr lang="ko-KR" altLang="en-US" sz="2800" b="1" spc="-300" dirty="0">
              <a:solidFill>
                <a:srgbClr val="2595D0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2275076"/>
            <a:ext cx="2086495" cy="271256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30077" y="2188815"/>
            <a:ext cx="61702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>
                <a:latin typeface="+mn-ea"/>
              </a:rPr>
              <a:t>닮고 싶은 </a:t>
            </a:r>
            <a:r>
              <a:rPr lang="ko-KR" altLang="en-US" b="1" spc="-150" dirty="0" smtClean="0">
                <a:latin typeface="+mn-ea"/>
              </a:rPr>
              <a:t>이유</a:t>
            </a:r>
            <a:endParaRPr lang="en-US" altLang="ko-KR" spc="-150" dirty="0" smtClean="0">
              <a:latin typeface="+mn-ea"/>
            </a:endParaRPr>
          </a:p>
          <a:p>
            <a:pPr algn="just"/>
            <a:r>
              <a:rPr lang="en-US" altLang="ko-KR" spc="-150" dirty="0" smtClean="0">
                <a:latin typeface="+mn-ea"/>
              </a:rPr>
              <a:t>30~40</a:t>
            </a:r>
            <a:r>
              <a:rPr lang="ko-KR" altLang="en-US" spc="-150" dirty="0" smtClean="0">
                <a:latin typeface="+mn-ea"/>
              </a:rPr>
              <a:t>년간 장기간으로 </a:t>
            </a:r>
            <a:r>
              <a:rPr lang="ko-KR" altLang="en-US" spc="-150" dirty="0" err="1" smtClean="0">
                <a:latin typeface="+mn-ea"/>
              </a:rPr>
              <a:t>유니셰프</a:t>
            </a:r>
            <a:r>
              <a:rPr lang="ko-KR" altLang="en-US" spc="-150" dirty="0">
                <a:latin typeface="+mn-ea"/>
              </a:rPr>
              <a:t> </a:t>
            </a:r>
            <a:r>
              <a:rPr lang="ko-KR" altLang="en-US" spc="-150" dirty="0" smtClean="0">
                <a:latin typeface="+mn-ea"/>
              </a:rPr>
              <a:t>활동을 하며 </a:t>
            </a:r>
            <a:r>
              <a:rPr lang="ko-KR" altLang="en-US" spc="-150" dirty="0" smtClean="0">
                <a:latin typeface="+mn-ea"/>
              </a:rPr>
              <a:t>아이들을 진심으로 돌보는 모습이 인상깊었다</a:t>
            </a:r>
            <a:r>
              <a:rPr lang="en-US" altLang="ko-KR" spc="-150" dirty="0" smtClean="0">
                <a:latin typeface="+mn-ea"/>
              </a:rPr>
              <a:t>. </a:t>
            </a:r>
            <a:r>
              <a:rPr lang="ko-KR" altLang="en-US" spc="-150" dirty="0" smtClean="0">
                <a:latin typeface="+mn-ea"/>
              </a:rPr>
              <a:t>또한</a:t>
            </a:r>
            <a:r>
              <a:rPr lang="en-US" altLang="ko-KR" spc="-150" dirty="0" smtClean="0">
                <a:latin typeface="+mn-ea"/>
              </a:rPr>
              <a:t> “</a:t>
            </a:r>
            <a:r>
              <a:rPr lang="ko-KR" altLang="en-US" spc="-150" dirty="0" smtClean="0">
                <a:latin typeface="+mn-ea"/>
              </a:rPr>
              <a:t>힘들게 </a:t>
            </a:r>
            <a:r>
              <a:rPr lang="ko-KR" altLang="en-US" spc="-150" dirty="0" smtClean="0">
                <a:latin typeface="+mn-ea"/>
              </a:rPr>
              <a:t>살아가는 사람들을 위해 희망을 심어주는 </a:t>
            </a:r>
            <a:r>
              <a:rPr lang="ko-KR" altLang="en-US" spc="-150" dirty="0" smtClean="0">
                <a:latin typeface="+mn-ea"/>
              </a:rPr>
              <a:t>응원을 해주었다</a:t>
            </a:r>
            <a:r>
              <a:rPr lang="en-US" altLang="ko-KR" spc="-150" dirty="0" smtClean="0">
                <a:latin typeface="+mn-ea"/>
              </a:rPr>
              <a:t>”</a:t>
            </a:r>
            <a:r>
              <a:rPr lang="ko-KR" altLang="en-US" spc="-150" dirty="0" smtClean="0">
                <a:latin typeface="+mn-ea"/>
              </a:rPr>
              <a:t> </a:t>
            </a:r>
            <a:r>
              <a:rPr lang="ko-KR" altLang="en-US" spc="-150" dirty="0" smtClean="0">
                <a:latin typeface="+mn-ea"/>
              </a:rPr>
              <a:t>라는 글을 보고 </a:t>
            </a:r>
            <a:r>
              <a:rPr lang="ko-KR" altLang="en-US" spc="-150" dirty="0" err="1" smtClean="0">
                <a:latin typeface="+mn-ea"/>
              </a:rPr>
              <a:t>오드리햅번에</a:t>
            </a:r>
            <a:r>
              <a:rPr lang="ko-KR" altLang="en-US" spc="-150" dirty="0" smtClean="0">
                <a:latin typeface="+mn-ea"/>
              </a:rPr>
              <a:t> </a:t>
            </a:r>
            <a:r>
              <a:rPr lang="ko-KR" altLang="en-US" spc="-150" dirty="0" smtClean="0">
                <a:latin typeface="+mn-ea"/>
              </a:rPr>
              <a:t>대해 </a:t>
            </a:r>
            <a:r>
              <a:rPr lang="ko-KR" altLang="en-US" spc="-150" dirty="0" smtClean="0">
                <a:latin typeface="+mn-ea"/>
              </a:rPr>
              <a:t>감명 깊었다</a:t>
            </a:r>
            <a:r>
              <a:rPr lang="en-US" altLang="ko-KR" spc="-150" dirty="0" smtClean="0">
                <a:latin typeface="+mn-ea"/>
              </a:rPr>
              <a:t>. </a:t>
            </a:r>
            <a:endParaRPr lang="en-US" altLang="ko-KR" spc="-150" dirty="0" smtClean="0">
              <a:latin typeface="+mn-ea"/>
            </a:endParaRPr>
          </a:p>
          <a:p>
            <a:pPr algn="just"/>
            <a:endParaRPr lang="en-US" altLang="ko-KR" spc="-150" dirty="0" smtClean="0">
              <a:latin typeface="+mn-ea"/>
            </a:endParaRPr>
          </a:p>
          <a:p>
            <a:pPr algn="just"/>
            <a:r>
              <a:rPr lang="ko-KR" altLang="en-US" spc="-150" dirty="0" smtClean="0">
                <a:latin typeface="+mn-ea"/>
              </a:rPr>
              <a:t>겉 모습 뿐만이 </a:t>
            </a:r>
            <a:r>
              <a:rPr lang="ko-KR" altLang="en-US" spc="-150" dirty="0" smtClean="0">
                <a:latin typeface="+mn-ea"/>
              </a:rPr>
              <a:t>아닌 내면의 </a:t>
            </a:r>
            <a:r>
              <a:rPr lang="ko-KR" altLang="en-US" spc="-150" dirty="0" smtClean="0">
                <a:latin typeface="+mn-ea"/>
              </a:rPr>
              <a:t>모습 또한 아름다운 사람이라는 </a:t>
            </a:r>
            <a:r>
              <a:rPr lang="ko-KR" altLang="en-US" b="1" u="sng" spc="-150" dirty="0" smtClean="0">
                <a:latin typeface="+mn-ea"/>
              </a:rPr>
              <a:t>진정한 </a:t>
            </a:r>
            <a:r>
              <a:rPr lang="ko-KR" altLang="en-US" b="1" u="sng" spc="-150" dirty="0" smtClean="0">
                <a:latin typeface="+mn-ea"/>
              </a:rPr>
              <a:t>미인</a:t>
            </a:r>
            <a:r>
              <a:rPr lang="ko-KR" altLang="en-US" spc="-150" dirty="0" smtClean="0">
                <a:latin typeface="+mn-ea"/>
              </a:rPr>
              <a:t>이라고</a:t>
            </a:r>
            <a:r>
              <a:rPr lang="en-US" altLang="ko-KR" spc="-150" dirty="0">
                <a:latin typeface="+mn-ea"/>
              </a:rPr>
              <a:t> </a:t>
            </a:r>
            <a:r>
              <a:rPr lang="ko-KR" altLang="en-US" spc="-150" dirty="0" smtClean="0">
                <a:latin typeface="+mn-ea"/>
              </a:rPr>
              <a:t>느꼈다</a:t>
            </a:r>
            <a:r>
              <a:rPr lang="en-US" altLang="ko-KR" spc="-150" dirty="0" smtClean="0">
                <a:latin typeface="+mn-ea"/>
              </a:rPr>
              <a:t>. </a:t>
            </a:r>
            <a:r>
              <a:rPr lang="ko-KR" altLang="en-US" spc="-150" dirty="0" err="1" smtClean="0">
                <a:latin typeface="+mn-ea"/>
              </a:rPr>
              <a:t>오드리</a:t>
            </a:r>
            <a:r>
              <a:rPr lang="ko-KR" altLang="en-US" spc="-150" dirty="0" smtClean="0">
                <a:latin typeface="+mn-ea"/>
              </a:rPr>
              <a:t> </a:t>
            </a:r>
            <a:r>
              <a:rPr lang="ko-KR" altLang="en-US" spc="-150" dirty="0" err="1" smtClean="0">
                <a:latin typeface="+mn-ea"/>
              </a:rPr>
              <a:t>햅번</a:t>
            </a:r>
            <a:r>
              <a:rPr lang="ko-KR" altLang="en-US" spc="-150" dirty="0" smtClean="0">
                <a:latin typeface="+mn-ea"/>
              </a:rPr>
              <a:t> 같이 </a:t>
            </a:r>
            <a:r>
              <a:rPr lang="ko-KR" altLang="en-US" spc="-150" dirty="0" smtClean="0">
                <a:latin typeface="+mn-ea"/>
              </a:rPr>
              <a:t>아프거나</a:t>
            </a:r>
            <a:r>
              <a:rPr lang="en-US" altLang="ko-KR" spc="-150" dirty="0">
                <a:latin typeface="+mn-ea"/>
              </a:rPr>
              <a:t> </a:t>
            </a:r>
            <a:r>
              <a:rPr lang="ko-KR" altLang="en-US" spc="-150" dirty="0" smtClean="0">
                <a:latin typeface="+mn-ea"/>
              </a:rPr>
              <a:t>불편하신 </a:t>
            </a:r>
            <a:r>
              <a:rPr lang="ko-KR" altLang="en-US" spc="-150" dirty="0" smtClean="0">
                <a:latin typeface="+mn-ea"/>
              </a:rPr>
              <a:t>분들을 위해</a:t>
            </a:r>
            <a:r>
              <a:rPr lang="en-US" altLang="ko-KR" spc="-150" dirty="0">
                <a:latin typeface="+mn-ea"/>
              </a:rPr>
              <a:t> </a:t>
            </a:r>
            <a:r>
              <a:rPr lang="ko-KR" altLang="en-US" spc="-150" dirty="0" smtClean="0">
                <a:latin typeface="+mn-ea"/>
              </a:rPr>
              <a:t>겉보기로 행동하기 보다 </a:t>
            </a:r>
            <a:r>
              <a:rPr lang="ko-KR" altLang="en-US" spc="-150" dirty="0" smtClean="0">
                <a:latin typeface="+mn-ea"/>
              </a:rPr>
              <a:t>내면의</a:t>
            </a:r>
            <a:r>
              <a:rPr lang="en-US" altLang="ko-KR" spc="-150" dirty="0">
                <a:latin typeface="+mn-ea"/>
              </a:rPr>
              <a:t> </a:t>
            </a:r>
            <a:r>
              <a:rPr lang="ko-KR" altLang="en-US" spc="-150" dirty="0" smtClean="0">
                <a:latin typeface="+mn-ea"/>
              </a:rPr>
              <a:t>진정성으로 사람들을 </a:t>
            </a:r>
            <a:r>
              <a:rPr lang="ko-KR" altLang="en-US" spc="-150" dirty="0" smtClean="0">
                <a:latin typeface="+mn-ea"/>
              </a:rPr>
              <a:t>돕고 싶다고 느끼게 해준 </a:t>
            </a:r>
            <a:r>
              <a:rPr lang="ko-KR" altLang="en-US" spc="-150" dirty="0" smtClean="0">
                <a:latin typeface="+mn-ea"/>
              </a:rPr>
              <a:t>멋있는 </a:t>
            </a:r>
            <a:r>
              <a:rPr lang="ko-KR" altLang="en-US" spc="-150" dirty="0" smtClean="0">
                <a:latin typeface="+mn-ea"/>
              </a:rPr>
              <a:t>사람이라고 느꼈다</a:t>
            </a:r>
            <a:r>
              <a:rPr lang="en-US" altLang="ko-KR" spc="-150" dirty="0" smtClean="0">
                <a:latin typeface="+mn-ea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7896" y="5163090"/>
            <a:ext cx="1173719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출처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네이버 사진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351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DE894399-0FB5-4F41-BF61-397BD4AE79A8}"/>
              </a:ext>
            </a:extLst>
          </p:cNvPr>
          <p:cNvSpPr/>
          <p:nvPr/>
        </p:nvSpPr>
        <p:spPr>
          <a:xfrm>
            <a:off x="1036850" y="2516388"/>
            <a:ext cx="6980402" cy="1825224"/>
          </a:xfrm>
          <a:custGeom>
            <a:avLst/>
            <a:gdLst>
              <a:gd name="connsiteX0" fmla="*/ 5811420 w 7871364"/>
              <a:gd name="connsiteY0" fmla="*/ 0 h 2058191"/>
              <a:gd name="connsiteX1" fmla="*/ 6871742 w 7871364"/>
              <a:gd name="connsiteY1" fmla="*/ 563769 h 2058191"/>
              <a:gd name="connsiteX2" fmla="*/ 6919679 w 7871364"/>
              <a:gd name="connsiteY2" fmla="*/ 652085 h 2058191"/>
              <a:gd name="connsiteX3" fmla="*/ 6940859 w 7871364"/>
              <a:gd name="connsiteY3" fmla="*/ 651038 h 2058191"/>
              <a:gd name="connsiteX4" fmla="*/ 7871364 w 7871364"/>
              <a:gd name="connsiteY4" fmla="*/ 1562098 h 2058191"/>
              <a:gd name="connsiteX5" fmla="*/ 7798240 w 7871364"/>
              <a:gd name="connsiteY5" fmla="*/ 1916724 h 2058191"/>
              <a:gd name="connsiteX6" fmla="*/ 7719816 w 7871364"/>
              <a:gd name="connsiteY6" fmla="*/ 2058191 h 2058191"/>
              <a:gd name="connsiteX7" fmla="*/ 98369 w 7871364"/>
              <a:gd name="connsiteY7" fmla="*/ 2058191 h 2058191"/>
              <a:gd name="connsiteX8" fmla="*/ 77414 w 7871364"/>
              <a:gd name="connsiteY8" fmla="*/ 2019585 h 2058191"/>
              <a:gd name="connsiteX9" fmla="*/ 0 w 7871364"/>
              <a:gd name="connsiteY9" fmla="*/ 1636139 h 2058191"/>
              <a:gd name="connsiteX10" fmla="*/ 985100 w 7871364"/>
              <a:gd name="connsiteY10" fmla="*/ 651038 h 2058191"/>
              <a:gd name="connsiteX11" fmla="*/ 1278039 w 7871364"/>
              <a:gd name="connsiteY11" fmla="*/ 695326 h 2058191"/>
              <a:gd name="connsiteX12" fmla="*/ 1345125 w 7871364"/>
              <a:gd name="connsiteY12" fmla="*/ 719880 h 2058191"/>
              <a:gd name="connsiteX13" fmla="*/ 1357684 w 7871364"/>
              <a:gd name="connsiteY13" fmla="*/ 696742 h 2058191"/>
              <a:gd name="connsiteX14" fmla="*/ 2220795 w 7871364"/>
              <a:gd name="connsiteY14" fmla="*/ 237829 h 2058191"/>
              <a:gd name="connsiteX15" fmla="*/ 2956806 w 7871364"/>
              <a:gd name="connsiteY15" fmla="*/ 542695 h 2058191"/>
              <a:gd name="connsiteX16" fmla="*/ 2965397 w 7871364"/>
              <a:gd name="connsiteY16" fmla="*/ 553108 h 2058191"/>
              <a:gd name="connsiteX17" fmla="*/ 3009847 w 7871364"/>
              <a:gd name="connsiteY17" fmla="*/ 531695 h 2058191"/>
              <a:gd name="connsiteX18" fmla="*/ 3372042 w 7871364"/>
              <a:gd name="connsiteY18" fmla="*/ 458571 h 2058191"/>
              <a:gd name="connsiteX19" fmla="*/ 3892297 w 7871364"/>
              <a:gd name="connsiteY19" fmla="*/ 617487 h 2058191"/>
              <a:gd name="connsiteX20" fmla="*/ 3960756 w 7871364"/>
              <a:gd name="connsiteY20" fmla="*/ 673971 h 2058191"/>
              <a:gd name="connsiteX21" fmla="*/ 4003035 w 7871364"/>
              <a:gd name="connsiteY21" fmla="*/ 639088 h 2058191"/>
              <a:gd name="connsiteX22" fmla="*/ 4523289 w 7871364"/>
              <a:gd name="connsiteY22" fmla="*/ 480172 h 2058191"/>
              <a:gd name="connsiteX23" fmla="*/ 4710819 w 7871364"/>
              <a:gd name="connsiteY23" fmla="*/ 499077 h 2058191"/>
              <a:gd name="connsiteX24" fmla="*/ 4785177 w 7871364"/>
              <a:gd name="connsiteY24" fmla="*/ 518196 h 2058191"/>
              <a:gd name="connsiteX25" fmla="*/ 4824709 w 7871364"/>
              <a:gd name="connsiteY25" fmla="*/ 465330 h 2058191"/>
              <a:gd name="connsiteX26" fmla="*/ 5811420 w 7871364"/>
              <a:gd name="connsiteY26" fmla="*/ 0 h 20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71364" h="2058191">
                <a:moveTo>
                  <a:pt x="5811420" y="0"/>
                </a:moveTo>
                <a:cubicBezTo>
                  <a:pt x="6252801" y="0"/>
                  <a:pt x="6641950" y="223631"/>
                  <a:pt x="6871742" y="563769"/>
                </a:cubicBezTo>
                <a:lnTo>
                  <a:pt x="6919679" y="652085"/>
                </a:lnTo>
                <a:lnTo>
                  <a:pt x="6940859" y="651038"/>
                </a:lnTo>
                <a:cubicBezTo>
                  <a:pt x="7454763" y="651038"/>
                  <a:pt x="7871364" y="1058933"/>
                  <a:pt x="7871364" y="1562098"/>
                </a:cubicBezTo>
                <a:cubicBezTo>
                  <a:pt x="7871364" y="1687889"/>
                  <a:pt x="7845326" y="1807726"/>
                  <a:pt x="7798240" y="1916724"/>
                </a:cubicBezTo>
                <a:lnTo>
                  <a:pt x="7719816" y="2058191"/>
                </a:lnTo>
                <a:lnTo>
                  <a:pt x="98369" y="2058191"/>
                </a:lnTo>
                <a:lnTo>
                  <a:pt x="77414" y="2019585"/>
                </a:lnTo>
                <a:cubicBezTo>
                  <a:pt x="27565" y="1901729"/>
                  <a:pt x="0" y="1772153"/>
                  <a:pt x="0" y="1636139"/>
                </a:cubicBezTo>
                <a:cubicBezTo>
                  <a:pt x="0" y="1092083"/>
                  <a:pt x="441044" y="651038"/>
                  <a:pt x="985100" y="651038"/>
                </a:cubicBezTo>
                <a:cubicBezTo>
                  <a:pt x="1087111" y="651038"/>
                  <a:pt x="1185500" y="666544"/>
                  <a:pt x="1278039" y="695326"/>
                </a:cubicBezTo>
                <a:lnTo>
                  <a:pt x="1345125" y="719880"/>
                </a:lnTo>
                <a:lnTo>
                  <a:pt x="1357684" y="696742"/>
                </a:lnTo>
                <a:cubicBezTo>
                  <a:pt x="1544737" y="419867"/>
                  <a:pt x="1861508" y="237829"/>
                  <a:pt x="2220795" y="237829"/>
                </a:cubicBezTo>
                <a:cubicBezTo>
                  <a:pt x="2508225" y="237829"/>
                  <a:pt x="2768445" y="354333"/>
                  <a:pt x="2956806" y="542695"/>
                </a:cubicBezTo>
                <a:lnTo>
                  <a:pt x="2965397" y="553108"/>
                </a:lnTo>
                <a:lnTo>
                  <a:pt x="3009847" y="531695"/>
                </a:lnTo>
                <a:cubicBezTo>
                  <a:pt x="3121172" y="484609"/>
                  <a:pt x="3243566" y="458571"/>
                  <a:pt x="3372042" y="458571"/>
                </a:cubicBezTo>
                <a:cubicBezTo>
                  <a:pt x="3564756" y="458571"/>
                  <a:pt x="3743787" y="517156"/>
                  <a:pt x="3892297" y="617487"/>
                </a:cubicBezTo>
                <a:lnTo>
                  <a:pt x="3960756" y="673971"/>
                </a:lnTo>
                <a:lnTo>
                  <a:pt x="4003035" y="639088"/>
                </a:lnTo>
                <a:cubicBezTo>
                  <a:pt x="4151544" y="538757"/>
                  <a:pt x="4330575" y="480172"/>
                  <a:pt x="4523289" y="480172"/>
                </a:cubicBezTo>
                <a:cubicBezTo>
                  <a:pt x="4587527" y="480172"/>
                  <a:pt x="4650245" y="486681"/>
                  <a:pt x="4710819" y="499077"/>
                </a:cubicBezTo>
                <a:lnTo>
                  <a:pt x="4785177" y="518196"/>
                </a:lnTo>
                <a:lnTo>
                  <a:pt x="4824709" y="465330"/>
                </a:lnTo>
                <a:cubicBezTo>
                  <a:pt x="5059243" y="181141"/>
                  <a:pt x="5414178" y="0"/>
                  <a:pt x="58114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D129AC-544D-458F-8784-2AE7BC3BD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8832" y="1886267"/>
            <a:ext cx="1000503" cy="1000503"/>
          </a:xfrm>
          <a:prstGeom prst="rect">
            <a:avLst/>
          </a:prstGeom>
        </p:spPr>
      </p:pic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9B3661A-7AB5-4CEB-9609-6FF4AF43DCB0}"/>
              </a:ext>
            </a:extLst>
          </p:cNvPr>
          <p:cNvSpPr/>
          <p:nvPr/>
        </p:nvSpPr>
        <p:spPr>
          <a:xfrm>
            <a:off x="3385147" y="2049601"/>
            <a:ext cx="225073" cy="225025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75702DC6-1FC6-4C32-817D-3020D2CBC2E4}"/>
              </a:ext>
            </a:extLst>
          </p:cNvPr>
          <p:cNvSpPr/>
          <p:nvPr/>
        </p:nvSpPr>
        <p:spPr>
          <a:xfrm flipV="1">
            <a:off x="4684992" y="1810052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CE1C2CD4-82F5-4A2C-AC1F-7BBA687E3048}"/>
              </a:ext>
            </a:extLst>
          </p:cNvPr>
          <p:cNvSpPr/>
          <p:nvPr/>
        </p:nvSpPr>
        <p:spPr>
          <a:xfrm>
            <a:off x="3726604" y="2375288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86B5B5F-1EE2-4FF0-A82E-5C31A99396B1}"/>
              </a:ext>
            </a:extLst>
          </p:cNvPr>
          <p:cNvSpPr/>
          <p:nvPr/>
        </p:nvSpPr>
        <p:spPr>
          <a:xfrm>
            <a:off x="5487703" y="2234000"/>
            <a:ext cx="331116" cy="365302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FDBA0-CE2B-4FC0-8DF0-D9A7EFDB9C50}"/>
              </a:ext>
            </a:extLst>
          </p:cNvPr>
          <p:cNvSpPr txBox="1"/>
          <p:nvPr/>
        </p:nvSpPr>
        <p:spPr>
          <a:xfrm>
            <a:off x="2246695" y="3321803"/>
            <a:ext cx="456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spc="-300" dirty="0" smtClean="0">
                <a:solidFill>
                  <a:srgbClr val="2595D0"/>
                </a:solidFill>
                <a:latin typeface="+mn-ea"/>
              </a:rPr>
              <a:t>감사합니다</a:t>
            </a:r>
            <a:endParaRPr lang="ko-KR" altLang="en-US" sz="3200" b="1" spc="-300" dirty="0">
              <a:solidFill>
                <a:srgbClr val="2595D0"/>
              </a:solidFill>
              <a:latin typeface="+mn-ea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5FF1A8C-D9DE-4CEF-A316-A6F161008BA4}"/>
              </a:ext>
            </a:extLst>
          </p:cNvPr>
          <p:cNvSpPr/>
          <p:nvPr/>
        </p:nvSpPr>
        <p:spPr>
          <a:xfrm>
            <a:off x="3388945" y="2337762"/>
            <a:ext cx="96806" cy="968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C938077E-4F5B-4259-B8A3-A9949B8D44D0}"/>
              </a:ext>
            </a:extLst>
          </p:cNvPr>
          <p:cNvSpPr/>
          <p:nvPr/>
        </p:nvSpPr>
        <p:spPr>
          <a:xfrm>
            <a:off x="5580094" y="2337762"/>
            <a:ext cx="96806" cy="968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1BD8987-6995-444A-AB55-05173CCA77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102">
            <a:off x="3706310" y="2269782"/>
            <a:ext cx="276432" cy="23347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906F2AB-37B1-40C6-9061-09B0D98C52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47" y="2257131"/>
            <a:ext cx="285296" cy="2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7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4 -0.00023 L 0.00122 -0.00023 " pathEditMode="relative" rAng="0" ptsTypes="AA">
                                      <p:cBhvr>
                                        <p:cTn id="5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-0.0007 L 0.00035 -0.00023 " pathEditMode="relative" rAng="0" ptsTypes="AA">
                                      <p:cBhvr>
                                        <p:cTn id="5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101</Words>
  <Application>Microsoft Office PowerPoint</Application>
  <PresentationFormat>화면 슬라이드 쇼(4:3)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야놀자 야체 B</vt:lpstr>
      <vt:lpstr>Arial</vt:lpstr>
      <vt:lpstr>Calibri Light</vt:lpstr>
      <vt:lpstr>Calibri</vt:lpstr>
      <vt:lpstr>맑은 고딕</vt:lpstr>
      <vt:lpstr>Office 테마</vt:lpstr>
      <vt:lpstr>PowerPoint 프레젠테이션</vt:lpstr>
      <vt:lpstr>나의 롤 모델 소개하기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잘</dc:creator>
  <cp:lastModifiedBy>User</cp:lastModifiedBy>
  <cp:revision>15</cp:revision>
  <dcterms:created xsi:type="dcterms:W3CDTF">2019-04-23T04:36:47Z</dcterms:created>
  <dcterms:modified xsi:type="dcterms:W3CDTF">2021-05-07T00:11:20Z</dcterms:modified>
</cp:coreProperties>
</file>