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56" r:id="rId4"/>
    <p:sldId id="258" r:id="rId5"/>
    <p:sldId id="259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99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0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43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256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17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40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0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80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208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00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A2A6-0CC7-492E-BDF6-B9DA87A49825}" type="datetimeFigureOut">
              <a:rPr lang="ko-KR" altLang="en-US" smtClean="0"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D68B-DB5B-4382-B99F-1AF98ED6BF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91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7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국제대학교 입학을 축하합니다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학생들과 직접 만나 인사를 나누고 강의를 해야 하는데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코로나</a:t>
            </a:r>
            <a:r>
              <a:rPr lang="en-US" altLang="ko-KR" dirty="0" smtClean="0"/>
              <a:t>19 </a:t>
            </a:r>
            <a:r>
              <a:rPr lang="ko-KR" altLang="en-US" dirty="0" smtClean="0"/>
              <a:t>때문에 이렇게 되었습니다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우리 학교 </a:t>
            </a:r>
            <a:r>
              <a:rPr lang="ko-KR" altLang="en-US" smtClean="0"/>
              <a:t>주변에 </a:t>
            </a:r>
            <a:r>
              <a:rPr lang="ko-KR" altLang="en-US" smtClean="0"/>
              <a:t>벚꽃이 </a:t>
            </a:r>
            <a:r>
              <a:rPr lang="ko-KR" altLang="en-US" dirty="0" smtClean="0"/>
              <a:t>한창인데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꽃을 함께 보고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사진도 찍어야 하는데 </a:t>
            </a:r>
            <a:r>
              <a:rPr lang="ko-KR" altLang="en-US" dirty="0" err="1" smtClean="0"/>
              <a:t>많이많이</a:t>
            </a:r>
            <a:r>
              <a:rPr lang="ko-KR" altLang="en-US" dirty="0" smtClean="0"/>
              <a:t> 아쉽네요</a:t>
            </a:r>
            <a:r>
              <a:rPr lang="en-US" altLang="ko-KR" dirty="0" smtClean="0"/>
              <a:t>!</a:t>
            </a:r>
          </a:p>
          <a:p>
            <a:pPr marL="0" indent="0">
              <a:buNone/>
            </a:pPr>
            <a:r>
              <a:rPr lang="ko-KR" altLang="en-US" dirty="0" smtClean="0"/>
              <a:t>우리나라만의 사정도 아니고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또 전혀 예상치 못한 상황이라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다들 이해 바랍니다</a:t>
            </a:r>
            <a:r>
              <a:rPr lang="en-US" altLang="ko-KR" dirty="0" smtClean="0"/>
              <a:t>. </a:t>
            </a:r>
          </a:p>
          <a:p>
            <a:pPr marL="0" indent="0">
              <a:buNone/>
            </a:pPr>
            <a:r>
              <a:rPr lang="ko-KR" altLang="en-US" dirty="0" smtClean="0"/>
              <a:t>우리 교수님들도 다들 당황스럽고 막막합니다</a:t>
            </a:r>
            <a:r>
              <a:rPr lang="en-US" altLang="ko-KR" dirty="0" smtClean="0"/>
              <a:t>. </a:t>
            </a:r>
          </a:p>
          <a:p>
            <a:pPr marL="0" indent="0">
              <a:buNone/>
            </a:pPr>
            <a:r>
              <a:rPr lang="en-US" altLang="ko-KR" dirty="0" smtClean="0"/>
              <a:t>&lt;</a:t>
            </a:r>
            <a:r>
              <a:rPr lang="ko-KR" altLang="en-US" dirty="0" smtClean="0"/>
              <a:t>이 또한 지나 가리라</a:t>
            </a:r>
            <a:r>
              <a:rPr lang="en-US" altLang="ko-KR" dirty="0" smtClean="0"/>
              <a:t>!&gt;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어쨌든 강의는 시작해야 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이 강의는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대학생활과 진로탐색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으로 여러분의 앞날에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꼭 필요한 강의라 교양필수 과목입니다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학 학기 동안에 유익한 지식과 사고를 습득할 수 있기를 바랍니다</a:t>
            </a:r>
            <a:r>
              <a:rPr lang="en-US" altLang="ko-KR" dirty="0" smtClean="0"/>
              <a:t>!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91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첫 만남</a:t>
            </a:r>
            <a:r>
              <a:rPr lang="en-US" altLang="ko-KR" dirty="0" smtClean="0"/>
              <a:t>! </a:t>
            </a:r>
            <a:r>
              <a:rPr lang="ko-KR" altLang="en-US" dirty="0" smtClean="0"/>
              <a:t>학교 소개와 학과 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우리 학교는 경기도 평택에 소재하고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우리 학과는 사회복지학과 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질문</a:t>
            </a:r>
            <a:r>
              <a:rPr lang="en-US" altLang="ko-KR" dirty="0" smtClean="0"/>
              <a:t>: </a:t>
            </a:r>
            <a:r>
              <a:rPr lang="ko-KR" altLang="en-US" dirty="0" smtClean="0"/>
              <a:t>우리 학교와 우리 학과가 만들어진 해는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질문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여러분이 사회복지학과에 지원하게 된 동기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질문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여러분이 주변에서 만나는 사회복지 기관은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질문</a:t>
            </a:r>
            <a:r>
              <a:rPr lang="en-US" altLang="ko-KR" dirty="0" smtClean="0"/>
              <a:t>: </a:t>
            </a:r>
            <a:r>
              <a:rPr lang="ko-KR" altLang="en-US" dirty="0" smtClean="0"/>
              <a:t>우리나라의 전체 예산 중에 사회복지 예산의 비중은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과제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아래의 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내 머릿속을 맞혀 봐</a:t>
            </a:r>
            <a:r>
              <a:rPr lang="en-US" altLang="ko-KR" dirty="0" smtClean="0"/>
              <a:t>!&gt; 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&lt;</a:t>
            </a:r>
            <a:r>
              <a:rPr lang="ko-KR" altLang="en-US" dirty="0" err="1" smtClean="0"/>
              <a:t>미래명함만들기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작성하시요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1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9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7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46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160</Words>
  <Application>Microsoft Office PowerPoint</Application>
  <PresentationFormat>와이드스크린</PresentationFormat>
  <Paragraphs>23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첫 만남! 학교 소개와 학과 소개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dw</dc:creator>
  <cp:lastModifiedBy>강진철</cp:lastModifiedBy>
  <cp:revision>7</cp:revision>
  <dcterms:created xsi:type="dcterms:W3CDTF">2020-03-31T01:28:52Z</dcterms:created>
  <dcterms:modified xsi:type="dcterms:W3CDTF">2020-03-31T02:47:22Z</dcterms:modified>
</cp:coreProperties>
</file>