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8" r:id="rId1"/>
  </p:sldMasterIdLst>
  <p:handoutMasterIdLst>
    <p:handoutMasterId r:id="rId5"/>
  </p:handoutMasterIdLst>
  <p:sldIdLst>
    <p:sldId id="298" r:id="rId2"/>
    <p:sldId id="302" r:id="rId3"/>
    <p:sldId id="308" r:id="rId4"/>
  </p:sldIdLst>
  <p:sldSz cx="12192000" cy="6858000"/>
  <p:notesSz cx="6858000" cy="9144000"/>
  <p:embeddedFontLst>
    <p:embeddedFont>
      <p:font typeface="맑은 고딕" panose="020B0503020000020004" pitchFamily="50" charset="-127"/>
      <p:regular r:id="rId6"/>
      <p:bold r:id="rId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C69D"/>
    <a:srgbClr val="C6A97B"/>
    <a:srgbClr val="FDFDDF"/>
    <a:srgbClr val="FEFEF4"/>
    <a:srgbClr val="525252"/>
    <a:srgbClr val="FCFBFA"/>
    <a:srgbClr val="F8F8F6"/>
    <a:srgbClr val="F4F3EE"/>
    <a:srgbClr val="E0E0D8"/>
    <a:srgbClr val="F4F3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14" y="180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1" d="100"/>
          <a:sy n="51" d="100"/>
        </p:scale>
        <p:origin x="2624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tableStyles" Target="tableStyles.xml"/><Relationship Id="rId5" Type="http://schemas.openxmlformats.org/officeDocument/2006/relationships/handoutMaster" Target="handoutMasters/handout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513BA-3E82-4812-9926-DD5B40EAAC2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C2647-C259-4EB5-84B8-93A3F8E54DE7}" type="datetimeFigureOut">
              <a:rPr lang="ko-KR" altLang="en-US" smtClean="0"/>
              <a:pPr/>
              <a:t>2020-10-29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9866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pPr/>
              <a:t>2020-10-29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7823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pPr/>
              <a:t>2020-10-29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236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pPr/>
              <a:t>2020-10-29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8639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pPr/>
              <a:t>2020-10-29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1004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pPr/>
              <a:t>2020-10-29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3233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pPr/>
              <a:t>2020-10-29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6266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pPr/>
              <a:t>2020-10-29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5764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pPr/>
              <a:t>2020-10-29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4933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pPr/>
              <a:t>2020-10-29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5" name="그래픽 4" descr="나뭇잎">
            <a:extLst>
              <a:ext uri="{FF2B5EF4-FFF2-40B4-BE49-F238E27FC236}">
                <a16:creationId xmlns:a16="http://schemas.microsoft.com/office/drawing/2014/main" id="{12D68E71-66F0-43BA-9140-D3FD060F62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26380" y="136524"/>
            <a:ext cx="722457" cy="72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67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pPr/>
              <a:t>2020-10-29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497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pPr/>
              <a:t>2020-10-29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7262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1C398-EBCC-4210-8AFD-1D056CED0821}" type="datetimeFigureOut">
              <a:rPr lang="ko-KR" altLang="en-US" smtClean="0"/>
              <a:pPr/>
              <a:t>2020-10-29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9EC6C-4145-4527-B052-BF633A9807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295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A25C8BC-95B7-4DB6-9377-E0C2F6995E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6" b="363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076A805D-3663-436E-9094-3A3B19B64BA7}"/>
              </a:ext>
            </a:extLst>
          </p:cNvPr>
          <p:cNvSpPr/>
          <p:nvPr/>
        </p:nvSpPr>
        <p:spPr>
          <a:xfrm>
            <a:off x="3823854" y="0"/>
            <a:ext cx="8368145" cy="6858000"/>
          </a:xfrm>
          <a:prstGeom prst="rect">
            <a:avLst/>
          </a:prstGeom>
          <a:solidFill>
            <a:schemeClr val="accent4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244999-B61A-4D76-A124-162D24C648D6}"/>
              </a:ext>
            </a:extLst>
          </p:cNvPr>
          <p:cNvSpPr txBox="1"/>
          <p:nvPr/>
        </p:nvSpPr>
        <p:spPr>
          <a:xfrm>
            <a:off x="3990108" y="3115640"/>
            <a:ext cx="7818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2060"/>
                </a:solidFill>
              </a:rPr>
              <a:t>사회복지 현장실습 보고서</a:t>
            </a:r>
            <a:endParaRPr lang="en-US" altLang="ko-KR" sz="4000" b="1" dirty="0">
              <a:solidFill>
                <a:srgbClr val="002060"/>
              </a:solidFill>
            </a:endParaRPr>
          </a:p>
          <a:p>
            <a:r>
              <a:rPr lang="en-US" altLang="ko-KR" sz="6000" b="1" dirty="0">
                <a:solidFill>
                  <a:schemeClr val="bg1"/>
                </a:solidFill>
              </a:rPr>
              <a:t>                     </a:t>
            </a:r>
          </a:p>
          <a:p>
            <a:r>
              <a:rPr lang="en-US" altLang="ko-KR" sz="6000" b="1" dirty="0">
                <a:solidFill>
                  <a:schemeClr val="bg1"/>
                </a:solidFill>
              </a:rPr>
              <a:t>                       </a:t>
            </a:r>
            <a:r>
              <a:rPr lang="ko-KR" altLang="en-US" sz="4000" b="1" dirty="0">
                <a:solidFill>
                  <a:schemeClr val="bg1"/>
                </a:solidFill>
              </a:rPr>
              <a:t>         </a:t>
            </a:r>
            <a:r>
              <a:rPr lang="ko-KR" altLang="en-US" sz="3200" b="1" dirty="0">
                <a:solidFill>
                  <a:srgbClr val="002060"/>
                </a:solidFill>
              </a:rPr>
              <a:t>홍 길 동</a:t>
            </a:r>
            <a:r>
              <a:rPr lang="en-US" altLang="ko-KR" sz="6000" b="1" dirty="0">
                <a:solidFill>
                  <a:srgbClr val="002060"/>
                </a:solidFill>
              </a:rPr>
              <a:t> </a:t>
            </a:r>
            <a:endParaRPr lang="ko-KR" altLang="en-US" sz="6000" b="1" dirty="0">
              <a:solidFill>
                <a:srgbClr val="002060"/>
              </a:solidFill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4AD19C72-A2A0-4596-9163-847FC3B86106}"/>
              </a:ext>
            </a:extLst>
          </p:cNvPr>
          <p:cNvCxnSpPr>
            <a:cxnSpLocks/>
          </p:cNvCxnSpPr>
          <p:nvPr/>
        </p:nvCxnSpPr>
        <p:spPr>
          <a:xfrm>
            <a:off x="4091709" y="1414521"/>
            <a:ext cx="5918836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C8C5772-6A37-418F-A3AD-D1FC6827C69F}"/>
              </a:ext>
            </a:extLst>
          </p:cNvPr>
          <p:cNvSpPr txBox="1"/>
          <p:nvPr/>
        </p:nvSpPr>
        <p:spPr>
          <a:xfrm>
            <a:off x="4091709" y="684163"/>
            <a:ext cx="3371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rgbClr val="002060">
                    <a:alpha val="60000"/>
                  </a:srgbClr>
                </a:solidFill>
              </a:rPr>
              <a:t>AUTUMN LEAVES</a:t>
            </a:r>
            <a:endParaRPr lang="ko-KR" altLang="en-US" sz="2800" b="1" dirty="0">
              <a:solidFill>
                <a:srgbClr val="002060">
                  <a:alpha val="60000"/>
                </a:srgbClr>
              </a:solidFill>
            </a:endParaRPr>
          </a:p>
        </p:txBody>
      </p:sp>
      <p:pic>
        <p:nvPicPr>
          <p:cNvPr id="7" name="그래픽 6" descr="나뭇잎">
            <a:extLst>
              <a:ext uri="{FF2B5EF4-FFF2-40B4-BE49-F238E27FC236}">
                <a16:creationId xmlns:a16="http://schemas.microsoft.com/office/drawing/2014/main" id="{6CF7FAAF-4860-4EC4-B955-2CBFD177B9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99239" y="83983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189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815533F-2873-4AA3-BFCC-6D8E3DF7ED5F}"/>
              </a:ext>
            </a:extLst>
          </p:cNvPr>
          <p:cNvSpPr/>
          <p:nvPr/>
        </p:nvSpPr>
        <p:spPr>
          <a:xfrm>
            <a:off x="3823855" y="0"/>
            <a:ext cx="8368145" cy="6858000"/>
          </a:xfrm>
          <a:prstGeom prst="rect">
            <a:avLst/>
          </a:prstGeom>
          <a:solidFill>
            <a:schemeClr val="accent4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BE2A7FC0-EF40-4CE0-B597-5D965AE43EE5}"/>
              </a:ext>
            </a:extLst>
          </p:cNvPr>
          <p:cNvCxnSpPr>
            <a:cxnSpLocks/>
          </p:cNvCxnSpPr>
          <p:nvPr/>
        </p:nvCxnSpPr>
        <p:spPr>
          <a:xfrm>
            <a:off x="249382" y="203199"/>
            <a:ext cx="0" cy="849746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7F02332-4E2F-442D-B4F7-2B56CDF9B969}"/>
              </a:ext>
            </a:extLst>
          </p:cNvPr>
          <p:cNvSpPr txBox="1"/>
          <p:nvPr/>
        </p:nvSpPr>
        <p:spPr>
          <a:xfrm flipH="1">
            <a:off x="4082009" y="1299593"/>
            <a:ext cx="3482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chemeClr val="bg1"/>
                </a:solidFill>
              </a:rPr>
              <a:t>실습기관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892069-F950-4415-B2B0-DA0EEC6B1BC0}"/>
              </a:ext>
            </a:extLst>
          </p:cNvPr>
          <p:cNvSpPr txBox="1"/>
          <p:nvPr/>
        </p:nvSpPr>
        <p:spPr>
          <a:xfrm flipH="1">
            <a:off x="4082009" y="2412575"/>
            <a:ext cx="3482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chemeClr val="bg1"/>
                </a:solidFill>
              </a:rPr>
              <a:t>실습내용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D7D538-70B4-43F2-944A-6633B39142F4}"/>
              </a:ext>
            </a:extLst>
          </p:cNvPr>
          <p:cNvSpPr txBox="1"/>
          <p:nvPr/>
        </p:nvSpPr>
        <p:spPr>
          <a:xfrm flipH="1">
            <a:off x="4082009" y="3509791"/>
            <a:ext cx="3482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chemeClr val="bg1"/>
                </a:solidFill>
              </a:rPr>
              <a:t>실습사진 및 동영상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23DAEB-6DCE-4737-BB58-84D4D3616BDF}"/>
              </a:ext>
            </a:extLst>
          </p:cNvPr>
          <p:cNvSpPr txBox="1"/>
          <p:nvPr/>
        </p:nvSpPr>
        <p:spPr>
          <a:xfrm flipH="1">
            <a:off x="4082009" y="4654305"/>
            <a:ext cx="3482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>
                <a:solidFill>
                  <a:schemeClr val="bg1"/>
                </a:solidFill>
              </a:rPr>
              <a:t>느낀점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A9426E-B08C-48DB-8297-C7E312BE952F}"/>
              </a:ext>
            </a:extLst>
          </p:cNvPr>
          <p:cNvSpPr txBox="1"/>
          <p:nvPr/>
        </p:nvSpPr>
        <p:spPr>
          <a:xfrm>
            <a:off x="3082109" y="1005599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b="1" dirty="0">
                <a:solidFill>
                  <a:schemeClr val="accent4">
                    <a:lumMod val="75000"/>
                  </a:schemeClr>
                </a:solidFill>
              </a:rPr>
              <a:t>1</a:t>
            </a:r>
            <a:endParaRPr lang="ko-KR" altLang="en-US" sz="6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16836B-4A99-4DA6-844A-6DA31D73B646}"/>
              </a:ext>
            </a:extLst>
          </p:cNvPr>
          <p:cNvSpPr txBox="1"/>
          <p:nvPr/>
        </p:nvSpPr>
        <p:spPr>
          <a:xfrm>
            <a:off x="3082109" y="2171292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b="1" dirty="0">
                <a:solidFill>
                  <a:schemeClr val="accent4">
                    <a:lumMod val="75000"/>
                  </a:schemeClr>
                </a:solidFill>
              </a:rPr>
              <a:t>2</a:t>
            </a:r>
            <a:endParaRPr lang="ko-KR" altLang="en-US" sz="6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58F02A-B088-48BF-BBA3-B59574AB41DC}"/>
              </a:ext>
            </a:extLst>
          </p:cNvPr>
          <p:cNvSpPr txBox="1"/>
          <p:nvPr/>
        </p:nvSpPr>
        <p:spPr>
          <a:xfrm>
            <a:off x="3082109" y="3273921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b="1" dirty="0">
                <a:solidFill>
                  <a:schemeClr val="accent4">
                    <a:lumMod val="75000"/>
                  </a:schemeClr>
                </a:solidFill>
              </a:rPr>
              <a:t>3</a:t>
            </a:r>
            <a:endParaRPr lang="ko-KR" altLang="en-US" sz="6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85BF4E-79E7-4906-8882-051AE7DD74AF}"/>
              </a:ext>
            </a:extLst>
          </p:cNvPr>
          <p:cNvSpPr txBox="1"/>
          <p:nvPr/>
        </p:nvSpPr>
        <p:spPr>
          <a:xfrm>
            <a:off x="3097874" y="4398579"/>
            <a:ext cx="622787" cy="1009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b="1" dirty="0">
                <a:solidFill>
                  <a:schemeClr val="accent4">
                    <a:lumMod val="75000"/>
                  </a:schemeClr>
                </a:solidFill>
              </a:rPr>
              <a:t>4</a:t>
            </a:r>
            <a:endParaRPr lang="ko-KR" altLang="en-US" sz="6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923EE1-4BA6-40F9-AFBD-09A8B779C05D}"/>
              </a:ext>
            </a:extLst>
          </p:cNvPr>
          <p:cNvSpPr txBox="1"/>
          <p:nvPr/>
        </p:nvSpPr>
        <p:spPr>
          <a:xfrm>
            <a:off x="378460" y="258740"/>
            <a:ext cx="2116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chemeClr val="accent4">
                    <a:lumMod val="75000"/>
                  </a:schemeClr>
                </a:solidFill>
              </a:rPr>
              <a:t>Table of Contents</a:t>
            </a:r>
            <a:endParaRPr lang="ko-KR" alt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85BF4E-79E7-4906-8882-051AE7DD74AF}"/>
              </a:ext>
            </a:extLst>
          </p:cNvPr>
          <p:cNvSpPr txBox="1"/>
          <p:nvPr/>
        </p:nvSpPr>
        <p:spPr>
          <a:xfrm>
            <a:off x="3097874" y="5470630"/>
            <a:ext cx="622787" cy="1009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b="1" dirty="0">
                <a:solidFill>
                  <a:schemeClr val="accent4">
                    <a:lumMod val="75000"/>
                  </a:schemeClr>
                </a:solidFill>
              </a:rPr>
              <a:t>5</a:t>
            </a:r>
            <a:endParaRPr lang="ko-KR" altLang="en-US" sz="6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23DAEB-6DCE-4737-BB58-84D4D3616BDF}"/>
              </a:ext>
            </a:extLst>
          </p:cNvPr>
          <p:cNvSpPr txBox="1"/>
          <p:nvPr/>
        </p:nvSpPr>
        <p:spPr>
          <a:xfrm flipH="1">
            <a:off x="4082008" y="5663296"/>
            <a:ext cx="7742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>
                <a:solidFill>
                  <a:schemeClr val="bg1"/>
                </a:solidFill>
              </a:rPr>
              <a:t>실습생으로서 느꼈던 딜레마 혹은 </a:t>
            </a:r>
            <a:r>
              <a:rPr lang="ko-KR" altLang="en-US" sz="2800" dirty="0" err="1">
                <a:solidFill>
                  <a:schemeClr val="bg1"/>
                </a:solidFill>
              </a:rPr>
              <a:t>아쉬운점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522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E879D038-0D20-4E4C-9512-E80D62B31392}"/>
              </a:ext>
            </a:extLst>
          </p:cNvPr>
          <p:cNvSpPr/>
          <p:nvPr/>
        </p:nvSpPr>
        <p:spPr>
          <a:xfrm>
            <a:off x="487050" y="459556"/>
            <a:ext cx="11217897" cy="59388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61B78E-D4DE-46BD-90F5-09BF3EC5BF15}"/>
              </a:ext>
            </a:extLst>
          </p:cNvPr>
          <p:cNvSpPr txBox="1"/>
          <p:nvPr/>
        </p:nvSpPr>
        <p:spPr>
          <a:xfrm>
            <a:off x="3768279" y="2921168"/>
            <a:ext cx="46554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6000" b="1" dirty="0">
                <a:solidFill>
                  <a:schemeClr val="accent4">
                    <a:lumMod val="75000"/>
                  </a:schemeClr>
                </a:solidFill>
              </a:rPr>
              <a:t>감사합니다 </a:t>
            </a:r>
            <a:r>
              <a:rPr lang="en-US" altLang="ko-KR" sz="6000" b="1" dirty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ko-KR" altLang="en-US" sz="6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대각선 줄무늬 7">
            <a:extLst>
              <a:ext uri="{FF2B5EF4-FFF2-40B4-BE49-F238E27FC236}">
                <a16:creationId xmlns:a16="http://schemas.microsoft.com/office/drawing/2014/main" id="{5F8112C1-514E-4093-913A-C021DE95F80B}"/>
              </a:ext>
            </a:extLst>
          </p:cNvPr>
          <p:cNvSpPr/>
          <p:nvPr/>
        </p:nvSpPr>
        <p:spPr>
          <a:xfrm>
            <a:off x="0" y="0"/>
            <a:ext cx="2809188" cy="2809188"/>
          </a:xfrm>
          <a:prstGeom prst="diagStripe">
            <a:avLst>
              <a:gd name="adj" fmla="val 71141"/>
            </a:avLst>
          </a:prstGeom>
          <a:solidFill>
            <a:srgbClr val="C6A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대각선 줄무늬 8">
            <a:extLst>
              <a:ext uri="{FF2B5EF4-FFF2-40B4-BE49-F238E27FC236}">
                <a16:creationId xmlns:a16="http://schemas.microsoft.com/office/drawing/2014/main" id="{4AC7A1D0-7CC6-4878-89EE-3F659223762C}"/>
              </a:ext>
            </a:extLst>
          </p:cNvPr>
          <p:cNvSpPr/>
          <p:nvPr/>
        </p:nvSpPr>
        <p:spPr>
          <a:xfrm rot="10800000">
            <a:off x="9382812" y="4048811"/>
            <a:ext cx="2809188" cy="2809188"/>
          </a:xfrm>
          <a:prstGeom prst="diagStripe">
            <a:avLst>
              <a:gd name="adj" fmla="val 71141"/>
            </a:avLst>
          </a:prstGeom>
          <a:solidFill>
            <a:srgbClr val="C6A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949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170551111">
      <a:dk1>
        <a:sysClr val="windowText" lastClr="000000"/>
      </a:dk1>
      <a:lt1>
        <a:sysClr val="window" lastClr="FFFFFF"/>
      </a:lt1>
      <a:dk2>
        <a:srgbClr val="595959"/>
      </a:dk2>
      <a:lt2>
        <a:srgbClr val="EEECE1"/>
      </a:lt2>
      <a:accent1>
        <a:srgbClr val="5397A2"/>
      </a:accent1>
      <a:accent2>
        <a:srgbClr val="014E6A"/>
      </a:accent2>
      <a:accent3>
        <a:srgbClr val="EDA762"/>
      </a:accent3>
      <a:accent4>
        <a:srgbClr val="8D7F76"/>
      </a:accent4>
      <a:accent5>
        <a:srgbClr val="ADADAD"/>
      </a:accent5>
      <a:accent6>
        <a:srgbClr val="E1D5CE"/>
      </a:accent6>
      <a:hlink>
        <a:srgbClr val="262626"/>
      </a:hlink>
      <a:folHlink>
        <a:srgbClr val="262626"/>
      </a:folHlink>
    </a:clrScheme>
    <a:fontScheme name="사용자 지정 1">
      <a:majorFont>
        <a:latin typeface="Arial"/>
        <a:ea typeface="나눔스퀘어라운드 Regular"/>
        <a:cs typeface=""/>
      </a:majorFont>
      <a:minorFont>
        <a:latin typeface="Arial"/>
        <a:ea typeface="나눔스퀘어라운드 Regular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1192</TotalTime>
  <Words>31</Words>
  <Application>Microsoft Office PowerPoint</Application>
  <PresentationFormat>와이드스크린</PresentationFormat>
  <Paragraphs>16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6" baseType="lpstr">
      <vt:lpstr>Arial</vt:lpstr>
      <vt:lpstr>맑은 고딕</vt:lpstr>
      <vt:lpstr>Office Theme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Saebyeol Yu</dc:creator>
  <cp:lastModifiedBy>유웅희</cp:lastModifiedBy>
  <cp:revision>153</cp:revision>
  <dcterms:created xsi:type="dcterms:W3CDTF">2015-01-21T11:35:38Z</dcterms:created>
  <dcterms:modified xsi:type="dcterms:W3CDTF">2020-10-29T14:16:39Z</dcterms:modified>
</cp:coreProperties>
</file>