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</p:sldMasterIdLst>
  <p:notesMasterIdLst>
    <p:notesMasterId r:id="rId45"/>
  </p:notesMasterIdLst>
  <p:sldIdLst>
    <p:sldId id="256" r:id="rId5"/>
    <p:sldId id="258" r:id="rId6"/>
    <p:sldId id="354" r:id="rId7"/>
    <p:sldId id="355" r:id="rId8"/>
    <p:sldId id="278" r:id="rId9"/>
    <p:sldId id="279" r:id="rId10"/>
    <p:sldId id="280" r:id="rId11"/>
    <p:sldId id="281" r:id="rId12"/>
    <p:sldId id="283" r:id="rId13"/>
    <p:sldId id="282" r:id="rId14"/>
    <p:sldId id="284" r:id="rId15"/>
    <p:sldId id="285" r:id="rId16"/>
    <p:sldId id="286" r:id="rId17"/>
    <p:sldId id="287" r:id="rId18"/>
    <p:sldId id="288" r:id="rId19"/>
    <p:sldId id="289" r:id="rId20"/>
    <p:sldId id="35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99" r:id="rId31"/>
    <p:sldId id="300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3" r:id="rId43"/>
    <p:sldId id="356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  <a:srgbClr val="FFFF00"/>
    <a:srgbClr val="66FFFF"/>
    <a:srgbClr val="99FF33"/>
    <a:srgbClr val="CEFDFE"/>
    <a:srgbClr val="0000CC"/>
    <a:srgbClr val="33339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보통 스타일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799" autoAdjust="0"/>
    <p:restoredTop sz="51959" autoAdjust="0"/>
  </p:normalViewPr>
  <p:slideViewPr>
    <p:cSldViewPr>
      <p:cViewPr varScale="1">
        <p:scale>
          <a:sx n="86" d="100"/>
          <a:sy n="86" d="100"/>
        </p:scale>
        <p:origin x="9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72"/>
    </p:cViewPr>
  </p:sorterViewPr>
  <p:notesViewPr>
    <p:cSldViewPr>
      <p:cViewPr varScale="1">
        <p:scale>
          <a:sx n="63" d="100"/>
          <a:sy n="63" d="100"/>
        </p:scale>
        <p:origin x="-3101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C0BA2-C033-4374-B925-090A087B42F5}" type="datetimeFigureOut">
              <a:rPr lang="ko-KR" altLang="en-US" smtClean="0"/>
              <a:pPr/>
              <a:t>2020-04-17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E03BF-1C24-4DD6-90A8-279BA2180F8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8087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03BF-1C24-4DD6-90A8-279BA2180F85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7218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03BF-1C24-4DD6-90A8-279BA2180F85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7764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E03BF-1C24-4DD6-90A8-279BA2180F85}" type="slidenum">
              <a:rPr lang="ko-KR" altLang="en-US" smtClean="0"/>
              <a:pPr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5710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1" name="Group 13"/>
          <p:cNvGrpSpPr>
            <a:grpSpLocks/>
          </p:cNvGrpSpPr>
          <p:nvPr/>
        </p:nvGrpSpPr>
        <p:grpSpPr bwMode="auto">
          <a:xfrm>
            <a:off x="1" y="990601"/>
            <a:ext cx="12215284" cy="5865813"/>
            <a:chOff x="0" y="624"/>
            <a:chExt cx="5771" cy="3695"/>
          </a:xfrm>
        </p:grpSpPr>
        <p:sp>
          <p:nvSpPr>
            <p:cNvPr id="2050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2060" name="Group 12"/>
            <p:cNvGrpSpPr>
              <a:grpSpLocks/>
            </p:cNvGrpSpPr>
            <p:nvPr/>
          </p:nvGrpSpPr>
          <p:grpSpPr bwMode="auto">
            <a:xfrm>
              <a:off x="1208" y="624"/>
              <a:ext cx="4563" cy="3574"/>
              <a:chOff x="1208" y="624"/>
              <a:chExt cx="4563" cy="3574"/>
            </a:xfrm>
          </p:grpSpPr>
          <p:grpSp>
            <p:nvGrpSpPr>
              <p:cNvPr id="2057" name="Group 9"/>
              <p:cNvGrpSpPr>
                <a:grpSpLocks/>
              </p:cNvGrpSpPr>
              <p:nvPr/>
            </p:nvGrpSpPr>
            <p:grpSpPr bwMode="auto">
              <a:xfrm>
                <a:off x="3314" y="624"/>
                <a:ext cx="2457" cy="2509"/>
                <a:chOff x="3314" y="624"/>
                <a:chExt cx="2457" cy="2509"/>
              </a:xfrm>
            </p:grpSpPr>
            <p:sp>
              <p:nvSpPr>
                <p:cNvPr id="2051" name="Freeform 3"/>
                <p:cNvSpPr>
                  <a:spLocks/>
                </p:cNvSpPr>
                <p:nvPr/>
              </p:nvSpPr>
              <p:spPr bwMode="ltGray">
                <a:xfrm>
                  <a:off x="3314" y="627"/>
                  <a:ext cx="1389" cy="1121"/>
                </a:xfrm>
                <a:custGeom>
                  <a:avLst/>
                  <a:gdLst>
                    <a:gd name="T0" fmla="*/ 912 w 1389"/>
                    <a:gd name="T1" fmla="*/ 893 h 1121"/>
                    <a:gd name="T2" fmla="*/ 1031 w 1389"/>
                    <a:gd name="T3" fmla="*/ 705 h 1121"/>
                    <a:gd name="T4" fmla="*/ 1090 w 1389"/>
                    <a:gd name="T5" fmla="*/ 705 h 1121"/>
                    <a:gd name="T6" fmla="*/ 1061 w 1389"/>
                    <a:gd name="T7" fmla="*/ 861 h 1121"/>
                    <a:gd name="T8" fmla="*/ 1119 w 1389"/>
                    <a:gd name="T9" fmla="*/ 815 h 1121"/>
                    <a:gd name="T10" fmla="*/ 1145 w 1389"/>
                    <a:gd name="T11" fmla="*/ 763 h 1121"/>
                    <a:gd name="T12" fmla="*/ 1175 w 1389"/>
                    <a:gd name="T13" fmla="*/ 719 h 1121"/>
                    <a:gd name="T14" fmla="*/ 1278 w 1389"/>
                    <a:gd name="T15" fmla="*/ 771 h 1121"/>
                    <a:gd name="T16" fmla="*/ 1298 w 1389"/>
                    <a:gd name="T17" fmla="*/ 680 h 1121"/>
                    <a:gd name="T18" fmla="*/ 1209 w 1389"/>
                    <a:gd name="T19" fmla="*/ 636 h 1121"/>
                    <a:gd name="T20" fmla="*/ 1134 w 1389"/>
                    <a:gd name="T21" fmla="*/ 609 h 1121"/>
                    <a:gd name="T22" fmla="*/ 1164 w 1389"/>
                    <a:gd name="T23" fmla="*/ 512 h 1121"/>
                    <a:gd name="T24" fmla="*/ 1145 w 1389"/>
                    <a:gd name="T25" fmla="*/ 446 h 1121"/>
                    <a:gd name="T26" fmla="*/ 1388 w 1389"/>
                    <a:gd name="T27" fmla="*/ 162 h 1121"/>
                    <a:gd name="T28" fmla="*/ 615 w 1389"/>
                    <a:gd name="T29" fmla="*/ 162 h 1121"/>
                    <a:gd name="T30" fmla="*/ 506 w 1389"/>
                    <a:gd name="T31" fmla="*/ 168 h 1121"/>
                    <a:gd name="T32" fmla="*/ 386 w 1389"/>
                    <a:gd name="T33" fmla="*/ 200 h 1121"/>
                    <a:gd name="T34" fmla="*/ 362 w 1389"/>
                    <a:gd name="T35" fmla="*/ 200 h 1121"/>
                    <a:gd name="T36" fmla="*/ 238 w 1389"/>
                    <a:gd name="T37" fmla="*/ 266 h 1121"/>
                    <a:gd name="T38" fmla="*/ 347 w 1389"/>
                    <a:gd name="T39" fmla="*/ 286 h 1121"/>
                    <a:gd name="T40" fmla="*/ 386 w 1389"/>
                    <a:gd name="T41" fmla="*/ 311 h 1121"/>
                    <a:gd name="T42" fmla="*/ 406 w 1389"/>
                    <a:gd name="T43" fmla="*/ 325 h 1121"/>
                    <a:gd name="T44" fmla="*/ 188 w 1389"/>
                    <a:gd name="T45" fmla="*/ 382 h 1121"/>
                    <a:gd name="T46" fmla="*/ 144 w 1389"/>
                    <a:gd name="T47" fmla="*/ 460 h 1121"/>
                    <a:gd name="T48" fmla="*/ 302 w 1389"/>
                    <a:gd name="T49" fmla="*/ 421 h 1121"/>
                    <a:gd name="T50" fmla="*/ 223 w 1389"/>
                    <a:gd name="T51" fmla="*/ 498 h 1121"/>
                    <a:gd name="T52" fmla="*/ 125 w 1389"/>
                    <a:gd name="T53" fmla="*/ 512 h 1121"/>
                    <a:gd name="T54" fmla="*/ 20 w 1389"/>
                    <a:gd name="T55" fmla="*/ 564 h 1121"/>
                    <a:gd name="T56" fmla="*/ 129 w 1389"/>
                    <a:gd name="T57" fmla="*/ 622 h 1121"/>
                    <a:gd name="T58" fmla="*/ 198 w 1389"/>
                    <a:gd name="T59" fmla="*/ 636 h 1121"/>
                    <a:gd name="T60" fmla="*/ 65 w 1389"/>
                    <a:gd name="T61" fmla="*/ 705 h 1121"/>
                    <a:gd name="T62" fmla="*/ 0 w 1389"/>
                    <a:gd name="T63" fmla="*/ 744 h 1121"/>
                    <a:gd name="T64" fmla="*/ 94 w 1389"/>
                    <a:gd name="T65" fmla="*/ 771 h 1121"/>
                    <a:gd name="T66" fmla="*/ 198 w 1389"/>
                    <a:gd name="T67" fmla="*/ 738 h 1121"/>
                    <a:gd name="T68" fmla="*/ 193 w 1389"/>
                    <a:gd name="T69" fmla="*/ 777 h 1121"/>
                    <a:gd name="T70" fmla="*/ 277 w 1389"/>
                    <a:gd name="T71" fmla="*/ 796 h 1121"/>
                    <a:gd name="T72" fmla="*/ 277 w 1389"/>
                    <a:gd name="T73" fmla="*/ 700 h 1121"/>
                    <a:gd name="T74" fmla="*/ 421 w 1389"/>
                    <a:gd name="T75" fmla="*/ 692 h 1121"/>
                    <a:gd name="T76" fmla="*/ 401 w 1389"/>
                    <a:gd name="T77" fmla="*/ 809 h 1121"/>
                    <a:gd name="T78" fmla="*/ 466 w 1389"/>
                    <a:gd name="T79" fmla="*/ 777 h 1121"/>
                    <a:gd name="T80" fmla="*/ 574 w 1389"/>
                    <a:gd name="T81" fmla="*/ 732 h 1121"/>
                    <a:gd name="T82" fmla="*/ 619 w 1389"/>
                    <a:gd name="T83" fmla="*/ 849 h 1121"/>
                    <a:gd name="T84" fmla="*/ 772 w 1389"/>
                    <a:gd name="T85" fmla="*/ 861 h 1121"/>
                    <a:gd name="T86" fmla="*/ 763 w 1389"/>
                    <a:gd name="T87" fmla="*/ 893 h 1121"/>
                    <a:gd name="T88" fmla="*/ 689 w 1389"/>
                    <a:gd name="T89" fmla="*/ 913 h 1121"/>
                    <a:gd name="T90" fmla="*/ 521 w 1389"/>
                    <a:gd name="T91" fmla="*/ 959 h 1121"/>
                    <a:gd name="T92" fmla="*/ 714 w 1389"/>
                    <a:gd name="T93" fmla="*/ 945 h 1121"/>
                    <a:gd name="T94" fmla="*/ 629 w 1389"/>
                    <a:gd name="T95" fmla="*/ 990 h 1121"/>
                    <a:gd name="T96" fmla="*/ 649 w 1389"/>
                    <a:gd name="T97" fmla="*/ 1009 h 1121"/>
                    <a:gd name="T98" fmla="*/ 763 w 1389"/>
                    <a:gd name="T99" fmla="*/ 1055 h 1121"/>
                    <a:gd name="T100" fmla="*/ 976 w 1389"/>
                    <a:gd name="T101" fmla="*/ 1069 h 1121"/>
                    <a:gd name="T102" fmla="*/ 852 w 1389"/>
                    <a:gd name="T103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389" h="1121">
                      <a:moveTo>
                        <a:pt x="1051" y="1036"/>
                      </a:moveTo>
                      <a:lnTo>
                        <a:pt x="1010" y="1003"/>
                      </a:lnTo>
                      <a:lnTo>
                        <a:pt x="956" y="926"/>
                      </a:lnTo>
                      <a:lnTo>
                        <a:pt x="922" y="926"/>
                      </a:lnTo>
                      <a:lnTo>
                        <a:pt x="912" y="893"/>
                      </a:lnTo>
                      <a:lnTo>
                        <a:pt x="941" y="876"/>
                      </a:lnTo>
                      <a:lnTo>
                        <a:pt x="941" y="829"/>
                      </a:lnTo>
                      <a:lnTo>
                        <a:pt x="967" y="815"/>
                      </a:lnTo>
                      <a:lnTo>
                        <a:pt x="1040" y="725"/>
                      </a:lnTo>
                      <a:lnTo>
                        <a:pt x="1031" y="705"/>
                      </a:lnTo>
                      <a:lnTo>
                        <a:pt x="1080" y="642"/>
                      </a:lnTo>
                      <a:lnTo>
                        <a:pt x="1100" y="648"/>
                      </a:lnTo>
                      <a:lnTo>
                        <a:pt x="1110" y="680"/>
                      </a:lnTo>
                      <a:lnTo>
                        <a:pt x="1100" y="700"/>
                      </a:lnTo>
                      <a:lnTo>
                        <a:pt x="1090" y="705"/>
                      </a:lnTo>
                      <a:lnTo>
                        <a:pt x="1090" y="738"/>
                      </a:lnTo>
                      <a:lnTo>
                        <a:pt x="1100" y="732"/>
                      </a:lnTo>
                      <a:lnTo>
                        <a:pt x="1075" y="796"/>
                      </a:lnTo>
                      <a:lnTo>
                        <a:pt x="1051" y="829"/>
                      </a:lnTo>
                      <a:lnTo>
                        <a:pt x="1061" y="861"/>
                      </a:lnTo>
                      <a:lnTo>
                        <a:pt x="1070" y="815"/>
                      </a:lnTo>
                      <a:lnTo>
                        <a:pt x="1090" y="835"/>
                      </a:lnTo>
                      <a:lnTo>
                        <a:pt x="1095" y="803"/>
                      </a:lnTo>
                      <a:lnTo>
                        <a:pt x="1110" y="796"/>
                      </a:lnTo>
                      <a:lnTo>
                        <a:pt x="1119" y="815"/>
                      </a:lnTo>
                      <a:lnTo>
                        <a:pt x="1130" y="796"/>
                      </a:lnTo>
                      <a:lnTo>
                        <a:pt x="1130" y="777"/>
                      </a:lnTo>
                      <a:lnTo>
                        <a:pt x="1169" y="796"/>
                      </a:lnTo>
                      <a:lnTo>
                        <a:pt x="1184" y="783"/>
                      </a:lnTo>
                      <a:lnTo>
                        <a:pt x="1145" y="763"/>
                      </a:lnTo>
                      <a:lnTo>
                        <a:pt x="1139" y="744"/>
                      </a:lnTo>
                      <a:lnTo>
                        <a:pt x="1169" y="744"/>
                      </a:lnTo>
                      <a:lnTo>
                        <a:pt x="1179" y="771"/>
                      </a:lnTo>
                      <a:lnTo>
                        <a:pt x="1213" y="744"/>
                      </a:lnTo>
                      <a:lnTo>
                        <a:pt x="1175" y="719"/>
                      </a:lnTo>
                      <a:lnTo>
                        <a:pt x="1184" y="700"/>
                      </a:lnTo>
                      <a:lnTo>
                        <a:pt x="1213" y="711"/>
                      </a:lnTo>
                      <a:lnTo>
                        <a:pt x="1228" y="732"/>
                      </a:lnTo>
                      <a:lnTo>
                        <a:pt x="1228" y="744"/>
                      </a:lnTo>
                      <a:lnTo>
                        <a:pt x="1278" y="771"/>
                      </a:lnTo>
                      <a:lnTo>
                        <a:pt x="1278" y="738"/>
                      </a:lnTo>
                      <a:lnTo>
                        <a:pt x="1318" y="757"/>
                      </a:lnTo>
                      <a:lnTo>
                        <a:pt x="1312" y="711"/>
                      </a:lnTo>
                      <a:lnTo>
                        <a:pt x="1318" y="674"/>
                      </a:lnTo>
                      <a:lnTo>
                        <a:pt x="1298" y="680"/>
                      </a:lnTo>
                      <a:lnTo>
                        <a:pt x="1293" y="700"/>
                      </a:lnTo>
                      <a:lnTo>
                        <a:pt x="1269" y="686"/>
                      </a:lnTo>
                      <a:lnTo>
                        <a:pt x="1228" y="674"/>
                      </a:lnTo>
                      <a:lnTo>
                        <a:pt x="1213" y="680"/>
                      </a:lnTo>
                      <a:lnTo>
                        <a:pt x="1209" y="636"/>
                      </a:lnTo>
                      <a:lnTo>
                        <a:pt x="1194" y="667"/>
                      </a:lnTo>
                      <a:lnTo>
                        <a:pt x="1184" y="642"/>
                      </a:lnTo>
                      <a:lnTo>
                        <a:pt x="1169" y="622"/>
                      </a:lnTo>
                      <a:lnTo>
                        <a:pt x="1145" y="636"/>
                      </a:lnTo>
                      <a:lnTo>
                        <a:pt x="1134" y="609"/>
                      </a:lnTo>
                      <a:lnTo>
                        <a:pt x="1139" y="596"/>
                      </a:lnTo>
                      <a:lnTo>
                        <a:pt x="1184" y="590"/>
                      </a:lnTo>
                      <a:lnTo>
                        <a:pt x="1233" y="576"/>
                      </a:lnTo>
                      <a:lnTo>
                        <a:pt x="1194" y="523"/>
                      </a:lnTo>
                      <a:lnTo>
                        <a:pt x="1164" y="512"/>
                      </a:lnTo>
                      <a:lnTo>
                        <a:pt x="1164" y="485"/>
                      </a:lnTo>
                      <a:lnTo>
                        <a:pt x="1160" y="498"/>
                      </a:lnTo>
                      <a:lnTo>
                        <a:pt x="1194" y="479"/>
                      </a:lnTo>
                      <a:lnTo>
                        <a:pt x="1184" y="460"/>
                      </a:lnTo>
                      <a:lnTo>
                        <a:pt x="1145" y="446"/>
                      </a:lnTo>
                      <a:lnTo>
                        <a:pt x="1145" y="427"/>
                      </a:lnTo>
                      <a:lnTo>
                        <a:pt x="1203" y="427"/>
                      </a:lnTo>
                      <a:lnTo>
                        <a:pt x="1269" y="396"/>
                      </a:lnTo>
                      <a:lnTo>
                        <a:pt x="1357" y="338"/>
                      </a:lnTo>
                      <a:lnTo>
                        <a:pt x="1388" y="162"/>
                      </a:lnTo>
                      <a:lnTo>
                        <a:pt x="1269" y="0"/>
                      </a:lnTo>
                      <a:lnTo>
                        <a:pt x="1080" y="13"/>
                      </a:lnTo>
                      <a:lnTo>
                        <a:pt x="768" y="156"/>
                      </a:lnTo>
                      <a:lnTo>
                        <a:pt x="734" y="110"/>
                      </a:lnTo>
                      <a:lnTo>
                        <a:pt x="615" y="162"/>
                      </a:lnTo>
                      <a:lnTo>
                        <a:pt x="545" y="156"/>
                      </a:lnTo>
                      <a:lnTo>
                        <a:pt x="551" y="104"/>
                      </a:lnTo>
                      <a:lnTo>
                        <a:pt x="521" y="137"/>
                      </a:lnTo>
                      <a:lnTo>
                        <a:pt x="476" y="137"/>
                      </a:lnTo>
                      <a:lnTo>
                        <a:pt x="506" y="168"/>
                      </a:lnTo>
                      <a:lnTo>
                        <a:pt x="496" y="187"/>
                      </a:lnTo>
                      <a:lnTo>
                        <a:pt x="485" y="168"/>
                      </a:lnTo>
                      <a:lnTo>
                        <a:pt x="466" y="174"/>
                      </a:lnTo>
                      <a:lnTo>
                        <a:pt x="411" y="162"/>
                      </a:lnTo>
                      <a:lnTo>
                        <a:pt x="386" y="200"/>
                      </a:lnTo>
                      <a:lnTo>
                        <a:pt x="416" y="200"/>
                      </a:lnTo>
                      <a:lnTo>
                        <a:pt x="436" y="220"/>
                      </a:lnTo>
                      <a:lnTo>
                        <a:pt x="401" y="220"/>
                      </a:lnTo>
                      <a:lnTo>
                        <a:pt x="377" y="220"/>
                      </a:lnTo>
                      <a:lnTo>
                        <a:pt x="362" y="200"/>
                      </a:lnTo>
                      <a:lnTo>
                        <a:pt x="332" y="239"/>
                      </a:lnTo>
                      <a:lnTo>
                        <a:pt x="317" y="272"/>
                      </a:lnTo>
                      <a:lnTo>
                        <a:pt x="288" y="220"/>
                      </a:lnTo>
                      <a:lnTo>
                        <a:pt x="288" y="252"/>
                      </a:lnTo>
                      <a:lnTo>
                        <a:pt x="238" y="266"/>
                      </a:lnTo>
                      <a:lnTo>
                        <a:pt x="277" y="305"/>
                      </a:lnTo>
                      <a:lnTo>
                        <a:pt x="307" y="311"/>
                      </a:lnTo>
                      <a:lnTo>
                        <a:pt x="328" y="344"/>
                      </a:lnTo>
                      <a:lnTo>
                        <a:pt x="371" y="338"/>
                      </a:lnTo>
                      <a:lnTo>
                        <a:pt x="347" y="286"/>
                      </a:lnTo>
                      <a:lnTo>
                        <a:pt x="367" y="252"/>
                      </a:lnTo>
                      <a:lnTo>
                        <a:pt x="382" y="278"/>
                      </a:lnTo>
                      <a:lnTo>
                        <a:pt x="367" y="311"/>
                      </a:lnTo>
                      <a:lnTo>
                        <a:pt x="382" y="338"/>
                      </a:lnTo>
                      <a:lnTo>
                        <a:pt x="386" y="311"/>
                      </a:lnTo>
                      <a:lnTo>
                        <a:pt x="411" y="292"/>
                      </a:lnTo>
                      <a:lnTo>
                        <a:pt x="446" y="272"/>
                      </a:lnTo>
                      <a:lnTo>
                        <a:pt x="461" y="286"/>
                      </a:lnTo>
                      <a:lnTo>
                        <a:pt x="436" y="305"/>
                      </a:lnTo>
                      <a:lnTo>
                        <a:pt x="406" y="325"/>
                      </a:lnTo>
                      <a:lnTo>
                        <a:pt x="392" y="363"/>
                      </a:lnTo>
                      <a:lnTo>
                        <a:pt x="347" y="375"/>
                      </a:lnTo>
                      <a:lnTo>
                        <a:pt x="288" y="344"/>
                      </a:lnTo>
                      <a:lnTo>
                        <a:pt x="277" y="375"/>
                      </a:lnTo>
                      <a:lnTo>
                        <a:pt x="188" y="382"/>
                      </a:lnTo>
                      <a:lnTo>
                        <a:pt x="139" y="408"/>
                      </a:lnTo>
                      <a:lnTo>
                        <a:pt x="109" y="396"/>
                      </a:lnTo>
                      <a:lnTo>
                        <a:pt x="109" y="427"/>
                      </a:lnTo>
                      <a:lnTo>
                        <a:pt x="139" y="421"/>
                      </a:lnTo>
                      <a:lnTo>
                        <a:pt x="144" y="460"/>
                      </a:lnTo>
                      <a:lnTo>
                        <a:pt x="184" y="454"/>
                      </a:lnTo>
                      <a:lnTo>
                        <a:pt x="198" y="427"/>
                      </a:lnTo>
                      <a:lnTo>
                        <a:pt x="203" y="446"/>
                      </a:lnTo>
                      <a:lnTo>
                        <a:pt x="268" y="440"/>
                      </a:lnTo>
                      <a:lnTo>
                        <a:pt x="302" y="421"/>
                      </a:lnTo>
                      <a:lnTo>
                        <a:pt x="313" y="460"/>
                      </a:lnTo>
                      <a:lnTo>
                        <a:pt x="292" y="454"/>
                      </a:lnTo>
                      <a:lnTo>
                        <a:pt x="283" y="466"/>
                      </a:lnTo>
                      <a:lnTo>
                        <a:pt x="288" y="492"/>
                      </a:lnTo>
                      <a:lnTo>
                        <a:pt x="223" y="498"/>
                      </a:lnTo>
                      <a:lnTo>
                        <a:pt x="188" y="506"/>
                      </a:lnTo>
                      <a:lnTo>
                        <a:pt x="198" y="537"/>
                      </a:lnTo>
                      <a:lnTo>
                        <a:pt x="178" y="523"/>
                      </a:lnTo>
                      <a:lnTo>
                        <a:pt x="163" y="543"/>
                      </a:lnTo>
                      <a:lnTo>
                        <a:pt x="125" y="512"/>
                      </a:lnTo>
                      <a:lnTo>
                        <a:pt x="114" y="543"/>
                      </a:lnTo>
                      <a:lnTo>
                        <a:pt x="75" y="531"/>
                      </a:lnTo>
                      <a:lnTo>
                        <a:pt x="54" y="550"/>
                      </a:lnTo>
                      <a:lnTo>
                        <a:pt x="45" y="564"/>
                      </a:lnTo>
                      <a:lnTo>
                        <a:pt x="20" y="564"/>
                      </a:lnTo>
                      <a:lnTo>
                        <a:pt x="10" y="596"/>
                      </a:lnTo>
                      <a:lnTo>
                        <a:pt x="39" y="609"/>
                      </a:lnTo>
                      <a:lnTo>
                        <a:pt x="80" y="603"/>
                      </a:lnTo>
                      <a:lnTo>
                        <a:pt x="99" y="628"/>
                      </a:lnTo>
                      <a:lnTo>
                        <a:pt x="129" y="622"/>
                      </a:lnTo>
                      <a:lnTo>
                        <a:pt x="169" y="609"/>
                      </a:lnTo>
                      <a:lnTo>
                        <a:pt x="203" y="622"/>
                      </a:lnTo>
                      <a:lnTo>
                        <a:pt x="218" y="603"/>
                      </a:lnTo>
                      <a:lnTo>
                        <a:pt x="223" y="615"/>
                      </a:lnTo>
                      <a:lnTo>
                        <a:pt x="198" y="636"/>
                      </a:lnTo>
                      <a:lnTo>
                        <a:pt x="148" y="642"/>
                      </a:lnTo>
                      <a:lnTo>
                        <a:pt x="173" y="667"/>
                      </a:lnTo>
                      <a:lnTo>
                        <a:pt x="99" y="674"/>
                      </a:lnTo>
                      <a:lnTo>
                        <a:pt x="99" y="700"/>
                      </a:lnTo>
                      <a:lnTo>
                        <a:pt x="65" y="705"/>
                      </a:lnTo>
                      <a:lnTo>
                        <a:pt x="45" y="705"/>
                      </a:lnTo>
                      <a:lnTo>
                        <a:pt x="39" y="711"/>
                      </a:lnTo>
                      <a:lnTo>
                        <a:pt x="5" y="700"/>
                      </a:lnTo>
                      <a:lnTo>
                        <a:pt x="10" y="711"/>
                      </a:lnTo>
                      <a:lnTo>
                        <a:pt x="0" y="744"/>
                      </a:lnTo>
                      <a:lnTo>
                        <a:pt x="35" y="744"/>
                      </a:lnTo>
                      <a:lnTo>
                        <a:pt x="39" y="763"/>
                      </a:lnTo>
                      <a:lnTo>
                        <a:pt x="69" y="750"/>
                      </a:lnTo>
                      <a:lnTo>
                        <a:pt x="90" y="750"/>
                      </a:lnTo>
                      <a:lnTo>
                        <a:pt x="94" y="771"/>
                      </a:lnTo>
                      <a:lnTo>
                        <a:pt x="118" y="763"/>
                      </a:lnTo>
                      <a:lnTo>
                        <a:pt x="109" y="725"/>
                      </a:lnTo>
                      <a:lnTo>
                        <a:pt x="159" y="725"/>
                      </a:lnTo>
                      <a:lnTo>
                        <a:pt x="163" y="744"/>
                      </a:lnTo>
                      <a:lnTo>
                        <a:pt x="198" y="738"/>
                      </a:lnTo>
                      <a:lnTo>
                        <a:pt x="233" y="744"/>
                      </a:lnTo>
                      <a:lnTo>
                        <a:pt x="243" y="705"/>
                      </a:lnTo>
                      <a:lnTo>
                        <a:pt x="253" y="725"/>
                      </a:lnTo>
                      <a:lnTo>
                        <a:pt x="233" y="750"/>
                      </a:lnTo>
                      <a:lnTo>
                        <a:pt x="193" y="777"/>
                      </a:lnTo>
                      <a:lnTo>
                        <a:pt x="169" y="796"/>
                      </a:lnTo>
                      <a:lnTo>
                        <a:pt x="208" y="790"/>
                      </a:lnTo>
                      <a:lnTo>
                        <a:pt x="213" y="815"/>
                      </a:lnTo>
                      <a:lnTo>
                        <a:pt x="218" y="829"/>
                      </a:lnTo>
                      <a:lnTo>
                        <a:pt x="277" y="796"/>
                      </a:lnTo>
                      <a:lnTo>
                        <a:pt x="332" y="738"/>
                      </a:lnTo>
                      <a:lnTo>
                        <a:pt x="283" y="763"/>
                      </a:lnTo>
                      <a:lnTo>
                        <a:pt x="258" y="725"/>
                      </a:lnTo>
                      <a:lnTo>
                        <a:pt x="317" y="711"/>
                      </a:lnTo>
                      <a:lnTo>
                        <a:pt x="277" y="700"/>
                      </a:lnTo>
                      <a:lnTo>
                        <a:pt x="313" y="667"/>
                      </a:lnTo>
                      <a:lnTo>
                        <a:pt x="352" y="738"/>
                      </a:lnTo>
                      <a:lnTo>
                        <a:pt x="362" y="700"/>
                      </a:lnTo>
                      <a:lnTo>
                        <a:pt x="382" y="732"/>
                      </a:lnTo>
                      <a:lnTo>
                        <a:pt x="421" y="692"/>
                      </a:lnTo>
                      <a:lnTo>
                        <a:pt x="401" y="763"/>
                      </a:lnTo>
                      <a:lnTo>
                        <a:pt x="406" y="796"/>
                      </a:lnTo>
                      <a:lnTo>
                        <a:pt x="337" y="809"/>
                      </a:lnTo>
                      <a:lnTo>
                        <a:pt x="456" y="815"/>
                      </a:lnTo>
                      <a:lnTo>
                        <a:pt x="401" y="809"/>
                      </a:lnTo>
                      <a:lnTo>
                        <a:pt x="426" y="744"/>
                      </a:lnTo>
                      <a:lnTo>
                        <a:pt x="485" y="732"/>
                      </a:lnTo>
                      <a:lnTo>
                        <a:pt x="506" y="705"/>
                      </a:lnTo>
                      <a:lnTo>
                        <a:pt x="521" y="763"/>
                      </a:lnTo>
                      <a:lnTo>
                        <a:pt x="466" y="777"/>
                      </a:lnTo>
                      <a:lnTo>
                        <a:pt x="511" y="783"/>
                      </a:lnTo>
                      <a:lnTo>
                        <a:pt x="555" y="790"/>
                      </a:lnTo>
                      <a:lnTo>
                        <a:pt x="530" y="757"/>
                      </a:lnTo>
                      <a:lnTo>
                        <a:pt x="545" y="705"/>
                      </a:lnTo>
                      <a:lnTo>
                        <a:pt x="574" y="732"/>
                      </a:lnTo>
                      <a:lnTo>
                        <a:pt x="564" y="783"/>
                      </a:lnTo>
                      <a:lnTo>
                        <a:pt x="609" y="803"/>
                      </a:lnTo>
                      <a:lnTo>
                        <a:pt x="496" y="835"/>
                      </a:lnTo>
                      <a:lnTo>
                        <a:pt x="605" y="829"/>
                      </a:lnTo>
                      <a:lnTo>
                        <a:pt x="619" y="849"/>
                      </a:lnTo>
                      <a:lnTo>
                        <a:pt x="649" y="821"/>
                      </a:lnTo>
                      <a:lnTo>
                        <a:pt x="669" y="849"/>
                      </a:lnTo>
                      <a:lnTo>
                        <a:pt x="723" y="757"/>
                      </a:lnTo>
                      <a:lnTo>
                        <a:pt x="753" y="771"/>
                      </a:lnTo>
                      <a:lnTo>
                        <a:pt x="772" y="861"/>
                      </a:lnTo>
                      <a:lnTo>
                        <a:pt x="689" y="803"/>
                      </a:lnTo>
                      <a:lnTo>
                        <a:pt x="714" y="835"/>
                      </a:lnTo>
                      <a:lnTo>
                        <a:pt x="763" y="821"/>
                      </a:lnTo>
                      <a:lnTo>
                        <a:pt x="768" y="861"/>
                      </a:lnTo>
                      <a:lnTo>
                        <a:pt x="763" y="893"/>
                      </a:lnTo>
                      <a:lnTo>
                        <a:pt x="723" y="821"/>
                      </a:lnTo>
                      <a:lnTo>
                        <a:pt x="659" y="893"/>
                      </a:lnTo>
                      <a:lnTo>
                        <a:pt x="594" y="855"/>
                      </a:lnTo>
                      <a:lnTo>
                        <a:pt x="629" y="901"/>
                      </a:lnTo>
                      <a:lnTo>
                        <a:pt x="689" y="913"/>
                      </a:lnTo>
                      <a:lnTo>
                        <a:pt x="738" y="919"/>
                      </a:lnTo>
                      <a:lnTo>
                        <a:pt x="783" y="1003"/>
                      </a:lnTo>
                      <a:lnTo>
                        <a:pt x="639" y="919"/>
                      </a:lnTo>
                      <a:lnTo>
                        <a:pt x="639" y="951"/>
                      </a:lnTo>
                      <a:lnTo>
                        <a:pt x="521" y="959"/>
                      </a:lnTo>
                      <a:lnTo>
                        <a:pt x="485" y="932"/>
                      </a:lnTo>
                      <a:lnTo>
                        <a:pt x="451" y="959"/>
                      </a:lnTo>
                      <a:lnTo>
                        <a:pt x="515" y="959"/>
                      </a:lnTo>
                      <a:lnTo>
                        <a:pt x="654" y="959"/>
                      </a:lnTo>
                      <a:lnTo>
                        <a:pt x="714" y="945"/>
                      </a:lnTo>
                      <a:lnTo>
                        <a:pt x="768" y="959"/>
                      </a:lnTo>
                      <a:lnTo>
                        <a:pt x="772" y="997"/>
                      </a:lnTo>
                      <a:lnTo>
                        <a:pt x="654" y="997"/>
                      </a:lnTo>
                      <a:lnTo>
                        <a:pt x="649" y="1009"/>
                      </a:lnTo>
                      <a:lnTo>
                        <a:pt x="629" y="990"/>
                      </a:lnTo>
                      <a:lnTo>
                        <a:pt x="580" y="997"/>
                      </a:lnTo>
                      <a:lnTo>
                        <a:pt x="605" y="1003"/>
                      </a:lnTo>
                      <a:lnTo>
                        <a:pt x="555" y="1042"/>
                      </a:lnTo>
                      <a:lnTo>
                        <a:pt x="619" y="1003"/>
                      </a:lnTo>
                      <a:lnTo>
                        <a:pt x="649" y="1009"/>
                      </a:lnTo>
                      <a:lnTo>
                        <a:pt x="719" y="1003"/>
                      </a:lnTo>
                      <a:lnTo>
                        <a:pt x="783" y="1009"/>
                      </a:lnTo>
                      <a:lnTo>
                        <a:pt x="738" y="1023"/>
                      </a:lnTo>
                      <a:lnTo>
                        <a:pt x="744" y="1055"/>
                      </a:lnTo>
                      <a:lnTo>
                        <a:pt x="763" y="1055"/>
                      </a:lnTo>
                      <a:lnTo>
                        <a:pt x="758" y="1036"/>
                      </a:lnTo>
                      <a:lnTo>
                        <a:pt x="808" y="1030"/>
                      </a:lnTo>
                      <a:lnTo>
                        <a:pt x="907" y="1003"/>
                      </a:lnTo>
                      <a:lnTo>
                        <a:pt x="976" y="1049"/>
                      </a:lnTo>
                      <a:lnTo>
                        <a:pt x="976" y="1069"/>
                      </a:lnTo>
                      <a:lnTo>
                        <a:pt x="847" y="1074"/>
                      </a:lnTo>
                      <a:lnTo>
                        <a:pt x="802" y="1061"/>
                      </a:lnTo>
                      <a:lnTo>
                        <a:pt x="772" y="1074"/>
                      </a:lnTo>
                      <a:lnTo>
                        <a:pt x="798" y="1080"/>
                      </a:lnTo>
                      <a:lnTo>
                        <a:pt x="852" y="1094"/>
                      </a:lnTo>
                      <a:lnTo>
                        <a:pt x="912" y="1080"/>
                      </a:lnTo>
                      <a:lnTo>
                        <a:pt x="1010" y="1094"/>
                      </a:lnTo>
                      <a:lnTo>
                        <a:pt x="1010" y="1120"/>
                      </a:lnTo>
                      <a:lnTo>
                        <a:pt x="1051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52" name="Freeform 4"/>
                <p:cNvSpPr>
                  <a:spLocks/>
                </p:cNvSpPr>
                <p:nvPr/>
              </p:nvSpPr>
              <p:spPr bwMode="ltGray">
                <a:xfrm>
                  <a:off x="3465" y="1592"/>
                  <a:ext cx="1080" cy="1541"/>
                </a:xfrm>
                <a:custGeom>
                  <a:avLst/>
                  <a:gdLst>
                    <a:gd name="T0" fmla="*/ 667 w 1080"/>
                    <a:gd name="T1" fmla="*/ 1176 h 1541"/>
                    <a:gd name="T2" fmla="*/ 396 w 1080"/>
                    <a:gd name="T3" fmla="*/ 1093 h 1541"/>
                    <a:gd name="T4" fmla="*/ 159 w 1080"/>
                    <a:gd name="T5" fmla="*/ 1067 h 1541"/>
                    <a:gd name="T6" fmla="*/ 125 w 1080"/>
                    <a:gd name="T7" fmla="*/ 1001 h 1541"/>
                    <a:gd name="T8" fmla="*/ 213 w 1080"/>
                    <a:gd name="T9" fmla="*/ 1035 h 1541"/>
                    <a:gd name="T10" fmla="*/ 401 w 1080"/>
                    <a:gd name="T11" fmla="*/ 1029 h 1541"/>
                    <a:gd name="T12" fmla="*/ 396 w 1080"/>
                    <a:gd name="T13" fmla="*/ 982 h 1541"/>
                    <a:gd name="T14" fmla="*/ 312 w 1080"/>
                    <a:gd name="T15" fmla="*/ 956 h 1541"/>
                    <a:gd name="T16" fmla="*/ 366 w 1080"/>
                    <a:gd name="T17" fmla="*/ 872 h 1541"/>
                    <a:gd name="T18" fmla="*/ 396 w 1080"/>
                    <a:gd name="T19" fmla="*/ 878 h 1541"/>
                    <a:gd name="T20" fmla="*/ 441 w 1080"/>
                    <a:gd name="T21" fmla="*/ 897 h 1541"/>
                    <a:gd name="T22" fmla="*/ 465 w 1080"/>
                    <a:gd name="T23" fmla="*/ 943 h 1541"/>
                    <a:gd name="T24" fmla="*/ 495 w 1080"/>
                    <a:gd name="T25" fmla="*/ 1029 h 1541"/>
                    <a:gd name="T26" fmla="*/ 475 w 1080"/>
                    <a:gd name="T27" fmla="*/ 866 h 1541"/>
                    <a:gd name="T28" fmla="*/ 514 w 1080"/>
                    <a:gd name="T29" fmla="*/ 878 h 1541"/>
                    <a:gd name="T30" fmla="*/ 579 w 1080"/>
                    <a:gd name="T31" fmla="*/ 910 h 1541"/>
                    <a:gd name="T32" fmla="*/ 618 w 1080"/>
                    <a:gd name="T33" fmla="*/ 949 h 1541"/>
                    <a:gd name="T34" fmla="*/ 609 w 1080"/>
                    <a:gd name="T35" fmla="*/ 1007 h 1541"/>
                    <a:gd name="T36" fmla="*/ 663 w 1080"/>
                    <a:gd name="T37" fmla="*/ 1029 h 1541"/>
                    <a:gd name="T38" fmla="*/ 723 w 1080"/>
                    <a:gd name="T39" fmla="*/ 1048 h 1541"/>
                    <a:gd name="T40" fmla="*/ 678 w 1080"/>
                    <a:gd name="T41" fmla="*/ 962 h 1541"/>
                    <a:gd name="T42" fmla="*/ 465 w 1080"/>
                    <a:gd name="T43" fmla="*/ 606 h 1541"/>
                    <a:gd name="T44" fmla="*/ 469 w 1080"/>
                    <a:gd name="T45" fmla="*/ 424 h 1541"/>
                    <a:gd name="T46" fmla="*/ 469 w 1080"/>
                    <a:gd name="T47" fmla="*/ 554 h 1541"/>
                    <a:gd name="T48" fmla="*/ 490 w 1080"/>
                    <a:gd name="T49" fmla="*/ 509 h 1541"/>
                    <a:gd name="T50" fmla="*/ 514 w 1080"/>
                    <a:gd name="T51" fmla="*/ 490 h 1541"/>
                    <a:gd name="T52" fmla="*/ 445 w 1080"/>
                    <a:gd name="T53" fmla="*/ 463 h 1541"/>
                    <a:gd name="T54" fmla="*/ 411 w 1080"/>
                    <a:gd name="T55" fmla="*/ 374 h 1541"/>
                    <a:gd name="T56" fmla="*/ 454 w 1080"/>
                    <a:gd name="T57" fmla="*/ 295 h 1541"/>
                    <a:gd name="T58" fmla="*/ 430 w 1080"/>
                    <a:gd name="T59" fmla="*/ 283 h 1541"/>
                    <a:gd name="T60" fmla="*/ 475 w 1080"/>
                    <a:gd name="T61" fmla="*/ 165 h 1541"/>
                    <a:gd name="T62" fmla="*/ 366 w 1080"/>
                    <a:gd name="T63" fmla="*/ 134 h 1541"/>
                    <a:gd name="T64" fmla="*/ 460 w 1080"/>
                    <a:gd name="T65" fmla="*/ 31 h 1541"/>
                    <a:gd name="T66" fmla="*/ 559 w 1080"/>
                    <a:gd name="T67" fmla="*/ 134 h 1541"/>
                    <a:gd name="T68" fmla="*/ 658 w 1080"/>
                    <a:gd name="T69" fmla="*/ 126 h 1541"/>
                    <a:gd name="T70" fmla="*/ 801 w 1080"/>
                    <a:gd name="T71" fmla="*/ 140 h 1541"/>
                    <a:gd name="T72" fmla="*/ 861 w 1080"/>
                    <a:gd name="T73" fmla="*/ 140 h 1541"/>
                    <a:gd name="T74" fmla="*/ 974 w 1080"/>
                    <a:gd name="T75" fmla="*/ 147 h 1541"/>
                    <a:gd name="T76" fmla="*/ 974 w 1080"/>
                    <a:gd name="T77" fmla="*/ 223 h 1541"/>
                    <a:gd name="T78" fmla="*/ 1043 w 1080"/>
                    <a:gd name="T79" fmla="*/ 134 h 1541"/>
                    <a:gd name="T80" fmla="*/ 994 w 1080"/>
                    <a:gd name="T81" fmla="*/ 264 h 1541"/>
                    <a:gd name="T82" fmla="*/ 870 w 1080"/>
                    <a:gd name="T83" fmla="*/ 223 h 1541"/>
                    <a:gd name="T84" fmla="*/ 648 w 1080"/>
                    <a:gd name="T85" fmla="*/ 165 h 1541"/>
                    <a:gd name="T86" fmla="*/ 598 w 1080"/>
                    <a:gd name="T87" fmla="*/ 283 h 1541"/>
                    <a:gd name="T88" fmla="*/ 751 w 1080"/>
                    <a:gd name="T89" fmla="*/ 211 h 1541"/>
                    <a:gd name="T90" fmla="*/ 919 w 1080"/>
                    <a:gd name="T91" fmla="*/ 308 h 1541"/>
                    <a:gd name="T92" fmla="*/ 678 w 1080"/>
                    <a:gd name="T93" fmla="*/ 302 h 1541"/>
                    <a:gd name="T94" fmla="*/ 757 w 1080"/>
                    <a:gd name="T95" fmla="*/ 412 h 1541"/>
                    <a:gd name="T96" fmla="*/ 682 w 1080"/>
                    <a:gd name="T97" fmla="*/ 451 h 1541"/>
                    <a:gd name="T98" fmla="*/ 682 w 1080"/>
                    <a:gd name="T99" fmla="*/ 548 h 1541"/>
                    <a:gd name="T100" fmla="*/ 766 w 1080"/>
                    <a:gd name="T101" fmla="*/ 839 h 1541"/>
                    <a:gd name="T102" fmla="*/ 801 w 1080"/>
                    <a:gd name="T103" fmla="*/ 821 h 1541"/>
                    <a:gd name="T104" fmla="*/ 861 w 1080"/>
                    <a:gd name="T105" fmla="*/ 891 h 1541"/>
                    <a:gd name="T106" fmla="*/ 934 w 1080"/>
                    <a:gd name="T107" fmla="*/ 1093 h 1541"/>
                    <a:gd name="T108" fmla="*/ 880 w 1080"/>
                    <a:gd name="T109" fmla="*/ 1196 h 1541"/>
                    <a:gd name="T110" fmla="*/ 998 w 1080"/>
                    <a:gd name="T111" fmla="*/ 1365 h 1541"/>
                    <a:gd name="T112" fmla="*/ 1063 w 1080"/>
                    <a:gd name="T113" fmla="*/ 1319 h 1541"/>
                    <a:gd name="T114" fmla="*/ 875 w 1080"/>
                    <a:gd name="T115" fmla="*/ 1474 h 1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080" h="1541">
                      <a:moveTo>
                        <a:pt x="772" y="1500"/>
                      </a:moveTo>
                      <a:lnTo>
                        <a:pt x="762" y="1429"/>
                      </a:lnTo>
                      <a:lnTo>
                        <a:pt x="751" y="1396"/>
                      </a:lnTo>
                      <a:lnTo>
                        <a:pt x="751" y="1377"/>
                      </a:lnTo>
                      <a:lnTo>
                        <a:pt x="732" y="1287"/>
                      </a:lnTo>
                      <a:lnTo>
                        <a:pt x="723" y="1280"/>
                      </a:lnTo>
                      <a:lnTo>
                        <a:pt x="723" y="1272"/>
                      </a:lnTo>
                      <a:lnTo>
                        <a:pt x="723" y="1260"/>
                      </a:lnTo>
                      <a:lnTo>
                        <a:pt x="702" y="1202"/>
                      </a:lnTo>
                      <a:lnTo>
                        <a:pt x="687" y="1189"/>
                      </a:lnTo>
                      <a:lnTo>
                        <a:pt x="667" y="1176"/>
                      </a:lnTo>
                      <a:lnTo>
                        <a:pt x="653" y="1144"/>
                      </a:lnTo>
                      <a:lnTo>
                        <a:pt x="628" y="1125"/>
                      </a:lnTo>
                      <a:lnTo>
                        <a:pt x="588" y="1112"/>
                      </a:lnTo>
                      <a:lnTo>
                        <a:pt x="529" y="1098"/>
                      </a:lnTo>
                      <a:lnTo>
                        <a:pt x="514" y="1112"/>
                      </a:lnTo>
                      <a:lnTo>
                        <a:pt x="484" y="1112"/>
                      </a:lnTo>
                      <a:lnTo>
                        <a:pt x="475" y="1093"/>
                      </a:lnTo>
                      <a:lnTo>
                        <a:pt x="460" y="1087"/>
                      </a:lnTo>
                      <a:lnTo>
                        <a:pt x="435" y="1093"/>
                      </a:lnTo>
                      <a:lnTo>
                        <a:pt x="416" y="1079"/>
                      </a:lnTo>
                      <a:lnTo>
                        <a:pt x="396" y="1093"/>
                      </a:lnTo>
                      <a:lnTo>
                        <a:pt x="381" y="1093"/>
                      </a:lnTo>
                      <a:lnTo>
                        <a:pt x="371" y="1098"/>
                      </a:lnTo>
                      <a:lnTo>
                        <a:pt x="347" y="1112"/>
                      </a:lnTo>
                      <a:lnTo>
                        <a:pt x="362" y="1098"/>
                      </a:lnTo>
                      <a:lnTo>
                        <a:pt x="362" y="1093"/>
                      </a:lnTo>
                      <a:lnTo>
                        <a:pt x="362" y="1087"/>
                      </a:lnTo>
                      <a:lnTo>
                        <a:pt x="356" y="1073"/>
                      </a:lnTo>
                      <a:lnTo>
                        <a:pt x="237" y="1061"/>
                      </a:lnTo>
                      <a:lnTo>
                        <a:pt x="213" y="1061"/>
                      </a:lnTo>
                      <a:lnTo>
                        <a:pt x="188" y="1061"/>
                      </a:lnTo>
                      <a:lnTo>
                        <a:pt x="159" y="1067"/>
                      </a:lnTo>
                      <a:lnTo>
                        <a:pt x="144" y="1087"/>
                      </a:lnTo>
                      <a:lnTo>
                        <a:pt x="95" y="1093"/>
                      </a:lnTo>
                      <a:lnTo>
                        <a:pt x="110" y="1079"/>
                      </a:lnTo>
                      <a:lnTo>
                        <a:pt x="119" y="1073"/>
                      </a:lnTo>
                      <a:lnTo>
                        <a:pt x="129" y="1073"/>
                      </a:lnTo>
                      <a:lnTo>
                        <a:pt x="129" y="1067"/>
                      </a:lnTo>
                      <a:lnTo>
                        <a:pt x="134" y="1061"/>
                      </a:lnTo>
                      <a:lnTo>
                        <a:pt x="149" y="1054"/>
                      </a:lnTo>
                      <a:lnTo>
                        <a:pt x="149" y="1048"/>
                      </a:lnTo>
                      <a:lnTo>
                        <a:pt x="139" y="1035"/>
                      </a:lnTo>
                      <a:lnTo>
                        <a:pt x="125" y="1001"/>
                      </a:lnTo>
                      <a:lnTo>
                        <a:pt x="110" y="995"/>
                      </a:lnTo>
                      <a:lnTo>
                        <a:pt x="65" y="1020"/>
                      </a:lnTo>
                      <a:lnTo>
                        <a:pt x="0" y="1020"/>
                      </a:lnTo>
                      <a:lnTo>
                        <a:pt x="26" y="1014"/>
                      </a:lnTo>
                      <a:lnTo>
                        <a:pt x="40" y="1014"/>
                      </a:lnTo>
                      <a:lnTo>
                        <a:pt x="55" y="1014"/>
                      </a:lnTo>
                      <a:lnTo>
                        <a:pt x="114" y="982"/>
                      </a:lnTo>
                      <a:lnTo>
                        <a:pt x="139" y="1007"/>
                      </a:lnTo>
                      <a:lnTo>
                        <a:pt x="164" y="1035"/>
                      </a:lnTo>
                      <a:lnTo>
                        <a:pt x="184" y="1041"/>
                      </a:lnTo>
                      <a:lnTo>
                        <a:pt x="213" y="1035"/>
                      </a:lnTo>
                      <a:lnTo>
                        <a:pt x="228" y="1041"/>
                      </a:lnTo>
                      <a:lnTo>
                        <a:pt x="252" y="1035"/>
                      </a:lnTo>
                      <a:lnTo>
                        <a:pt x="272" y="1041"/>
                      </a:lnTo>
                      <a:lnTo>
                        <a:pt x="272" y="1014"/>
                      </a:lnTo>
                      <a:lnTo>
                        <a:pt x="292" y="995"/>
                      </a:lnTo>
                      <a:lnTo>
                        <a:pt x="282" y="1014"/>
                      </a:lnTo>
                      <a:lnTo>
                        <a:pt x="287" y="1029"/>
                      </a:lnTo>
                      <a:lnTo>
                        <a:pt x="292" y="1035"/>
                      </a:lnTo>
                      <a:lnTo>
                        <a:pt x="327" y="1048"/>
                      </a:lnTo>
                      <a:lnTo>
                        <a:pt x="356" y="1041"/>
                      </a:lnTo>
                      <a:lnTo>
                        <a:pt x="401" y="1029"/>
                      </a:lnTo>
                      <a:lnTo>
                        <a:pt x="435" y="1007"/>
                      </a:lnTo>
                      <a:lnTo>
                        <a:pt x="441" y="1014"/>
                      </a:lnTo>
                      <a:lnTo>
                        <a:pt x="426" y="1020"/>
                      </a:lnTo>
                      <a:lnTo>
                        <a:pt x="407" y="1029"/>
                      </a:lnTo>
                      <a:lnTo>
                        <a:pt x="356" y="1041"/>
                      </a:lnTo>
                      <a:lnTo>
                        <a:pt x="411" y="1054"/>
                      </a:lnTo>
                      <a:lnTo>
                        <a:pt x="435" y="1061"/>
                      </a:lnTo>
                      <a:lnTo>
                        <a:pt x="454" y="1054"/>
                      </a:lnTo>
                      <a:lnTo>
                        <a:pt x="445" y="1007"/>
                      </a:lnTo>
                      <a:lnTo>
                        <a:pt x="430" y="995"/>
                      </a:lnTo>
                      <a:lnTo>
                        <a:pt x="396" y="982"/>
                      </a:lnTo>
                      <a:lnTo>
                        <a:pt x="381" y="982"/>
                      </a:lnTo>
                      <a:lnTo>
                        <a:pt x="386" y="995"/>
                      </a:lnTo>
                      <a:lnTo>
                        <a:pt x="362" y="1001"/>
                      </a:lnTo>
                      <a:lnTo>
                        <a:pt x="356" y="995"/>
                      </a:lnTo>
                      <a:lnTo>
                        <a:pt x="362" y="976"/>
                      </a:lnTo>
                      <a:lnTo>
                        <a:pt x="332" y="968"/>
                      </a:lnTo>
                      <a:lnTo>
                        <a:pt x="302" y="968"/>
                      </a:lnTo>
                      <a:lnTo>
                        <a:pt x="297" y="982"/>
                      </a:lnTo>
                      <a:lnTo>
                        <a:pt x="287" y="968"/>
                      </a:lnTo>
                      <a:lnTo>
                        <a:pt x="312" y="962"/>
                      </a:lnTo>
                      <a:lnTo>
                        <a:pt x="312" y="956"/>
                      </a:lnTo>
                      <a:lnTo>
                        <a:pt x="321" y="943"/>
                      </a:lnTo>
                      <a:lnTo>
                        <a:pt x="332" y="930"/>
                      </a:lnTo>
                      <a:lnTo>
                        <a:pt x="332" y="910"/>
                      </a:lnTo>
                      <a:lnTo>
                        <a:pt x="327" y="904"/>
                      </a:lnTo>
                      <a:lnTo>
                        <a:pt x="312" y="891"/>
                      </a:lnTo>
                      <a:lnTo>
                        <a:pt x="267" y="860"/>
                      </a:lnTo>
                      <a:lnTo>
                        <a:pt x="306" y="872"/>
                      </a:lnTo>
                      <a:lnTo>
                        <a:pt x="321" y="885"/>
                      </a:lnTo>
                      <a:lnTo>
                        <a:pt x="336" y="891"/>
                      </a:lnTo>
                      <a:lnTo>
                        <a:pt x="351" y="891"/>
                      </a:lnTo>
                      <a:lnTo>
                        <a:pt x="366" y="872"/>
                      </a:lnTo>
                      <a:lnTo>
                        <a:pt x="351" y="891"/>
                      </a:lnTo>
                      <a:lnTo>
                        <a:pt x="342" y="918"/>
                      </a:lnTo>
                      <a:lnTo>
                        <a:pt x="336" y="943"/>
                      </a:lnTo>
                      <a:lnTo>
                        <a:pt x="342" y="949"/>
                      </a:lnTo>
                      <a:lnTo>
                        <a:pt x="351" y="943"/>
                      </a:lnTo>
                      <a:lnTo>
                        <a:pt x="366" y="949"/>
                      </a:lnTo>
                      <a:lnTo>
                        <a:pt x="377" y="949"/>
                      </a:lnTo>
                      <a:lnTo>
                        <a:pt x="392" y="949"/>
                      </a:lnTo>
                      <a:lnTo>
                        <a:pt x="407" y="949"/>
                      </a:lnTo>
                      <a:lnTo>
                        <a:pt x="430" y="956"/>
                      </a:lnTo>
                      <a:lnTo>
                        <a:pt x="396" y="878"/>
                      </a:lnTo>
                      <a:lnTo>
                        <a:pt x="381" y="878"/>
                      </a:lnTo>
                      <a:lnTo>
                        <a:pt x="416" y="878"/>
                      </a:lnTo>
                      <a:lnTo>
                        <a:pt x="445" y="839"/>
                      </a:lnTo>
                      <a:lnTo>
                        <a:pt x="504" y="789"/>
                      </a:lnTo>
                      <a:lnTo>
                        <a:pt x="475" y="814"/>
                      </a:lnTo>
                      <a:lnTo>
                        <a:pt x="454" y="846"/>
                      </a:lnTo>
                      <a:lnTo>
                        <a:pt x="435" y="872"/>
                      </a:lnTo>
                      <a:lnTo>
                        <a:pt x="426" y="885"/>
                      </a:lnTo>
                      <a:lnTo>
                        <a:pt x="435" y="891"/>
                      </a:lnTo>
                      <a:lnTo>
                        <a:pt x="435" y="910"/>
                      </a:lnTo>
                      <a:lnTo>
                        <a:pt x="441" y="897"/>
                      </a:lnTo>
                      <a:lnTo>
                        <a:pt x="454" y="885"/>
                      </a:lnTo>
                      <a:lnTo>
                        <a:pt x="465" y="885"/>
                      </a:lnTo>
                      <a:lnTo>
                        <a:pt x="469" y="897"/>
                      </a:lnTo>
                      <a:lnTo>
                        <a:pt x="454" y="897"/>
                      </a:lnTo>
                      <a:lnTo>
                        <a:pt x="445" y="904"/>
                      </a:lnTo>
                      <a:lnTo>
                        <a:pt x="445" y="924"/>
                      </a:lnTo>
                      <a:lnTo>
                        <a:pt x="450" y="943"/>
                      </a:lnTo>
                      <a:lnTo>
                        <a:pt x="460" y="930"/>
                      </a:lnTo>
                      <a:lnTo>
                        <a:pt x="469" y="930"/>
                      </a:lnTo>
                      <a:lnTo>
                        <a:pt x="469" y="937"/>
                      </a:lnTo>
                      <a:lnTo>
                        <a:pt x="465" y="943"/>
                      </a:lnTo>
                      <a:lnTo>
                        <a:pt x="454" y="949"/>
                      </a:lnTo>
                      <a:lnTo>
                        <a:pt x="454" y="962"/>
                      </a:lnTo>
                      <a:lnTo>
                        <a:pt x="460" y="968"/>
                      </a:lnTo>
                      <a:lnTo>
                        <a:pt x="469" y="968"/>
                      </a:lnTo>
                      <a:lnTo>
                        <a:pt x="475" y="968"/>
                      </a:lnTo>
                      <a:lnTo>
                        <a:pt x="475" y="962"/>
                      </a:lnTo>
                      <a:lnTo>
                        <a:pt x="490" y="995"/>
                      </a:lnTo>
                      <a:lnTo>
                        <a:pt x="484" y="1007"/>
                      </a:lnTo>
                      <a:lnTo>
                        <a:pt x="480" y="1014"/>
                      </a:lnTo>
                      <a:lnTo>
                        <a:pt x="480" y="1029"/>
                      </a:lnTo>
                      <a:lnTo>
                        <a:pt x="495" y="1029"/>
                      </a:lnTo>
                      <a:lnTo>
                        <a:pt x="495" y="1014"/>
                      </a:lnTo>
                      <a:lnTo>
                        <a:pt x="469" y="937"/>
                      </a:lnTo>
                      <a:lnTo>
                        <a:pt x="460" y="885"/>
                      </a:lnTo>
                      <a:lnTo>
                        <a:pt x="465" y="860"/>
                      </a:lnTo>
                      <a:lnTo>
                        <a:pt x="454" y="839"/>
                      </a:lnTo>
                      <a:lnTo>
                        <a:pt x="420" y="827"/>
                      </a:lnTo>
                      <a:lnTo>
                        <a:pt x="460" y="839"/>
                      </a:lnTo>
                      <a:lnTo>
                        <a:pt x="480" y="808"/>
                      </a:lnTo>
                      <a:lnTo>
                        <a:pt x="469" y="827"/>
                      </a:lnTo>
                      <a:lnTo>
                        <a:pt x="480" y="846"/>
                      </a:lnTo>
                      <a:lnTo>
                        <a:pt x="475" y="866"/>
                      </a:lnTo>
                      <a:lnTo>
                        <a:pt x="484" y="878"/>
                      </a:lnTo>
                      <a:lnTo>
                        <a:pt x="475" y="891"/>
                      </a:lnTo>
                      <a:lnTo>
                        <a:pt x="484" y="924"/>
                      </a:lnTo>
                      <a:lnTo>
                        <a:pt x="490" y="956"/>
                      </a:lnTo>
                      <a:lnTo>
                        <a:pt x="514" y="982"/>
                      </a:lnTo>
                      <a:lnTo>
                        <a:pt x="534" y="976"/>
                      </a:lnTo>
                      <a:lnTo>
                        <a:pt x="519" y="956"/>
                      </a:lnTo>
                      <a:lnTo>
                        <a:pt x="514" y="930"/>
                      </a:lnTo>
                      <a:lnTo>
                        <a:pt x="499" y="918"/>
                      </a:lnTo>
                      <a:lnTo>
                        <a:pt x="504" y="897"/>
                      </a:lnTo>
                      <a:lnTo>
                        <a:pt x="514" y="878"/>
                      </a:lnTo>
                      <a:lnTo>
                        <a:pt x="525" y="897"/>
                      </a:lnTo>
                      <a:lnTo>
                        <a:pt x="519" y="904"/>
                      </a:lnTo>
                      <a:lnTo>
                        <a:pt x="519" y="918"/>
                      </a:lnTo>
                      <a:lnTo>
                        <a:pt x="525" y="943"/>
                      </a:lnTo>
                      <a:lnTo>
                        <a:pt x="534" y="949"/>
                      </a:lnTo>
                      <a:lnTo>
                        <a:pt x="544" y="949"/>
                      </a:lnTo>
                      <a:lnTo>
                        <a:pt x="549" y="943"/>
                      </a:lnTo>
                      <a:lnTo>
                        <a:pt x="559" y="930"/>
                      </a:lnTo>
                      <a:lnTo>
                        <a:pt x="554" y="910"/>
                      </a:lnTo>
                      <a:lnTo>
                        <a:pt x="559" y="904"/>
                      </a:lnTo>
                      <a:lnTo>
                        <a:pt x="579" y="910"/>
                      </a:lnTo>
                      <a:lnTo>
                        <a:pt x="579" y="924"/>
                      </a:lnTo>
                      <a:lnTo>
                        <a:pt x="574" y="918"/>
                      </a:lnTo>
                      <a:lnTo>
                        <a:pt x="569" y="930"/>
                      </a:lnTo>
                      <a:lnTo>
                        <a:pt x="559" y="943"/>
                      </a:lnTo>
                      <a:lnTo>
                        <a:pt x="559" y="962"/>
                      </a:lnTo>
                      <a:lnTo>
                        <a:pt x="564" y="982"/>
                      </a:lnTo>
                      <a:lnTo>
                        <a:pt x="594" y="962"/>
                      </a:lnTo>
                      <a:lnTo>
                        <a:pt x="603" y="956"/>
                      </a:lnTo>
                      <a:lnTo>
                        <a:pt x="594" y="924"/>
                      </a:lnTo>
                      <a:lnTo>
                        <a:pt x="613" y="937"/>
                      </a:lnTo>
                      <a:lnTo>
                        <a:pt x="618" y="949"/>
                      </a:lnTo>
                      <a:lnTo>
                        <a:pt x="618" y="962"/>
                      </a:lnTo>
                      <a:lnTo>
                        <a:pt x="613" y="968"/>
                      </a:lnTo>
                      <a:lnTo>
                        <a:pt x="624" y="982"/>
                      </a:lnTo>
                      <a:lnTo>
                        <a:pt x="613" y="989"/>
                      </a:lnTo>
                      <a:lnTo>
                        <a:pt x="609" y="976"/>
                      </a:lnTo>
                      <a:lnTo>
                        <a:pt x="588" y="982"/>
                      </a:lnTo>
                      <a:lnTo>
                        <a:pt x="588" y="995"/>
                      </a:lnTo>
                      <a:lnTo>
                        <a:pt x="598" y="995"/>
                      </a:lnTo>
                      <a:lnTo>
                        <a:pt x="609" y="989"/>
                      </a:lnTo>
                      <a:lnTo>
                        <a:pt x="618" y="1001"/>
                      </a:lnTo>
                      <a:lnTo>
                        <a:pt x="609" y="1007"/>
                      </a:lnTo>
                      <a:lnTo>
                        <a:pt x="609" y="1020"/>
                      </a:lnTo>
                      <a:lnTo>
                        <a:pt x="618" y="1020"/>
                      </a:lnTo>
                      <a:lnTo>
                        <a:pt x="618" y="1048"/>
                      </a:lnTo>
                      <a:lnTo>
                        <a:pt x="624" y="1061"/>
                      </a:lnTo>
                      <a:lnTo>
                        <a:pt x="633" y="1067"/>
                      </a:lnTo>
                      <a:lnTo>
                        <a:pt x="638" y="1061"/>
                      </a:lnTo>
                      <a:lnTo>
                        <a:pt x="633" y="1048"/>
                      </a:lnTo>
                      <a:lnTo>
                        <a:pt x="618" y="1041"/>
                      </a:lnTo>
                      <a:lnTo>
                        <a:pt x="628" y="1029"/>
                      </a:lnTo>
                      <a:lnTo>
                        <a:pt x="643" y="1029"/>
                      </a:lnTo>
                      <a:lnTo>
                        <a:pt x="663" y="1029"/>
                      </a:lnTo>
                      <a:lnTo>
                        <a:pt x="678" y="1048"/>
                      </a:lnTo>
                      <a:lnTo>
                        <a:pt x="697" y="1073"/>
                      </a:lnTo>
                      <a:lnTo>
                        <a:pt x="702" y="1093"/>
                      </a:lnTo>
                      <a:lnTo>
                        <a:pt x="732" y="1125"/>
                      </a:lnTo>
                      <a:lnTo>
                        <a:pt x="747" y="1137"/>
                      </a:lnTo>
                      <a:lnTo>
                        <a:pt x="747" y="1118"/>
                      </a:lnTo>
                      <a:lnTo>
                        <a:pt x="747" y="1104"/>
                      </a:lnTo>
                      <a:lnTo>
                        <a:pt x="732" y="1054"/>
                      </a:lnTo>
                      <a:lnTo>
                        <a:pt x="723" y="1067"/>
                      </a:lnTo>
                      <a:lnTo>
                        <a:pt x="717" y="1054"/>
                      </a:lnTo>
                      <a:lnTo>
                        <a:pt x="723" y="1048"/>
                      </a:lnTo>
                      <a:lnTo>
                        <a:pt x="727" y="1029"/>
                      </a:lnTo>
                      <a:lnTo>
                        <a:pt x="717" y="995"/>
                      </a:lnTo>
                      <a:lnTo>
                        <a:pt x="702" y="982"/>
                      </a:lnTo>
                      <a:lnTo>
                        <a:pt x="653" y="956"/>
                      </a:lnTo>
                      <a:lnTo>
                        <a:pt x="648" y="962"/>
                      </a:lnTo>
                      <a:lnTo>
                        <a:pt x="624" y="943"/>
                      </a:lnTo>
                      <a:lnTo>
                        <a:pt x="633" y="937"/>
                      </a:lnTo>
                      <a:lnTo>
                        <a:pt x="658" y="956"/>
                      </a:lnTo>
                      <a:lnTo>
                        <a:pt x="687" y="968"/>
                      </a:lnTo>
                      <a:lnTo>
                        <a:pt x="682" y="956"/>
                      </a:lnTo>
                      <a:lnTo>
                        <a:pt x="678" y="962"/>
                      </a:lnTo>
                      <a:lnTo>
                        <a:pt x="667" y="956"/>
                      </a:lnTo>
                      <a:lnTo>
                        <a:pt x="673" y="949"/>
                      </a:lnTo>
                      <a:lnTo>
                        <a:pt x="678" y="943"/>
                      </a:lnTo>
                      <a:lnTo>
                        <a:pt x="673" y="930"/>
                      </a:lnTo>
                      <a:lnTo>
                        <a:pt x="658" y="930"/>
                      </a:lnTo>
                      <a:lnTo>
                        <a:pt x="638" y="937"/>
                      </a:lnTo>
                      <a:lnTo>
                        <a:pt x="648" y="918"/>
                      </a:lnTo>
                      <a:lnTo>
                        <a:pt x="667" y="904"/>
                      </a:lnTo>
                      <a:lnTo>
                        <a:pt x="603" y="736"/>
                      </a:lnTo>
                      <a:lnTo>
                        <a:pt x="564" y="620"/>
                      </a:lnTo>
                      <a:lnTo>
                        <a:pt x="465" y="606"/>
                      </a:lnTo>
                      <a:lnTo>
                        <a:pt x="317" y="606"/>
                      </a:lnTo>
                      <a:lnTo>
                        <a:pt x="381" y="599"/>
                      </a:lnTo>
                      <a:lnTo>
                        <a:pt x="430" y="599"/>
                      </a:lnTo>
                      <a:lnTo>
                        <a:pt x="441" y="574"/>
                      </a:lnTo>
                      <a:lnTo>
                        <a:pt x="454" y="568"/>
                      </a:lnTo>
                      <a:lnTo>
                        <a:pt x="454" y="548"/>
                      </a:lnTo>
                      <a:lnTo>
                        <a:pt x="454" y="529"/>
                      </a:lnTo>
                      <a:lnTo>
                        <a:pt x="469" y="516"/>
                      </a:lnTo>
                      <a:lnTo>
                        <a:pt x="465" y="496"/>
                      </a:lnTo>
                      <a:lnTo>
                        <a:pt x="469" y="451"/>
                      </a:lnTo>
                      <a:lnTo>
                        <a:pt x="469" y="424"/>
                      </a:lnTo>
                      <a:lnTo>
                        <a:pt x="484" y="432"/>
                      </a:lnTo>
                      <a:lnTo>
                        <a:pt x="490" y="451"/>
                      </a:lnTo>
                      <a:lnTo>
                        <a:pt x="480" y="451"/>
                      </a:lnTo>
                      <a:lnTo>
                        <a:pt x="484" y="476"/>
                      </a:lnTo>
                      <a:lnTo>
                        <a:pt x="495" y="490"/>
                      </a:lnTo>
                      <a:lnTo>
                        <a:pt x="484" y="503"/>
                      </a:lnTo>
                      <a:lnTo>
                        <a:pt x="490" y="516"/>
                      </a:lnTo>
                      <a:lnTo>
                        <a:pt x="484" y="535"/>
                      </a:lnTo>
                      <a:lnTo>
                        <a:pt x="484" y="548"/>
                      </a:lnTo>
                      <a:lnTo>
                        <a:pt x="475" y="548"/>
                      </a:lnTo>
                      <a:lnTo>
                        <a:pt x="469" y="554"/>
                      </a:lnTo>
                      <a:lnTo>
                        <a:pt x="454" y="581"/>
                      </a:lnTo>
                      <a:lnTo>
                        <a:pt x="454" y="587"/>
                      </a:lnTo>
                      <a:lnTo>
                        <a:pt x="484" y="593"/>
                      </a:lnTo>
                      <a:lnTo>
                        <a:pt x="495" y="593"/>
                      </a:lnTo>
                      <a:lnTo>
                        <a:pt x="510" y="599"/>
                      </a:lnTo>
                      <a:lnTo>
                        <a:pt x="564" y="599"/>
                      </a:lnTo>
                      <a:lnTo>
                        <a:pt x="559" y="548"/>
                      </a:lnTo>
                      <a:lnTo>
                        <a:pt x="544" y="523"/>
                      </a:lnTo>
                      <a:lnTo>
                        <a:pt x="525" y="509"/>
                      </a:lnTo>
                      <a:lnTo>
                        <a:pt x="504" y="503"/>
                      </a:lnTo>
                      <a:lnTo>
                        <a:pt x="490" y="509"/>
                      </a:lnTo>
                      <a:lnTo>
                        <a:pt x="475" y="509"/>
                      </a:lnTo>
                      <a:lnTo>
                        <a:pt x="469" y="490"/>
                      </a:lnTo>
                      <a:lnTo>
                        <a:pt x="469" y="470"/>
                      </a:lnTo>
                      <a:lnTo>
                        <a:pt x="465" y="470"/>
                      </a:lnTo>
                      <a:lnTo>
                        <a:pt x="469" y="432"/>
                      </a:lnTo>
                      <a:lnTo>
                        <a:pt x="484" y="432"/>
                      </a:lnTo>
                      <a:lnTo>
                        <a:pt x="495" y="451"/>
                      </a:lnTo>
                      <a:lnTo>
                        <a:pt x="484" y="457"/>
                      </a:lnTo>
                      <a:lnTo>
                        <a:pt x="490" y="470"/>
                      </a:lnTo>
                      <a:lnTo>
                        <a:pt x="504" y="482"/>
                      </a:lnTo>
                      <a:lnTo>
                        <a:pt x="514" y="490"/>
                      </a:lnTo>
                      <a:lnTo>
                        <a:pt x="525" y="482"/>
                      </a:lnTo>
                      <a:lnTo>
                        <a:pt x="519" y="476"/>
                      </a:lnTo>
                      <a:lnTo>
                        <a:pt x="519" y="463"/>
                      </a:lnTo>
                      <a:lnTo>
                        <a:pt x="504" y="457"/>
                      </a:lnTo>
                      <a:lnTo>
                        <a:pt x="490" y="438"/>
                      </a:lnTo>
                      <a:lnTo>
                        <a:pt x="475" y="432"/>
                      </a:lnTo>
                      <a:lnTo>
                        <a:pt x="465" y="438"/>
                      </a:lnTo>
                      <a:lnTo>
                        <a:pt x="460" y="444"/>
                      </a:lnTo>
                      <a:lnTo>
                        <a:pt x="454" y="451"/>
                      </a:lnTo>
                      <a:lnTo>
                        <a:pt x="450" y="457"/>
                      </a:lnTo>
                      <a:lnTo>
                        <a:pt x="445" y="463"/>
                      </a:lnTo>
                      <a:lnTo>
                        <a:pt x="435" y="482"/>
                      </a:lnTo>
                      <a:lnTo>
                        <a:pt x="416" y="496"/>
                      </a:lnTo>
                      <a:lnTo>
                        <a:pt x="411" y="482"/>
                      </a:lnTo>
                      <a:lnTo>
                        <a:pt x="430" y="470"/>
                      </a:lnTo>
                      <a:lnTo>
                        <a:pt x="430" y="457"/>
                      </a:lnTo>
                      <a:lnTo>
                        <a:pt x="441" y="451"/>
                      </a:lnTo>
                      <a:lnTo>
                        <a:pt x="445" y="438"/>
                      </a:lnTo>
                      <a:lnTo>
                        <a:pt x="441" y="424"/>
                      </a:lnTo>
                      <a:lnTo>
                        <a:pt x="426" y="418"/>
                      </a:lnTo>
                      <a:lnTo>
                        <a:pt x="411" y="399"/>
                      </a:lnTo>
                      <a:lnTo>
                        <a:pt x="411" y="374"/>
                      </a:lnTo>
                      <a:lnTo>
                        <a:pt x="416" y="399"/>
                      </a:lnTo>
                      <a:lnTo>
                        <a:pt x="426" y="412"/>
                      </a:lnTo>
                      <a:lnTo>
                        <a:pt x="445" y="380"/>
                      </a:lnTo>
                      <a:lnTo>
                        <a:pt x="441" y="353"/>
                      </a:lnTo>
                      <a:lnTo>
                        <a:pt x="445" y="334"/>
                      </a:lnTo>
                      <a:lnTo>
                        <a:pt x="454" y="341"/>
                      </a:lnTo>
                      <a:lnTo>
                        <a:pt x="460" y="360"/>
                      </a:lnTo>
                      <a:lnTo>
                        <a:pt x="484" y="366"/>
                      </a:lnTo>
                      <a:lnTo>
                        <a:pt x="495" y="341"/>
                      </a:lnTo>
                      <a:lnTo>
                        <a:pt x="465" y="322"/>
                      </a:lnTo>
                      <a:lnTo>
                        <a:pt x="454" y="295"/>
                      </a:lnTo>
                      <a:lnTo>
                        <a:pt x="465" y="295"/>
                      </a:lnTo>
                      <a:lnTo>
                        <a:pt x="475" y="316"/>
                      </a:lnTo>
                      <a:lnTo>
                        <a:pt x="490" y="328"/>
                      </a:lnTo>
                      <a:lnTo>
                        <a:pt x="484" y="295"/>
                      </a:lnTo>
                      <a:lnTo>
                        <a:pt x="460" y="289"/>
                      </a:lnTo>
                      <a:lnTo>
                        <a:pt x="441" y="295"/>
                      </a:lnTo>
                      <a:lnTo>
                        <a:pt x="445" y="322"/>
                      </a:lnTo>
                      <a:lnTo>
                        <a:pt x="445" y="353"/>
                      </a:lnTo>
                      <a:lnTo>
                        <a:pt x="430" y="353"/>
                      </a:lnTo>
                      <a:lnTo>
                        <a:pt x="426" y="328"/>
                      </a:lnTo>
                      <a:lnTo>
                        <a:pt x="430" y="283"/>
                      </a:lnTo>
                      <a:lnTo>
                        <a:pt x="450" y="270"/>
                      </a:lnTo>
                      <a:lnTo>
                        <a:pt x="475" y="277"/>
                      </a:lnTo>
                      <a:lnTo>
                        <a:pt x="484" y="249"/>
                      </a:lnTo>
                      <a:lnTo>
                        <a:pt x="475" y="236"/>
                      </a:lnTo>
                      <a:lnTo>
                        <a:pt x="460" y="249"/>
                      </a:lnTo>
                      <a:lnTo>
                        <a:pt x="450" y="270"/>
                      </a:lnTo>
                      <a:lnTo>
                        <a:pt x="445" y="249"/>
                      </a:lnTo>
                      <a:lnTo>
                        <a:pt x="445" y="223"/>
                      </a:lnTo>
                      <a:lnTo>
                        <a:pt x="450" y="184"/>
                      </a:lnTo>
                      <a:lnTo>
                        <a:pt x="454" y="165"/>
                      </a:lnTo>
                      <a:lnTo>
                        <a:pt x="475" y="165"/>
                      </a:lnTo>
                      <a:lnTo>
                        <a:pt x="490" y="178"/>
                      </a:lnTo>
                      <a:lnTo>
                        <a:pt x="480" y="95"/>
                      </a:lnTo>
                      <a:lnTo>
                        <a:pt x="454" y="108"/>
                      </a:lnTo>
                      <a:lnTo>
                        <a:pt x="430" y="120"/>
                      </a:lnTo>
                      <a:lnTo>
                        <a:pt x="430" y="147"/>
                      </a:lnTo>
                      <a:lnTo>
                        <a:pt x="420" y="140"/>
                      </a:lnTo>
                      <a:lnTo>
                        <a:pt x="392" y="140"/>
                      </a:lnTo>
                      <a:lnTo>
                        <a:pt x="371" y="153"/>
                      </a:lnTo>
                      <a:lnTo>
                        <a:pt x="366" y="159"/>
                      </a:lnTo>
                      <a:lnTo>
                        <a:pt x="362" y="147"/>
                      </a:lnTo>
                      <a:lnTo>
                        <a:pt x="366" y="134"/>
                      </a:lnTo>
                      <a:lnTo>
                        <a:pt x="377" y="120"/>
                      </a:lnTo>
                      <a:lnTo>
                        <a:pt x="392" y="134"/>
                      </a:lnTo>
                      <a:lnTo>
                        <a:pt x="407" y="134"/>
                      </a:lnTo>
                      <a:lnTo>
                        <a:pt x="416" y="126"/>
                      </a:lnTo>
                      <a:lnTo>
                        <a:pt x="416" y="114"/>
                      </a:lnTo>
                      <a:lnTo>
                        <a:pt x="426" y="108"/>
                      </a:lnTo>
                      <a:lnTo>
                        <a:pt x="445" y="108"/>
                      </a:lnTo>
                      <a:lnTo>
                        <a:pt x="450" y="95"/>
                      </a:lnTo>
                      <a:lnTo>
                        <a:pt x="460" y="101"/>
                      </a:lnTo>
                      <a:lnTo>
                        <a:pt x="469" y="95"/>
                      </a:lnTo>
                      <a:lnTo>
                        <a:pt x="460" y="31"/>
                      </a:lnTo>
                      <a:lnTo>
                        <a:pt x="554" y="0"/>
                      </a:lnTo>
                      <a:lnTo>
                        <a:pt x="543" y="74"/>
                      </a:lnTo>
                      <a:lnTo>
                        <a:pt x="540" y="95"/>
                      </a:lnTo>
                      <a:lnTo>
                        <a:pt x="549" y="95"/>
                      </a:lnTo>
                      <a:lnTo>
                        <a:pt x="559" y="82"/>
                      </a:lnTo>
                      <a:lnTo>
                        <a:pt x="564" y="82"/>
                      </a:lnTo>
                      <a:lnTo>
                        <a:pt x="569" y="101"/>
                      </a:lnTo>
                      <a:lnTo>
                        <a:pt x="559" y="108"/>
                      </a:lnTo>
                      <a:lnTo>
                        <a:pt x="549" y="114"/>
                      </a:lnTo>
                      <a:lnTo>
                        <a:pt x="554" y="134"/>
                      </a:lnTo>
                      <a:lnTo>
                        <a:pt x="559" y="134"/>
                      </a:lnTo>
                      <a:lnTo>
                        <a:pt x="564" y="126"/>
                      </a:lnTo>
                      <a:lnTo>
                        <a:pt x="564" y="120"/>
                      </a:lnTo>
                      <a:lnTo>
                        <a:pt x="564" y="101"/>
                      </a:lnTo>
                      <a:lnTo>
                        <a:pt x="574" y="95"/>
                      </a:lnTo>
                      <a:lnTo>
                        <a:pt x="574" y="120"/>
                      </a:lnTo>
                      <a:lnTo>
                        <a:pt x="588" y="126"/>
                      </a:lnTo>
                      <a:lnTo>
                        <a:pt x="579" y="147"/>
                      </a:lnTo>
                      <a:lnTo>
                        <a:pt x="598" y="140"/>
                      </a:lnTo>
                      <a:lnTo>
                        <a:pt x="618" y="134"/>
                      </a:lnTo>
                      <a:lnTo>
                        <a:pt x="643" y="126"/>
                      </a:lnTo>
                      <a:lnTo>
                        <a:pt x="658" y="126"/>
                      </a:lnTo>
                      <a:lnTo>
                        <a:pt x="663" y="140"/>
                      </a:lnTo>
                      <a:lnTo>
                        <a:pt x="687" y="134"/>
                      </a:lnTo>
                      <a:lnTo>
                        <a:pt x="692" y="140"/>
                      </a:lnTo>
                      <a:lnTo>
                        <a:pt x="723" y="134"/>
                      </a:lnTo>
                      <a:lnTo>
                        <a:pt x="742" y="147"/>
                      </a:lnTo>
                      <a:lnTo>
                        <a:pt x="766" y="147"/>
                      </a:lnTo>
                      <a:lnTo>
                        <a:pt x="766" y="108"/>
                      </a:lnTo>
                      <a:lnTo>
                        <a:pt x="772" y="108"/>
                      </a:lnTo>
                      <a:lnTo>
                        <a:pt x="772" y="140"/>
                      </a:lnTo>
                      <a:lnTo>
                        <a:pt x="792" y="153"/>
                      </a:lnTo>
                      <a:lnTo>
                        <a:pt x="801" y="140"/>
                      </a:lnTo>
                      <a:lnTo>
                        <a:pt x="811" y="140"/>
                      </a:lnTo>
                      <a:lnTo>
                        <a:pt x="820" y="159"/>
                      </a:lnTo>
                      <a:lnTo>
                        <a:pt x="846" y="159"/>
                      </a:lnTo>
                      <a:lnTo>
                        <a:pt x="841" y="140"/>
                      </a:lnTo>
                      <a:lnTo>
                        <a:pt x="856" y="140"/>
                      </a:lnTo>
                      <a:lnTo>
                        <a:pt x="850" y="153"/>
                      </a:lnTo>
                      <a:lnTo>
                        <a:pt x="841" y="153"/>
                      </a:lnTo>
                      <a:lnTo>
                        <a:pt x="850" y="165"/>
                      </a:lnTo>
                      <a:lnTo>
                        <a:pt x="865" y="165"/>
                      </a:lnTo>
                      <a:lnTo>
                        <a:pt x="865" y="153"/>
                      </a:lnTo>
                      <a:lnTo>
                        <a:pt x="861" y="140"/>
                      </a:lnTo>
                      <a:lnTo>
                        <a:pt x="870" y="140"/>
                      </a:lnTo>
                      <a:lnTo>
                        <a:pt x="870" y="101"/>
                      </a:lnTo>
                      <a:lnTo>
                        <a:pt x="885" y="140"/>
                      </a:lnTo>
                      <a:lnTo>
                        <a:pt x="899" y="159"/>
                      </a:lnTo>
                      <a:lnTo>
                        <a:pt x="914" y="165"/>
                      </a:lnTo>
                      <a:lnTo>
                        <a:pt x="925" y="153"/>
                      </a:lnTo>
                      <a:lnTo>
                        <a:pt x="944" y="172"/>
                      </a:lnTo>
                      <a:lnTo>
                        <a:pt x="944" y="108"/>
                      </a:lnTo>
                      <a:lnTo>
                        <a:pt x="969" y="95"/>
                      </a:lnTo>
                      <a:lnTo>
                        <a:pt x="969" y="134"/>
                      </a:lnTo>
                      <a:lnTo>
                        <a:pt x="974" y="147"/>
                      </a:lnTo>
                      <a:lnTo>
                        <a:pt x="984" y="165"/>
                      </a:lnTo>
                      <a:lnTo>
                        <a:pt x="979" y="178"/>
                      </a:lnTo>
                      <a:lnTo>
                        <a:pt x="969" y="165"/>
                      </a:lnTo>
                      <a:lnTo>
                        <a:pt x="959" y="178"/>
                      </a:lnTo>
                      <a:lnTo>
                        <a:pt x="944" y="172"/>
                      </a:lnTo>
                      <a:lnTo>
                        <a:pt x="925" y="165"/>
                      </a:lnTo>
                      <a:lnTo>
                        <a:pt x="919" y="184"/>
                      </a:lnTo>
                      <a:lnTo>
                        <a:pt x="934" y="192"/>
                      </a:lnTo>
                      <a:lnTo>
                        <a:pt x="955" y="192"/>
                      </a:lnTo>
                      <a:lnTo>
                        <a:pt x="959" y="211"/>
                      </a:lnTo>
                      <a:lnTo>
                        <a:pt x="974" y="223"/>
                      </a:lnTo>
                      <a:lnTo>
                        <a:pt x="989" y="211"/>
                      </a:lnTo>
                      <a:lnTo>
                        <a:pt x="984" y="192"/>
                      </a:lnTo>
                      <a:lnTo>
                        <a:pt x="994" y="172"/>
                      </a:lnTo>
                      <a:lnTo>
                        <a:pt x="984" y="140"/>
                      </a:lnTo>
                      <a:lnTo>
                        <a:pt x="994" y="101"/>
                      </a:lnTo>
                      <a:lnTo>
                        <a:pt x="998" y="101"/>
                      </a:lnTo>
                      <a:lnTo>
                        <a:pt x="1009" y="120"/>
                      </a:lnTo>
                      <a:lnTo>
                        <a:pt x="998" y="126"/>
                      </a:lnTo>
                      <a:lnTo>
                        <a:pt x="1009" y="140"/>
                      </a:lnTo>
                      <a:lnTo>
                        <a:pt x="1028" y="134"/>
                      </a:lnTo>
                      <a:lnTo>
                        <a:pt x="1043" y="134"/>
                      </a:lnTo>
                      <a:lnTo>
                        <a:pt x="1033" y="153"/>
                      </a:lnTo>
                      <a:lnTo>
                        <a:pt x="1038" y="165"/>
                      </a:lnTo>
                      <a:lnTo>
                        <a:pt x="1018" y="172"/>
                      </a:lnTo>
                      <a:lnTo>
                        <a:pt x="1033" y="192"/>
                      </a:lnTo>
                      <a:lnTo>
                        <a:pt x="1043" y="211"/>
                      </a:lnTo>
                      <a:lnTo>
                        <a:pt x="1028" y="244"/>
                      </a:lnTo>
                      <a:lnTo>
                        <a:pt x="1004" y="230"/>
                      </a:lnTo>
                      <a:lnTo>
                        <a:pt x="998" y="264"/>
                      </a:lnTo>
                      <a:lnTo>
                        <a:pt x="1018" y="270"/>
                      </a:lnTo>
                      <a:lnTo>
                        <a:pt x="1009" y="283"/>
                      </a:lnTo>
                      <a:lnTo>
                        <a:pt x="994" y="264"/>
                      </a:lnTo>
                      <a:lnTo>
                        <a:pt x="994" y="283"/>
                      </a:lnTo>
                      <a:lnTo>
                        <a:pt x="1009" y="295"/>
                      </a:lnTo>
                      <a:lnTo>
                        <a:pt x="964" y="277"/>
                      </a:lnTo>
                      <a:lnTo>
                        <a:pt x="934" y="249"/>
                      </a:lnTo>
                      <a:lnTo>
                        <a:pt x="910" y="264"/>
                      </a:lnTo>
                      <a:lnTo>
                        <a:pt x="880" y="249"/>
                      </a:lnTo>
                      <a:lnTo>
                        <a:pt x="875" y="236"/>
                      </a:lnTo>
                      <a:lnTo>
                        <a:pt x="905" y="223"/>
                      </a:lnTo>
                      <a:lnTo>
                        <a:pt x="899" y="205"/>
                      </a:lnTo>
                      <a:lnTo>
                        <a:pt x="875" y="198"/>
                      </a:lnTo>
                      <a:lnTo>
                        <a:pt x="870" y="223"/>
                      </a:lnTo>
                      <a:lnTo>
                        <a:pt x="850" y="217"/>
                      </a:lnTo>
                      <a:lnTo>
                        <a:pt x="846" y="198"/>
                      </a:lnTo>
                      <a:lnTo>
                        <a:pt x="841" y="230"/>
                      </a:lnTo>
                      <a:lnTo>
                        <a:pt x="816" y="255"/>
                      </a:lnTo>
                      <a:lnTo>
                        <a:pt x="801" y="244"/>
                      </a:lnTo>
                      <a:lnTo>
                        <a:pt x="806" y="205"/>
                      </a:lnTo>
                      <a:lnTo>
                        <a:pt x="801" y="178"/>
                      </a:lnTo>
                      <a:lnTo>
                        <a:pt x="781" y="184"/>
                      </a:lnTo>
                      <a:lnTo>
                        <a:pt x="751" y="178"/>
                      </a:lnTo>
                      <a:lnTo>
                        <a:pt x="712" y="165"/>
                      </a:lnTo>
                      <a:lnTo>
                        <a:pt x="648" y="165"/>
                      </a:lnTo>
                      <a:lnTo>
                        <a:pt x="628" y="165"/>
                      </a:lnTo>
                      <a:lnTo>
                        <a:pt x="633" y="178"/>
                      </a:lnTo>
                      <a:lnTo>
                        <a:pt x="633" y="192"/>
                      </a:lnTo>
                      <a:lnTo>
                        <a:pt x="628" y="223"/>
                      </a:lnTo>
                      <a:lnTo>
                        <a:pt x="609" y="223"/>
                      </a:lnTo>
                      <a:lnTo>
                        <a:pt x="598" y="205"/>
                      </a:lnTo>
                      <a:lnTo>
                        <a:pt x="583" y="211"/>
                      </a:lnTo>
                      <a:lnTo>
                        <a:pt x="579" y="249"/>
                      </a:lnTo>
                      <a:lnTo>
                        <a:pt x="594" y="236"/>
                      </a:lnTo>
                      <a:lnTo>
                        <a:pt x="609" y="255"/>
                      </a:lnTo>
                      <a:lnTo>
                        <a:pt x="598" y="283"/>
                      </a:lnTo>
                      <a:lnTo>
                        <a:pt x="603" y="302"/>
                      </a:lnTo>
                      <a:lnTo>
                        <a:pt x="633" y="295"/>
                      </a:lnTo>
                      <a:lnTo>
                        <a:pt x="663" y="289"/>
                      </a:lnTo>
                      <a:lnTo>
                        <a:pt x="663" y="264"/>
                      </a:lnTo>
                      <a:lnTo>
                        <a:pt x="628" y="249"/>
                      </a:lnTo>
                      <a:lnTo>
                        <a:pt x="673" y="244"/>
                      </a:lnTo>
                      <a:lnTo>
                        <a:pt x="678" y="249"/>
                      </a:lnTo>
                      <a:lnTo>
                        <a:pt x="692" y="236"/>
                      </a:lnTo>
                      <a:lnTo>
                        <a:pt x="707" y="244"/>
                      </a:lnTo>
                      <a:lnTo>
                        <a:pt x="736" y="236"/>
                      </a:lnTo>
                      <a:lnTo>
                        <a:pt x="751" y="211"/>
                      </a:lnTo>
                      <a:lnTo>
                        <a:pt x="747" y="172"/>
                      </a:lnTo>
                      <a:lnTo>
                        <a:pt x="757" y="211"/>
                      </a:lnTo>
                      <a:lnTo>
                        <a:pt x="766" y="236"/>
                      </a:lnTo>
                      <a:lnTo>
                        <a:pt x="806" y="236"/>
                      </a:lnTo>
                      <a:lnTo>
                        <a:pt x="811" y="184"/>
                      </a:lnTo>
                      <a:lnTo>
                        <a:pt x="826" y="184"/>
                      </a:lnTo>
                      <a:lnTo>
                        <a:pt x="816" y="230"/>
                      </a:lnTo>
                      <a:lnTo>
                        <a:pt x="841" y="230"/>
                      </a:lnTo>
                      <a:lnTo>
                        <a:pt x="895" y="249"/>
                      </a:lnTo>
                      <a:lnTo>
                        <a:pt x="861" y="277"/>
                      </a:lnTo>
                      <a:lnTo>
                        <a:pt x="919" y="308"/>
                      </a:lnTo>
                      <a:lnTo>
                        <a:pt x="979" y="328"/>
                      </a:lnTo>
                      <a:lnTo>
                        <a:pt x="998" y="353"/>
                      </a:lnTo>
                      <a:lnTo>
                        <a:pt x="989" y="366"/>
                      </a:lnTo>
                      <a:lnTo>
                        <a:pt x="969" y="348"/>
                      </a:lnTo>
                      <a:lnTo>
                        <a:pt x="919" y="322"/>
                      </a:lnTo>
                      <a:lnTo>
                        <a:pt x="880" y="316"/>
                      </a:lnTo>
                      <a:lnTo>
                        <a:pt x="841" y="302"/>
                      </a:lnTo>
                      <a:lnTo>
                        <a:pt x="826" y="283"/>
                      </a:lnTo>
                      <a:lnTo>
                        <a:pt x="766" y="270"/>
                      </a:lnTo>
                      <a:lnTo>
                        <a:pt x="717" y="283"/>
                      </a:lnTo>
                      <a:lnTo>
                        <a:pt x="678" y="302"/>
                      </a:lnTo>
                      <a:lnTo>
                        <a:pt x="638" y="334"/>
                      </a:lnTo>
                      <a:lnTo>
                        <a:pt x="618" y="366"/>
                      </a:lnTo>
                      <a:lnTo>
                        <a:pt x="624" y="392"/>
                      </a:lnTo>
                      <a:lnTo>
                        <a:pt x="643" y="424"/>
                      </a:lnTo>
                      <a:lnTo>
                        <a:pt x="663" y="418"/>
                      </a:lnTo>
                      <a:lnTo>
                        <a:pt x="692" y="399"/>
                      </a:lnTo>
                      <a:lnTo>
                        <a:pt x="712" y="386"/>
                      </a:lnTo>
                      <a:lnTo>
                        <a:pt x="712" y="348"/>
                      </a:lnTo>
                      <a:lnTo>
                        <a:pt x="732" y="353"/>
                      </a:lnTo>
                      <a:lnTo>
                        <a:pt x="717" y="386"/>
                      </a:lnTo>
                      <a:lnTo>
                        <a:pt x="757" y="412"/>
                      </a:lnTo>
                      <a:lnTo>
                        <a:pt x="762" y="444"/>
                      </a:lnTo>
                      <a:lnTo>
                        <a:pt x="826" y="399"/>
                      </a:lnTo>
                      <a:lnTo>
                        <a:pt x="831" y="418"/>
                      </a:lnTo>
                      <a:lnTo>
                        <a:pt x="811" y="438"/>
                      </a:lnTo>
                      <a:lnTo>
                        <a:pt x="846" y="444"/>
                      </a:lnTo>
                      <a:lnTo>
                        <a:pt x="846" y="463"/>
                      </a:lnTo>
                      <a:lnTo>
                        <a:pt x="816" y="470"/>
                      </a:lnTo>
                      <a:lnTo>
                        <a:pt x="781" y="438"/>
                      </a:lnTo>
                      <a:lnTo>
                        <a:pt x="732" y="451"/>
                      </a:lnTo>
                      <a:lnTo>
                        <a:pt x="702" y="457"/>
                      </a:lnTo>
                      <a:lnTo>
                        <a:pt x="682" y="451"/>
                      </a:lnTo>
                      <a:lnTo>
                        <a:pt x="643" y="438"/>
                      </a:lnTo>
                      <a:lnTo>
                        <a:pt x="678" y="476"/>
                      </a:lnTo>
                      <a:lnTo>
                        <a:pt x="712" y="509"/>
                      </a:lnTo>
                      <a:lnTo>
                        <a:pt x="751" y="503"/>
                      </a:lnTo>
                      <a:lnTo>
                        <a:pt x="781" y="509"/>
                      </a:lnTo>
                      <a:lnTo>
                        <a:pt x="781" y="529"/>
                      </a:lnTo>
                      <a:lnTo>
                        <a:pt x="751" y="529"/>
                      </a:lnTo>
                      <a:lnTo>
                        <a:pt x="723" y="509"/>
                      </a:lnTo>
                      <a:lnTo>
                        <a:pt x="702" y="509"/>
                      </a:lnTo>
                      <a:lnTo>
                        <a:pt x="707" y="543"/>
                      </a:lnTo>
                      <a:lnTo>
                        <a:pt x="682" y="548"/>
                      </a:lnTo>
                      <a:lnTo>
                        <a:pt x="648" y="535"/>
                      </a:lnTo>
                      <a:lnTo>
                        <a:pt x="653" y="503"/>
                      </a:lnTo>
                      <a:lnTo>
                        <a:pt x="673" y="535"/>
                      </a:lnTo>
                      <a:lnTo>
                        <a:pt x="678" y="516"/>
                      </a:lnTo>
                      <a:lnTo>
                        <a:pt x="643" y="482"/>
                      </a:lnTo>
                      <a:lnTo>
                        <a:pt x="609" y="490"/>
                      </a:lnTo>
                      <a:lnTo>
                        <a:pt x="613" y="523"/>
                      </a:lnTo>
                      <a:lnTo>
                        <a:pt x="633" y="581"/>
                      </a:lnTo>
                      <a:lnTo>
                        <a:pt x="678" y="710"/>
                      </a:lnTo>
                      <a:lnTo>
                        <a:pt x="732" y="795"/>
                      </a:lnTo>
                      <a:lnTo>
                        <a:pt x="766" y="839"/>
                      </a:lnTo>
                      <a:lnTo>
                        <a:pt x="781" y="860"/>
                      </a:lnTo>
                      <a:lnTo>
                        <a:pt x="786" y="860"/>
                      </a:lnTo>
                      <a:lnTo>
                        <a:pt x="777" y="833"/>
                      </a:lnTo>
                      <a:lnTo>
                        <a:pt x="766" y="808"/>
                      </a:lnTo>
                      <a:lnTo>
                        <a:pt x="772" y="814"/>
                      </a:lnTo>
                      <a:lnTo>
                        <a:pt x="792" y="800"/>
                      </a:lnTo>
                      <a:lnTo>
                        <a:pt x="816" y="800"/>
                      </a:lnTo>
                      <a:lnTo>
                        <a:pt x="875" y="781"/>
                      </a:lnTo>
                      <a:lnTo>
                        <a:pt x="885" y="768"/>
                      </a:lnTo>
                      <a:lnTo>
                        <a:pt x="880" y="795"/>
                      </a:lnTo>
                      <a:lnTo>
                        <a:pt x="801" y="821"/>
                      </a:lnTo>
                      <a:lnTo>
                        <a:pt x="796" y="839"/>
                      </a:lnTo>
                      <a:lnTo>
                        <a:pt x="806" y="852"/>
                      </a:lnTo>
                      <a:lnTo>
                        <a:pt x="811" y="866"/>
                      </a:lnTo>
                      <a:lnTo>
                        <a:pt x="806" y="885"/>
                      </a:lnTo>
                      <a:lnTo>
                        <a:pt x="816" y="924"/>
                      </a:lnTo>
                      <a:lnTo>
                        <a:pt x="850" y="949"/>
                      </a:lnTo>
                      <a:lnTo>
                        <a:pt x="856" y="924"/>
                      </a:lnTo>
                      <a:lnTo>
                        <a:pt x="846" y="891"/>
                      </a:lnTo>
                      <a:lnTo>
                        <a:pt x="841" y="885"/>
                      </a:lnTo>
                      <a:lnTo>
                        <a:pt x="861" y="878"/>
                      </a:lnTo>
                      <a:lnTo>
                        <a:pt x="861" y="891"/>
                      </a:lnTo>
                      <a:lnTo>
                        <a:pt x="856" y="910"/>
                      </a:lnTo>
                      <a:lnTo>
                        <a:pt x="861" y="937"/>
                      </a:lnTo>
                      <a:lnTo>
                        <a:pt x="870" y="943"/>
                      </a:lnTo>
                      <a:lnTo>
                        <a:pt x="895" y="1014"/>
                      </a:lnTo>
                      <a:lnTo>
                        <a:pt x="899" y="1054"/>
                      </a:lnTo>
                      <a:lnTo>
                        <a:pt x="870" y="1098"/>
                      </a:lnTo>
                      <a:lnTo>
                        <a:pt x="865" y="1112"/>
                      </a:lnTo>
                      <a:lnTo>
                        <a:pt x="890" y="1087"/>
                      </a:lnTo>
                      <a:lnTo>
                        <a:pt x="905" y="1079"/>
                      </a:lnTo>
                      <a:lnTo>
                        <a:pt x="919" y="1079"/>
                      </a:lnTo>
                      <a:lnTo>
                        <a:pt x="934" y="1093"/>
                      </a:lnTo>
                      <a:lnTo>
                        <a:pt x="949" y="1079"/>
                      </a:lnTo>
                      <a:lnTo>
                        <a:pt x="929" y="1118"/>
                      </a:lnTo>
                      <a:lnTo>
                        <a:pt x="914" y="1112"/>
                      </a:lnTo>
                      <a:lnTo>
                        <a:pt x="905" y="1112"/>
                      </a:lnTo>
                      <a:lnTo>
                        <a:pt x="899" y="1131"/>
                      </a:lnTo>
                      <a:lnTo>
                        <a:pt x="885" y="1150"/>
                      </a:lnTo>
                      <a:lnTo>
                        <a:pt x="870" y="1158"/>
                      </a:lnTo>
                      <a:lnTo>
                        <a:pt x="875" y="1176"/>
                      </a:lnTo>
                      <a:lnTo>
                        <a:pt x="885" y="1176"/>
                      </a:lnTo>
                      <a:lnTo>
                        <a:pt x="890" y="1196"/>
                      </a:lnTo>
                      <a:lnTo>
                        <a:pt x="880" y="1196"/>
                      </a:lnTo>
                      <a:lnTo>
                        <a:pt x="870" y="1189"/>
                      </a:lnTo>
                      <a:lnTo>
                        <a:pt x="861" y="1164"/>
                      </a:lnTo>
                      <a:lnTo>
                        <a:pt x="850" y="1170"/>
                      </a:lnTo>
                      <a:lnTo>
                        <a:pt x="841" y="1208"/>
                      </a:lnTo>
                      <a:lnTo>
                        <a:pt x="841" y="1241"/>
                      </a:lnTo>
                      <a:lnTo>
                        <a:pt x="846" y="1287"/>
                      </a:lnTo>
                      <a:lnTo>
                        <a:pt x="846" y="1319"/>
                      </a:lnTo>
                      <a:lnTo>
                        <a:pt x="846" y="1344"/>
                      </a:lnTo>
                      <a:lnTo>
                        <a:pt x="865" y="1391"/>
                      </a:lnTo>
                      <a:lnTo>
                        <a:pt x="870" y="1404"/>
                      </a:lnTo>
                      <a:lnTo>
                        <a:pt x="998" y="1365"/>
                      </a:lnTo>
                      <a:lnTo>
                        <a:pt x="1018" y="1344"/>
                      </a:lnTo>
                      <a:lnTo>
                        <a:pt x="1028" y="1300"/>
                      </a:lnTo>
                      <a:lnTo>
                        <a:pt x="1024" y="1280"/>
                      </a:lnTo>
                      <a:lnTo>
                        <a:pt x="1028" y="1260"/>
                      </a:lnTo>
                      <a:lnTo>
                        <a:pt x="1028" y="1280"/>
                      </a:lnTo>
                      <a:lnTo>
                        <a:pt x="1063" y="1247"/>
                      </a:lnTo>
                      <a:lnTo>
                        <a:pt x="1079" y="1247"/>
                      </a:lnTo>
                      <a:lnTo>
                        <a:pt x="1079" y="1280"/>
                      </a:lnTo>
                      <a:lnTo>
                        <a:pt x="1063" y="1294"/>
                      </a:lnTo>
                      <a:lnTo>
                        <a:pt x="1052" y="1319"/>
                      </a:lnTo>
                      <a:lnTo>
                        <a:pt x="1063" y="1319"/>
                      </a:lnTo>
                      <a:lnTo>
                        <a:pt x="1048" y="1385"/>
                      </a:lnTo>
                      <a:lnTo>
                        <a:pt x="1038" y="1410"/>
                      </a:lnTo>
                      <a:lnTo>
                        <a:pt x="1033" y="1396"/>
                      </a:lnTo>
                      <a:lnTo>
                        <a:pt x="1013" y="1410"/>
                      </a:lnTo>
                      <a:lnTo>
                        <a:pt x="1004" y="1423"/>
                      </a:lnTo>
                      <a:lnTo>
                        <a:pt x="979" y="1423"/>
                      </a:lnTo>
                      <a:lnTo>
                        <a:pt x="979" y="1435"/>
                      </a:lnTo>
                      <a:lnTo>
                        <a:pt x="955" y="1423"/>
                      </a:lnTo>
                      <a:lnTo>
                        <a:pt x="919" y="1423"/>
                      </a:lnTo>
                      <a:lnTo>
                        <a:pt x="885" y="1448"/>
                      </a:lnTo>
                      <a:lnTo>
                        <a:pt x="875" y="1474"/>
                      </a:lnTo>
                      <a:lnTo>
                        <a:pt x="875" y="1500"/>
                      </a:lnTo>
                      <a:lnTo>
                        <a:pt x="880" y="1540"/>
                      </a:lnTo>
                      <a:lnTo>
                        <a:pt x="772" y="150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53" name="Freeform 5"/>
                <p:cNvSpPr>
                  <a:spLocks/>
                </p:cNvSpPr>
                <p:nvPr/>
              </p:nvSpPr>
              <p:spPr bwMode="ltGray">
                <a:xfrm>
                  <a:off x="4311" y="624"/>
                  <a:ext cx="1010" cy="2504"/>
                </a:xfrm>
                <a:custGeom>
                  <a:avLst/>
                  <a:gdLst>
                    <a:gd name="T0" fmla="*/ 257 w 1010"/>
                    <a:gd name="T1" fmla="*/ 2112 h 2504"/>
                    <a:gd name="T2" fmla="*/ 217 w 1010"/>
                    <a:gd name="T3" fmla="*/ 1969 h 2504"/>
                    <a:gd name="T4" fmla="*/ 262 w 1010"/>
                    <a:gd name="T5" fmla="*/ 1963 h 2504"/>
                    <a:gd name="T6" fmla="*/ 380 w 1010"/>
                    <a:gd name="T7" fmla="*/ 2015 h 2504"/>
                    <a:gd name="T8" fmla="*/ 445 w 1010"/>
                    <a:gd name="T9" fmla="*/ 1819 h 2504"/>
                    <a:gd name="T10" fmla="*/ 326 w 1010"/>
                    <a:gd name="T11" fmla="*/ 1663 h 2504"/>
                    <a:gd name="T12" fmla="*/ 183 w 1010"/>
                    <a:gd name="T13" fmla="*/ 1684 h 2504"/>
                    <a:gd name="T14" fmla="*/ 232 w 1010"/>
                    <a:gd name="T15" fmla="*/ 1578 h 2504"/>
                    <a:gd name="T16" fmla="*/ 202 w 1010"/>
                    <a:gd name="T17" fmla="*/ 1520 h 2504"/>
                    <a:gd name="T18" fmla="*/ 242 w 1010"/>
                    <a:gd name="T19" fmla="*/ 1501 h 2504"/>
                    <a:gd name="T20" fmla="*/ 262 w 1010"/>
                    <a:gd name="T21" fmla="*/ 1565 h 2504"/>
                    <a:gd name="T22" fmla="*/ 395 w 1010"/>
                    <a:gd name="T23" fmla="*/ 1690 h 2504"/>
                    <a:gd name="T24" fmla="*/ 455 w 1010"/>
                    <a:gd name="T25" fmla="*/ 1586 h 2504"/>
                    <a:gd name="T26" fmla="*/ 193 w 1010"/>
                    <a:gd name="T27" fmla="*/ 1364 h 2504"/>
                    <a:gd name="T28" fmla="*/ 212 w 1010"/>
                    <a:gd name="T29" fmla="*/ 1111 h 2504"/>
                    <a:gd name="T30" fmla="*/ 208 w 1010"/>
                    <a:gd name="T31" fmla="*/ 988 h 2504"/>
                    <a:gd name="T32" fmla="*/ 172 w 1010"/>
                    <a:gd name="T33" fmla="*/ 936 h 2504"/>
                    <a:gd name="T34" fmla="*/ 99 w 1010"/>
                    <a:gd name="T35" fmla="*/ 818 h 2504"/>
                    <a:gd name="T36" fmla="*/ 208 w 1010"/>
                    <a:gd name="T37" fmla="*/ 766 h 2504"/>
                    <a:gd name="T38" fmla="*/ 172 w 1010"/>
                    <a:gd name="T39" fmla="*/ 689 h 2504"/>
                    <a:gd name="T40" fmla="*/ 34 w 1010"/>
                    <a:gd name="T41" fmla="*/ 559 h 2504"/>
                    <a:gd name="T42" fmla="*/ 376 w 1010"/>
                    <a:gd name="T43" fmla="*/ 0 h 2504"/>
                    <a:gd name="T44" fmla="*/ 445 w 1010"/>
                    <a:gd name="T45" fmla="*/ 66 h 2504"/>
                    <a:gd name="T46" fmla="*/ 524 w 1010"/>
                    <a:gd name="T47" fmla="*/ 58 h 2504"/>
                    <a:gd name="T48" fmla="*/ 583 w 1010"/>
                    <a:gd name="T49" fmla="*/ 13 h 2504"/>
                    <a:gd name="T50" fmla="*/ 651 w 1010"/>
                    <a:gd name="T51" fmla="*/ 33 h 2504"/>
                    <a:gd name="T52" fmla="*/ 750 w 1010"/>
                    <a:gd name="T53" fmla="*/ 27 h 2504"/>
                    <a:gd name="T54" fmla="*/ 761 w 1010"/>
                    <a:gd name="T55" fmla="*/ 110 h 2504"/>
                    <a:gd name="T56" fmla="*/ 791 w 1010"/>
                    <a:gd name="T57" fmla="*/ 174 h 2504"/>
                    <a:gd name="T58" fmla="*/ 707 w 1010"/>
                    <a:gd name="T59" fmla="*/ 136 h 2504"/>
                    <a:gd name="T60" fmla="*/ 795 w 1010"/>
                    <a:gd name="T61" fmla="*/ 195 h 2504"/>
                    <a:gd name="T62" fmla="*/ 870 w 1010"/>
                    <a:gd name="T63" fmla="*/ 234 h 2504"/>
                    <a:gd name="T64" fmla="*/ 894 w 1010"/>
                    <a:gd name="T65" fmla="*/ 345 h 2504"/>
                    <a:gd name="T66" fmla="*/ 988 w 1010"/>
                    <a:gd name="T67" fmla="*/ 415 h 2504"/>
                    <a:gd name="T68" fmla="*/ 935 w 1010"/>
                    <a:gd name="T69" fmla="*/ 384 h 2504"/>
                    <a:gd name="T70" fmla="*/ 845 w 1010"/>
                    <a:gd name="T71" fmla="*/ 435 h 2504"/>
                    <a:gd name="T72" fmla="*/ 780 w 1010"/>
                    <a:gd name="T73" fmla="*/ 390 h 2504"/>
                    <a:gd name="T74" fmla="*/ 780 w 1010"/>
                    <a:gd name="T75" fmla="*/ 415 h 2504"/>
                    <a:gd name="T76" fmla="*/ 815 w 1010"/>
                    <a:gd name="T77" fmla="*/ 454 h 2504"/>
                    <a:gd name="T78" fmla="*/ 840 w 1010"/>
                    <a:gd name="T79" fmla="*/ 473 h 2504"/>
                    <a:gd name="T80" fmla="*/ 929 w 1010"/>
                    <a:gd name="T81" fmla="*/ 539 h 2504"/>
                    <a:gd name="T82" fmla="*/ 993 w 1010"/>
                    <a:gd name="T83" fmla="*/ 567 h 2504"/>
                    <a:gd name="T84" fmla="*/ 346 w 1010"/>
                    <a:gd name="T85" fmla="*/ 579 h 2504"/>
                    <a:gd name="T86" fmla="*/ 406 w 1010"/>
                    <a:gd name="T87" fmla="*/ 864 h 2504"/>
                    <a:gd name="T88" fmla="*/ 445 w 1010"/>
                    <a:gd name="T89" fmla="*/ 949 h 2504"/>
                    <a:gd name="T90" fmla="*/ 341 w 1010"/>
                    <a:gd name="T91" fmla="*/ 1027 h 2504"/>
                    <a:gd name="T92" fmla="*/ 326 w 1010"/>
                    <a:gd name="T93" fmla="*/ 949 h 2504"/>
                    <a:gd name="T94" fmla="*/ 341 w 1010"/>
                    <a:gd name="T95" fmla="*/ 1065 h 2504"/>
                    <a:gd name="T96" fmla="*/ 307 w 1010"/>
                    <a:gd name="T97" fmla="*/ 1144 h 2504"/>
                    <a:gd name="T98" fmla="*/ 316 w 1010"/>
                    <a:gd name="T99" fmla="*/ 1209 h 2504"/>
                    <a:gd name="T100" fmla="*/ 292 w 1010"/>
                    <a:gd name="T101" fmla="*/ 1314 h 2504"/>
                    <a:gd name="T102" fmla="*/ 406 w 1010"/>
                    <a:gd name="T103" fmla="*/ 1404 h 2504"/>
                    <a:gd name="T104" fmla="*/ 657 w 1010"/>
                    <a:gd name="T105" fmla="*/ 1547 h 2504"/>
                    <a:gd name="T106" fmla="*/ 613 w 1010"/>
                    <a:gd name="T107" fmla="*/ 1767 h 2504"/>
                    <a:gd name="T108" fmla="*/ 628 w 1010"/>
                    <a:gd name="T109" fmla="*/ 1748 h 2504"/>
                    <a:gd name="T110" fmla="*/ 666 w 1010"/>
                    <a:gd name="T111" fmla="*/ 1755 h 2504"/>
                    <a:gd name="T112" fmla="*/ 666 w 1010"/>
                    <a:gd name="T113" fmla="*/ 1617 h 2504"/>
                    <a:gd name="T114" fmla="*/ 638 w 1010"/>
                    <a:gd name="T115" fmla="*/ 1794 h 2504"/>
                    <a:gd name="T116" fmla="*/ 593 w 1010"/>
                    <a:gd name="T117" fmla="*/ 1844 h 2504"/>
                    <a:gd name="T118" fmla="*/ 514 w 1010"/>
                    <a:gd name="T119" fmla="*/ 1943 h 2504"/>
                    <a:gd name="T120" fmla="*/ 608 w 1010"/>
                    <a:gd name="T121" fmla="*/ 2029 h 2504"/>
                    <a:gd name="T122" fmla="*/ 356 w 1010"/>
                    <a:gd name="T123" fmla="*/ 2268 h 2504"/>
                    <a:gd name="T124" fmla="*/ 406 w 1010"/>
                    <a:gd name="T125" fmla="*/ 2503 h 25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010" h="2504">
                      <a:moveTo>
                        <a:pt x="217" y="2450"/>
                      </a:moveTo>
                      <a:lnTo>
                        <a:pt x="183" y="2430"/>
                      </a:lnTo>
                      <a:lnTo>
                        <a:pt x="252" y="2209"/>
                      </a:lnTo>
                      <a:lnTo>
                        <a:pt x="257" y="2112"/>
                      </a:lnTo>
                      <a:lnTo>
                        <a:pt x="262" y="2105"/>
                      </a:lnTo>
                      <a:lnTo>
                        <a:pt x="326" y="2054"/>
                      </a:lnTo>
                      <a:lnTo>
                        <a:pt x="316" y="2029"/>
                      </a:lnTo>
                      <a:lnTo>
                        <a:pt x="217" y="1969"/>
                      </a:lnTo>
                      <a:lnTo>
                        <a:pt x="242" y="1975"/>
                      </a:lnTo>
                      <a:lnTo>
                        <a:pt x="247" y="1957"/>
                      </a:lnTo>
                      <a:lnTo>
                        <a:pt x="247" y="1904"/>
                      </a:lnTo>
                      <a:lnTo>
                        <a:pt x="262" y="1963"/>
                      </a:lnTo>
                      <a:lnTo>
                        <a:pt x="307" y="2008"/>
                      </a:lnTo>
                      <a:lnTo>
                        <a:pt x="326" y="2002"/>
                      </a:lnTo>
                      <a:lnTo>
                        <a:pt x="341" y="2035"/>
                      </a:lnTo>
                      <a:lnTo>
                        <a:pt x="380" y="2015"/>
                      </a:lnTo>
                      <a:lnTo>
                        <a:pt x="406" y="1969"/>
                      </a:lnTo>
                      <a:lnTo>
                        <a:pt x="430" y="1891"/>
                      </a:lnTo>
                      <a:lnTo>
                        <a:pt x="435" y="1877"/>
                      </a:lnTo>
                      <a:lnTo>
                        <a:pt x="445" y="1819"/>
                      </a:lnTo>
                      <a:lnTo>
                        <a:pt x="435" y="1788"/>
                      </a:lnTo>
                      <a:lnTo>
                        <a:pt x="425" y="1774"/>
                      </a:lnTo>
                      <a:lnTo>
                        <a:pt x="430" y="1755"/>
                      </a:lnTo>
                      <a:lnTo>
                        <a:pt x="326" y="1663"/>
                      </a:lnTo>
                      <a:lnTo>
                        <a:pt x="292" y="1663"/>
                      </a:lnTo>
                      <a:lnTo>
                        <a:pt x="296" y="1650"/>
                      </a:lnTo>
                      <a:lnTo>
                        <a:pt x="158" y="1709"/>
                      </a:lnTo>
                      <a:lnTo>
                        <a:pt x="183" y="1684"/>
                      </a:lnTo>
                      <a:lnTo>
                        <a:pt x="292" y="1644"/>
                      </a:lnTo>
                      <a:lnTo>
                        <a:pt x="262" y="1624"/>
                      </a:lnTo>
                      <a:lnTo>
                        <a:pt x="242" y="1611"/>
                      </a:lnTo>
                      <a:lnTo>
                        <a:pt x="232" y="1578"/>
                      </a:lnTo>
                      <a:lnTo>
                        <a:pt x="187" y="1559"/>
                      </a:lnTo>
                      <a:lnTo>
                        <a:pt x="178" y="1526"/>
                      </a:lnTo>
                      <a:lnTo>
                        <a:pt x="197" y="1553"/>
                      </a:lnTo>
                      <a:lnTo>
                        <a:pt x="202" y="1520"/>
                      </a:lnTo>
                      <a:lnTo>
                        <a:pt x="202" y="1404"/>
                      </a:lnTo>
                      <a:lnTo>
                        <a:pt x="232" y="1429"/>
                      </a:lnTo>
                      <a:lnTo>
                        <a:pt x="247" y="1481"/>
                      </a:lnTo>
                      <a:lnTo>
                        <a:pt x="242" y="1501"/>
                      </a:lnTo>
                      <a:lnTo>
                        <a:pt x="242" y="1520"/>
                      </a:lnTo>
                      <a:lnTo>
                        <a:pt x="271" y="1514"/>
                      </a:lnTo>
                      <a:lnTo>
                        <a:pt x="257" y="1547"/>
                      </a:lnTo>
                      <a:lnTo>
                        <a:pt x="262" y="1565"/>
                      </a:lnTo>
                      <a:lnTo>
                        <a:pt x="301" y="1605"/>
                      </a:lnTo>
                      <a:lnTo>
                        <a:pt x="307" y="1592"/>
                      </a:lnTo>
                      <a:lnTo>
                        <a:pt x="316" y="1624"/>
                      </a:lnTo>
                      <a:lnTo>
                        <a:pt x="395" y="1690"/>
                      </a:lnTo>
                      <a:lnTo>
                        <a:pt x="445" y="1709"/>
                      </a:lnTo>
                      <a:lnTo>
                        <a:pt x="484" y="1650"/>
                      </a:lnTo>
                      <a:lnTo>
                        <a:pt x="484" y="1624"/>
                      </a:lnTo>
                      <a:lnTo>
                        <a:pt x="455" y="1586"/>
                      </a:lnTo>
                      <a:lnTo>
                        <a:pt x="400" y="1540"/>
                      </a:lnTo>
                      <a:lnTo>
                        <a:pt x="316" y="1481"/>
                      </a:lnTo>
                      <a:lnTo>
                        <a:pt x="247" y="1410"/>
                      </a:lnTo>
                      <a:lnTo>
                        <a:pt x="193" y="1364"/>
                      </a:lnTo>
                      <a:lnTo>
                        <a:pt x="172" y="1299"/>
                      </a:lnTo>
                      <a:lnTo>
                        <a:pt x="168" y="1221"/>
                      </a:lnTo>
                      <a:lnTo>
                        <a:pt x="187" y="1157"/>
                      </a:lnTo>
                      <a:lnTo>
                        <a:pt x="212" y="1111"/>
                      </a:lnTo>
                      <a:lnTo>
                        <a:pt x="232" y="1085"/>
                      </a:lnTo>
                      <a:lnTo>
                        <a:pt x="262" y="988"/>
                      </a:lnTo>
                      <a:lnTo>
                        <a:pt x="247" y="968"/>
                      </a:lnTo>
                      <a:lnTo>
                        <a:pt x="208" y="988"/>
                      </a:lnTo>
                      <a:lnTo>
                        <a:pt x="168" y="994"/>
                      </a:lnTo>
                      <a:lnTo>
                        <a:pt x="99" y="988"/>
                      </a:lnTo>
                      <a:lnTo>
                        <a:pt x="168" y="955"/>
                      </a:lnTo>
                      <a:lnTo>
                        <a:pt x="172" y="936"/>
                      </a:lnTo>
                      <a:lnTo>
                        <a:pt x="228" y="930"/>
                      </a:lnTo>
                      <a:lnTo>
                        <a:pt x="228" y="910"/>
                      </a:lnTo>
                      <a:lnTo>
                        <a:pt x="144" y="891"/>
                      </a:lnTo>
                      <a:lnTo>
                        <a:pt x="99" y="818"/>
                      </a:lnTo>
                      <a:lnTo>
                        <a:pt x="129" y="747"/>
                      </a:lnTo>
                      <a:lnTo>
                        <a:pt x="222" y="832"/>
                      </a:lnTo>
                      <a:lnTo>
                        <a:pt x="232" y="805"/>
                      </a:lnTo>
                      <a:lnTo>
                        <a:pt x="208" y="766"/>
                      </a:lnTo>
                      <a:lnTo>
                        <a:pt x="217" y="741"/>
                      </a:lnTo>
                      <a:lnTo>
                        <a:pt x="183" y="708"/>
                      </a:lnTo>
                      <a:lnTo>
                        <a:pt x="163" y="734"/>
                      </a:lnTo>
                      <a:lnTo>
                        <a:pt x="172" y="689"/>
                      </a:lnTo>
                      <a:lnTo>
                        <a:pt x="158" y="650"/>
                      </a:lnTo>
                      <a:lnTo>
                        <a:pt x="84" y="623"/>
                      </a:lnTo>
                      <a:lnTo>
                        <a:pt x="30" y="610"/>
                      </a:lnTo>
                      <a:lnTo>
                        <a:pt x="34" y="559"/>
                      </a:lnTo>
                      <a:lnTo>
                        <a:pt x="0" y="332"/>
                      </a:lnTo>
                      <a:lnTo>
                        <a:pt x="370" y="13"/>
                      </a:lnTo>
                      <a:lnTo>
                        <a:pt x="361" y="46"/>
                      </a:lnTo>
                      <a:lnTo>
                        <a:pt x="376" y="0"/>
                      </a:lnTo>
                      <a:lnTo>
                        <a:pt x="380" y="27"/>
                      </a:lnTo>
                      <a:lnTo>
                        <a:pt x="400" y="58"/>
                      </a:lnTo>
                      <a:lnTo>
                        <a:pt x="440" y="39"/>
                      </a:lnTo>
                      <a:lnTo>
                        <a:pt x="445" y="66"/>
                      </a:lnTo>
                      <a:lnTo>
                        <a:pt x="484" y="46"/>
                      </a:lnTo>
                      <a:lnTo>
                        <a:pt x="494" y="66"/>
                      </a:lnTo>
                      <a:lnTo>
                        <a:pt x="514" y="39"/>
                      </a:lnTo>
                      <a:lnTo>
                        <a:pt x="524" y="58"/>
                      </a:lnTo>
                      <a:lnTo>
                        <a:pt x="539" y="27"/>
                      </a:lnTo>
                      <a:lnTo>
                        <a:pt x="558" y="13"/>
                      </a:lnTo>
                      <a:lnTo>
                        <a:pt x="568" y="27"/>
                      </a:lnTo>
                      <a:lnTo>
                        <a:pt x="583" y="13"/>
                      </a:lnTo>
                      <a:lnTo>
                        <a:pt x="598" y="39"/>
                      </a:lnTo>
                      <a:lnTo>
                        <a:pt x="617" y="39"/>
                      </a:lnTo>
                      <a:lnTo>
                        <a:pt x="628" y="13"/>
                      </a:lnTo>
                      <a:lnTo>
                        <a:pt x="651" y="33"/>
                      </a:lnTo>
                      <a:lnTo>
                        <a:pt x="662" y="52"/>
                      </a:lnTo>
                      <a:lnTo>
                        <a:pt x="707" y="39"/>
                      </a:lnTo>
                      <a:lnTo>
                        <a:pt x="731" y="27"/>
                      </a:lnTo>
                      <a:lnTo>
                        <a:pt x="750" y="27"/>
                      </a:lnTo>
                      <a:lnTo>
                        <a:pt x="791" y="46"/>
                      </a:lnTo>
                      <a:lnTo>
                        <a:pt x="776" y="66"/>
                      </a:lnTo>
                      <a:lnTo>
                        <a:pt x="776" y="97"/>
                      </a:lnTo>
                      <a:lnTo>
                        <a:pt x="761" y="110"/>
                      </a:lnTo>
                      <a:lnTo>
                        <a:pt x="771" y="118"/>
                      </a:lnTo>
                      <a:lnTo>
                        <a:pt x="791" y="124"/>
                      </a:lnTo>
                      <a:lnTo>
                        <a:pt x="791" y="143"/>
                      </a:lnTo>
                      <a:lnTo>
                        <a:pt x="791" y="174"/>
                      </a:lnTo>
                      <a:lnTo>
                        <a:pt x="776" y="195"/>
                      </a:lnTo>
                      <a:lnTo>
                        <a:pt x="776" y="162"/>
                      </a:lnTo>
                      <a:lnTo>
                        <a:pt x="756" y="136"/>
                      </a:lnTo>
                      <a:lnTo>
                        <a:pt x="707" y="136"/>
                      </a:lnTo>
                      <a:lnTo>
                        <a:pt x="711" y="168"/>
                      </a:lnTo>
                      <a:lnTo>
                        <a:pt x="736" y="168"/>
                      </a:lnTo>
                      <a:lnTo>
                        <a:pt x="756" y="174"/>
                      </a:lnTo>
                      <a:lnTo>
                        <a:pt x="795" y="195"/>
                      </a:lnTo>
                      <a:lnTo>
                        <a:pt x="815" y="195"/>
                      </a:lnTo>
                      <a:lnTo>
                        <a:pt x="845" y="174"/>
                      </a:lnTo>
                      <a:lnTo>
                        <a:pt x="840" y="207"/>
                      </a:lnTo>
                      <a:lnTo>
                        <a:pt x="870" y="234"/>
                      </a:lnTo>
                      <a:lnTo>
                        <a:pt x="840" y="259"/>
                      </a:lnTo>
                      <a:lnTo>
                        <a:pt x="849" y="286"/>
                      </a:lnTo>
                      <a:lnTo>
                        <a:pt x="864" y="312"/>
                      </a:lnTo>
                      <a:lnTo>
                        <a:pt x="894" y="345"/>
                      </a:lnTo>
                      <a:lnTo>
                        <a:pt x="929" y="357"/>
                      </a:lnTo>
                      <a:lnTo>
                        <a:pt x="935" y="365"/>
                      </a:lnTo>
                      <a:lnTo>
                        <a:pt x="969" y="384"/>
                      </a:lnTo>
                      <a:lnTo>
                        <a:pt x="988" y="415"/>
                      </a:lnTo>
                      <a:lnTo>
                        <a:pt x="998" y="429"/>
                      </a:lnTo>
                      <a:lnTo>
                        <a:pt x="984" y="435"/>
                      </a:lnTo>
                      <a:lnTo>
                        <a:pt x="969" y="409"/>
                      </a:lnTo>
                      <a:lnTo>
                        <a:pt x="935" y="384"/>
                      </a:lnTo>
                      <a:lnTo>
                        <a:pt x="920" y="409"/>
                      </a:lnTo>
                      <a:lnTo>
                        <a:pt x="885" y="423"/>
                      </a:lnTo>
                      <a:lnTo>
                        <a:pt x="885" y="403"/>
                      </a:lnTo>
                      <a:lnTo>
                        <a:pt x="845" y="435"/>
                      </a:lnTo>
                      <a:lnTo>
                        <a:pt x="855" y="415"/>
                      </a:lnTo>
                      <a:lnTo>
                        <a:pt x="845" y="397"/>
                      </a:lnTo>
                      <a:lnTo>
                        <a:pt x="810" y="397"/>
                      </a:lnTo>
                      <a:lnTo>
                        <a:pt x="780" y="390"/>
                      </a:lnTo>
                      <a:lnTo>
                        <a:pt x="746" y="370"/>
                      </a:lnTo>
                      <a:lnTo>
                        <a:pt x="746" y="397"/>
                      </a:lnTo>
                      <a:lnTo>
                        <a:pt x="750" y="409"/>
                      </a:lnTo>
                      <a:lnTo>
                        <a:pt x="780" y="415"/>
                      </a:lnTo>
                      <a:lnTo>
                        <a:pt x="806" y="423"/>
                      </a:lnTo>
                      <a:lnTo>
                        <a:pt x="836" y="435"/>
                      </a:lnTo>
                      <a:lnTo>
                        <a:pt x="845" y="454"/>
                      </a:lnTo>
                      <a:lnTo>
                        <a:pt x="815" y="454"/>
                      </a:lnTo>
                      <a:lnTo>
                        <a:pt x="786" y="448"/>
                      </a:lnTo>
                      <a:lnTo>
                        <a:pt x="786" y="473"/>
                      </a:lnTo>
                      <a:lnTo>
                        <a:pt x="806" y="481"/>
                      </a:lnTo>
                      <a:lnTo>
                        <a:pt x="840" y="473"/>
                      </a:lnTo>
                      <a:lnTo>
                        <a:pt x="864" y="467"/>
                      </a:lnTo>
                      <a:lnTo>
                        <a:pt x="879" y="448"/>
                      </a:lnTo>
                      <a:lnTo>
                        <a:pt x="899" y="525"/>
                      </a:lnTo>
                      <a:lnTo>
                        <a:pt x="929" y="539"/>
                      </a:lnTo>
                      <a:lnTo>
                        <a:pt x="948" y="559"/>
                      </a:lnTo>
                      <a:lnTo>
                        <a:pt x="963" y="552"/>
                      </a:lnTo>
                      <a:lnTo>
                        <a:pt x="973" y="539"/>
                      </a:lnTo>
                      <a:lnTo>
                        <a:pt x="993" y="567"/>
                      </a:lnTo>
                      <a:lnTo>
                        <a:pt x="1009" y="573"/>
                      </a:lnTo>
                      <a:lnTo>
                        <a:pt x="840" y="592"/>
                      </a:lnTo>
                      <a:lnTo>
                        <a:pt x="602" y="552"/>
                      </a:lnTo>
                      <a:lnTo>
                        <a:pt x="346" y="579"/>
                      </a:lnTo>
                      <a:lnTo>
                        <a:pt x="316" y="734"/>
                      </a:lnTo>
                      <a:lnTo>
                        <a:pt x="376" y="878"/>
                      </a:lnTo>
                      <a:lnTo>
                        <a:pt x="385" y="845"/>
                      </a:lnTo>
                      <a:lnTo>
                        <a:pt x="406" y="864"/>
                      </a:lnTo>
                      <a:lnTo>
                        <a:pt x="391" y="922"/>
                      </a:lnTo>
                      <a:lnTo>
                        <a:pt x="410" y="949"/>
                      </a:lnTo>
                      <a:lnTo>
                        <a:pt x="430" y="891"/>
                      </a:lnTo>
                      <a:lnTo>
                        <a:pt x="445" y="949"/>
                      </a:lnTo>
                      <a:lnTo>
                        <a:pt x="435" y="1021"/>
                      </a:lnTo>
                      <a:lnTo>
                        <a:pt x="415" y="1052"/>
                      </a:lnTo>
                      <a:lnTo>
                        <a:pt x="380" y="1059"/>
                      </a:lnTo>
                      <a:lnTo>
                        <a:pt x="341" y="1027"/>
                      </a:lnTo>
                      <a:lnTo>
                        <a:pt x="356" y="1001"/>
                      </a:lnTo>
                      <a:lnTo>
                        <a:pt x="365" y="1001"/>
                      </a:lnTo>
                      <a:lnTo>
                        <a:pt x="376" y="955"/>
                      </a:lnTo>
                      <a:lnTo>
                        <a:pt x="326" y="949"/>
                      </a:lnTo>
                      <a:lnTo>
                        <a:pt x="316" y="994"/>
                      </a:lnTo>
                      <a:lnTo>
                        <a:pt x="326" y="1027"/>
                      </a:lnTo>
                      <a:lnTo>
                        <a:pt x="346" y="1040"/>
                      </a:lnTo>
                      <a:lnTo>
                        <a:pt x="341" y="1065"/>
                      </a:lnTo>
                      <a:lnTo>
                        <a:pt x="336" y="1085"/>
                      </a:lnTo>
                      <a:lnTo>
                        <a:pt x="331" y="1098"/>
                      </a:lnTo>
                      <a:lnTo>
                        <a:pt x="316" y="1085"/>
                      </a:lnTo>
                      <a:lnTo>
                        <a:pt x="307" y="1144"/>
                      </a:lnTo>
                      <a:lnTo>
                        <a:pt x="301" y="1163"/>
                      </a:lnTo>
                      <a:lnTo>
                        <a:pt x="296" y="1177"/>
                      </a:lnTo>
                      <a:lnTo>
                        <a:pt x="301" y="1202"/>
                      </a:lnTo>
                      <a:lnTo>
                        <a:pt x="316" y="1209"/>
                      </a:lnTo>
                      <a:lnTo>
                        <a:pt x="307" y="1235"/>
                      </a:lnTo>
                      <a:lnTo>
                        <a:pt x="286" y="1248"/>
                      </a:lnTo>
                      <a:lnTo>
                        <a:pt x="281" y="1273"/>
                      </a:lnTo>
                      <a:lnTo>
                        <a:pt x="292" y="1314"/>
                      </a:lnTo>
                      <a:lnTo>
                        <a:pt x="307" y="1339"/>
                      </a:lnTo>
                      <a:lnTo>
                        <a:pt x="326" y="1357"/>
                      </a:lnTo>
                      <a:lnTo>
                        <a:pt x="346" y="1351"/>
                      </a:lnTo>
                      <a:lnTo>
                        <a:pt x="406" y="1404"/>
                      </a:lnTo>
                      <a:lnTo>
                        <a:pt x="425" y="1429"/>
                      </a:lnTo>
                      <a:lnTo>
                        <a:pt x="533" y="1508"/>
                      </a:lnTo>
                      <a:lnTo>
                        <a:pt x="602" y="1495"/>
                      </a:lnTo>
                      <a:lnTo>
                        <a:pt x="657" y="1547"/>
                      </a:lnTo>
                      <a:lnTo>
                        <a:pt x="593" y="1644"/>
                      </a:lnTo>
                      <a:lnTo>
                        <a:pt x="543" y="1774"/>
                      </a:lnTo>
                      <a:lnTo>
                        <a:pt x="583" y="1774"/>
                      </a:lnTo>
                      <a:lnTo>
                        <a:pt x="613" y="1767"/>
                      </a:lnTo>
                      <a:lnTo>
                        <a:pt x="617" y="1650"/>
                      </a:lnTo>
                      <a:lnTo>
                        <a:pt x="617" y="1703"/>
                      </a:lnTo>
                      <a:lnTo>
                        <a:pt x="623" y="1722"/>
                      </a:lnTo>
                      <a:lnTo>
                        <a:pt x="628" y="1748"/>
                      </a:lnTo>
                      <a:lnTo>
                        <a:pt x="617" y="1767"/>
                      </a:lnTo>
                      <a:lnTo>
                        <a:pt x="623" y="1788"/>
                      </a:lnTo>
                      <a:lnTo>
                        <a:pt x="642" y="1755"/>
                      </a:lnTo>
                      <a:lnTo>
                        <a:pt x="666" y="1755"/>
                      </a:lnTo>
                      <a:lnTo>
                        <a:pt x="651" y="1578"/>
                      </a:lnTo>
                      <a:lnTo>
                        <a:pt x="666" y="1547"/>
                      </a:lnTo>
                      <a:lnTo>
                        <a:pt x="651" y="1605"/>
                      </a:lnTo>
                      <a:lnTo>
                        <a:pt x="666" y="1617"/>
                      </a:lnTo>
                      <a:lnTo>
                        <a:pt x="651" y="1670"/>
                      </a:lnTo>
                      <a:lnTo>
                        <a:pt x="662" y="1722"/>
                      </a:lnTo>
                      <a:lnTo>
                        <a:pt x="682" y="1767"/>
                      </a:lnTo>
                      <a:lnTo>
                        <a:pt x="638" y="1794"/>
                      </a:lnTo>
                      <a:lnTo>
                        <a:pt x="602" y="1813"/>
                      </a:lnTo>
                      <a:lnTo>
                        <a:pt x="647" y="1852"/>
                      </a:lnTo>
                      <a:lnTo>
                        <a:pt x="617" y="1858"/>
                      </a:lnTo>
                      <a:lnTo>
                        <a:pt x="593" y="1844"/>
                      </a:lnTo>
                      <a:lnTo>
                        <a:pt x="539" y="1833"/>
                      </a:lnTo>
                      <a:lnTo>
                        <a:pt x="533" y="1891"/>
                      </a:lnTo>
                      <a:lnTo>
                        <a:pt x="539" y="1904"/>
                      </a:lnTo>
                      <a:lnTo>
                        <a:pt x="514" y="1943"/>
                      </a:lnTo>
                      <a:lnTo>
                        <a:pt x="494" y="1983"/>
                      </a:lnTo>
                      <a:lnTo>
                        <a:pt x="494" y="2029"/>
                      </a:lnTo>
                      <a:lnTo>
                        <a:pt x="613" y="2008"/>
                      </a:lnTo>
                      <a:lnTo>
                        <a:pt x="608" y="2029"/>
                      </a:lnTo>
                      <a:lnTo>
                        <a:pt x="588" y="2047"/>
                      </a:lnTo>
                      <a:lnTo>
                        <a:pt x="484" y="2060"/>
                      </a:lnTo>
                      <a:lnTo>
                        <a:pt x="415" y="2170"/>
                      </a:lnTo>
                      <a:lnTo>
                        <a:pt x="356" y="2268"/>
                      </a:lnTo>
                      <a:lnTo>
                        <a:pt x="341" y="2287"/>
                      </a:lnTo>
                      <a:lnTo>
                        <a:pt x="341" y="2359"/>
                      </a:lnTo>
                      <a:lnTo>
                        <a:pt x="370" y="2353"/>
                      </a:lnTo>
                      <a:lnTo>
                        <a:pt x="406" y="2503"/>
                      </a:lnTo>
                      <a:lnTo>
                        <a:pt x="217" y="245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ltGray">
                <a:xfrm>
                  <a:off x="4574" y="1061"/>
                  <a:ext cx="1197" cy="1121"/>
                </a:xfrm>
                <a:custGeom>
                  <a:avLst/>
                  <a:gdLst>
                    <a:gd name="T0" fmla="*/ 465 w 1197"/>
                    <a:gd name="T1" fmla="*/ 926 h 1121"/>
                    <a:gd name="T2" fmla="*/ 420 w 1197"/>
                    <a:gd name="T3" fmla="*/ 816 h 1121"/>
                    <a:gd name="T4" fmla="*/ 287 w 1197"/>
                    <a:gd name="T5" fmla="*/ 647 h 1121"/>
                    <a:gd name="T6" fmla="*/ 296 w 1197"/>
                    <a:gd name="T7" fmla="*/ 738 h 1121"/>
                    <a:gd name="T8" fmla="*/ 326 w 1197"/>
                    <a:gd name="T9" fmla="*/ 861 h 1121"/>
                    <a:gd name="T10" fmla="*/ 277 w 1197"/>
                    <a:gd name="T11" fmla="*/ 797 h 1121"/>
                    <a:gd name="T12" fmla="*/ 217 w 1197"/>
                    <a:gd name="T13" fmla="*/ 797 h 1121"/>
                    <a:gd name="T14" fmla="*/ 217 w 1197"/>
                    <a:gd name="T15" fmla="*/ 744 h 1121"/>
                    <a:gd name="T16" fmla="*/ 202 w 1197"/>
                    <a:gd name="T17" fmla="*/ 699 h 1121"/>
                    <a:gd name="T18" fmla="*/ 109 w 1197"/>
                    <a:gd name="T19" fmla="*/ 771 h 1121"/>
                    <a:gd name="T20" fmla="*/ 69 w 1197"/>
                    <a:gd name="T21" fmla="*/ 674 h 1121"/>
                    <a:gd name="T22" fmla="*/ 159 w 1197"/>
                    <a:gd name="T23" fmla="*/ 674 h 1121"/>
                    <a:gd name="T24" fmla="*/ 202 w 1197"/>
                    <a:gd name="T25" fmla="*/ 641 h 1121"/>
                    <a:gd name="T26" fmla="*/ 247 w 1197"/>
                    <a:gd name="T27" fmla="*/ 595 h 1121"/>
                    <a:gd name="T28" fmla="*/ 223 w 1197"/>
                    <a:gd name="T29" fmla="*/ 512 h 1121"/>
                    <a:gd name="T30" fmla="*/ 202 w 1197"/>
                    <a:gd name="T31" fmla="*/ 460 h 1121"/>
                    <a:gd name="T32" fmla="*/ 118 w 1197"/>
                    <a:gd name="T33" fmla="*/ 396 h 1121"/>
                    <a:gd name="T34" fmla="*/ 307 w 1197"/>
                    <a:gd name="T35" fmla="*/ 13 h 1121"/>
                    <a:gd name="T36" fmla="*/ 842 w 1197"/>
                    <a:gd name="T37" fmla="*/ 156 h 1121"/>
                    <a:gd name="T38" fmla="*/ 881 w 1197"/>
                    <a:gd name="T39" fmla="*/ 168 h 1121"/>
                    <a:gd name="T40" fmla="*/ 976 w 1197"/>
                    <a:gd name="T41" fmla="*/ 162 h 1121"/>
                    <a:gd name="T42" fmla="*/ 985 w 1197"/>
                    <a:gd name="T43" fmla="*/ 220 h 1121"/>
                    <a:gd name="T44" fmla="*/ 1070 w 1197"/>
                    <a:gd name="T45" fmla="*/ 272 h 1121"/>
                    <a:gd name="T46" fmla="*/ 1109 w 1197"/>
                    <a:gd name="T47" fmla="*/ 305 h 1121"/>
                    <a:gd name="T48" fmla="*/ 1040 w 1197"/>
                    <a:gd name="T49" fmla="*/ 285 h 1121"/>
                    <a:gd name="T50" fmla="*/ 1005 w 1197"/>
                    <a:gd name="T51" fmla="*/ 337 h 1121"/>
                    <a:gd name="T52" fmla="*/ 926 w 1197"/>
                    <a:gd name="T53" fmla="*/ 285 h 1121"/>
                    <a:gd name="T54" fmla="*/ 1040 w 1197"/>
                    <a:gd name="T55" fmla="*/ 375 h 1121"/>
                    <a:gd name="T56" fmla="*/ 1196 w 1197"/>
                    <a:gd name="T57" fmla="*/ 460 h 1121"/>
                    <a:gd name="T58" fmla="*/ 1094 w 1197"/>
                    <a:gd name="T59" fmla="*/ 454 h 1121"/>
                    <a:gd name="T60" fmla="*/ 1196 w 1197"/>
                    <a:gd name="T61" fmla="*/ 500 h 1121"/>
                    <a:gd name="T62" fmla="*/ 1196 w 1197"/>
                    <a:gd name="T63" fmla="*/ 637 h 1121"/>
                    <a:gd name="T64" fmla="*/ 1134 w 1197"/>
                    <a:gd name="T65" fmla="*/ 724 h 1121"/>
                    <a:gd name="T66" fmla="*/ 1173 w 1197"/>
                    <a:gd name="T67" fmla="*/ 816 h 1121"/>
                    <a:gd name="T68" fmla="*/ 1104 w 1197"/>
                    <a:gd name="T69" fmla="*/ 764 h 1121"/>
                    <a:gd name="T70" fmla="*/ 1074 w 1197"/>
                    <a:gd name="T71" fmla="*/ 666 h 1121"/>
                    <a:gd name="T72" fmla="*/ 965 w 1197"/>
                    <a:gd name="T73" fmla="*/ 692 h 1121"/>
                    <a:gd name="T74" fmla="*/ 931 w 1197"/>
                    <a:gd name="T75" fmla="*/ 816 h 1121"/>
                    <a:gd name="T76" fmla="*/ 881 w 1197"/>
                    <a:gd name="T77" fmla="*/ 705 h 1121"/>
                    <a:gd name="T78" fmla="*/ 832 w 1197"/>
                    <a:gd name="T79" fmla="*/ 791 h 1121"/>
                    <a:gd name="T80" fmla="*/ 822 w 1197"/>
                    <a:gd name="T81" fmla="*/ 783 h 1121"/>
                    <a:gd name="T82" fmla="*/ 768 w 1197"/>
                    <a:gd name="T83" fmla="*/ 849 h 1121"/>
                    <a:gd name="T84" fmla="*/ 634 w 1197"/>
                    <a:gd name="T85" fmla="*/ 771 h 1121"/>
                    <a:gd name="T86" fmla="*/ 624 w 1197"/>
                    <a:gd name="T87" fmla="*/ 822 h 1121"/>
                    <a:gd name="T88" fmla="*/ 728 w 1197"/>
                    <a:gd name="T89" fmla="*/ 893 h 1121"/>
                    <a:gd name="T90" fmla="*/ 649 w 1197"/>
                    <a:gd name="T91" fmla="*/ 918 h 1121"/>
                    <a:gd name="T92" fmla="*/ 866 w 1197"/>
                    <a:gd name="T93" fmla="*/ 959 h 1121"/>
                    <a:gd name="T94" fmla="*/ 733 w 1197"/>
                    <a:gd name="T95" fmla="*/ 959 h 1121"/>
                    <a:gd name="T96" fmla="*/ 733 w 1197"/>
                    <a:gd name="T97" fmla="*/ 997 h 1121"/>
                    <a:gd name="T98" fmla="*/ 782 w 1197"/>
                    <a:gd name="T99" fmla="*/ 1003 h 1121"/>
                    <a:gd name="T100" fmla="*/ 668 w 1197"/>
                    <a:gd name="T101" fmla="*/ 1003 h 1121"/>
                    <a:gd name="T102" fmla="*/ 624 w 1197"/>
                    <a:gd name="T103" fmla="*/ 1055 h 1121"/>
                    <a:gd name="T104" fmla="*/ 410 w 1197"/>
                    <a:gd name="T105" fmla="*/ 1049 h 1121"/>
                    <a:gd name="T106" fmla="*/ 615 w 1197"/>
                    <a:gd name="T107" fmla="*/ 1074 h 1121"/>
                    <a:gd name="T108" fmla="*/ 376 w 1197"/>
                    <a:gd name="T109" fmla="*/ 1094 h 11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197" h="1121">
                      <a:moveTo>
                        <a:pt x="336" y="1036"/>
                      </a:moveTo>
                      <a:lnTo>
                        <a:pt x="376" y="1003"/>
                      </a:lnTo>
                      <a:lnTo>
                        <a:pt x="430" y="926"/>
                      </a:lnTo>
                      <a:lnTo>
                        <a:pt x="465" y="926"/>
                      </a:lnTo>
                      <a:lnTo>
                        <a:pt x="474" y="893"/>
                      </a:lnTo>
                      <a:lnTo>
                        <a:pt x="445" y="875"/>
                      </a:lnTo>
                      <a:lnTo>
                        <a:pt x="445" y="829"/>
                      </a:lnTo>
                      <a:lnTo>
                        <a:pt x="420" y="816"/>
                      </a:lnTo>
                      <a:lnTo>
                        <a:pt x="346" y="724"/>
                      </a:lnTo>
                      <a:lnTo>
                        <a:pt x="356" y="705"/>
                      </a:lnTo>
                      <a:lnTo>
                        <a:pt x="307" y="641"/>
                      </a:lnTo>
                      <a:lnTo>
                        <a:pt x="287" y="647"/>
                      </a:lnTo>
                      <a:lnTo>
                        <a:pt x="277" y="680"/>
                      </a:lnTo>
                      <a:lnTo>
                        <a:pt x="287" y="699"/>
                      </a:lnTo>
                      <a:lnTo>
                        <a:pt x="296" y="705"/>
                      </a:lnTo>
                      <a:lnTo>
                        <a:pt x="296" y="738"/>
                      </a:lnTo>
                      <a:lnTo>
                        <a:pt x="287" y="732"/>
                      </a:lnTo>
                      <a:lnTo>
                        <a:pt x="311" y="797"/>
                      </a:lnTo>
                      <a:lnTo>
                        <a:pt x="336" y="829"/>
                      </a:lnTo>
                      <a:lnTo>
                        <a:pt x="326" y="861"/>
                      </a:lnTo>
                      <a:lnTo>
                        <a:pt x="316" y="816"/>
                      </a:lnTo>
                      <a:lnTo>
                        <a:pt x="296" y="835"/>
                      </a:lnTo>
                      <a:lnTo>
                        <a:pt x="292" y="804"/>
                      </a:lnTo>
                      <a:lnTo>
                        <a:pt x="277" y="797"/>
                      </a:lnTo>
                      <a:lnTo>
                        <a:pt x="267" y="816"/>
                      </a:lnTo>
                      <a:lnTo>
                        <a:pt x="257" y="797"/>
                      </a:lnTo>
                      <a:lnTo>
                        <a:pt x="257" y="777"/>
                      </a:lnTo>
                      <a:lnTo>
                        <a:pt x="217" y="797"/>
                      </a:lnTo>
                      <a:lnTo>
                        <a:pt x="202" y="783"/>
                      </a:lnTo>
                      <a:lnTo>
                        <a:pt x="242" y="764"/>
                      </a:lnTo>
                      <a:lnTo>
                        <a:pt x="247" y="744"/>
                      </a:lnTo>
                      <a:lnTo>
                        <a:pt x="217" y="744"/>
                      </a:lnTo>
                      <a:lnTo>
                        <a:pt x="208" y="771"/>
                      </a:lnTo>
                      <a:lnTo>
                        <a:pt x="174" y="744"/>
                      </a:lnTo>
                      <a:lnTo>
                        <a:pt x="212" y="718"/>
                      </a:lnTo>
                      <a:lnTo>
                        <a:pt x="202" y="699"/>
                      </a:lnTo>
                      <a:lnTo>
                        <a:pt x="174" y="711"/>
                      </a:lnTo>
                      <a:lnTo>
                        <a:pt x="159" y="732"/>
                      </a:lnTo>
                      <a:lnTo>
                        <a:pt x="159" y="744"/>
                      </a:lnTo>
                      <a:lnTo>
                        <a:pt x="109" y="771"/>
                      </a:lnTo>
                      <a:lnTo>
                        <a:pt x="109" y="738"/>
                      </a:lnTo>
                      <a:lnTo>
                        <a:pt x="69" y="758"/>
                      </a:lnTo>
                      <a:lnTo>
                        <a:pt x="75" y="711"/>
                      </a:lnTo>
                      <a:lnTo>
                        <a:pt x="69" y="674"/>
                      </a:lnTo>
                      <a:lnTo>
                        <a:pt x="88" y="680"/>
                      </a:lnTo>
                      <a:lnTo>
                        <a:pt x="94" y="699"/>
                      </a:lnTo>
                      <a:lnTo>
                        <a:pt x="118" y="686"/>
                      </a:lnTo>
                      <a:lnTo>
                        <a:pt x="159" y="674"/>
                      </a:lnTo>
                      <a:lnTo>
                        <a:pt x="174" y="680"/>
                      </a:lnTo>
                      <a:lnTo>
                        <a:pt x="178" y="635"/>
                      </a:lnTo>
                      <a:lnTo>
                        <a:pt x="193" y="666"/>
                      </a:lnTo>
                      <a:lnTo>
                        <a:pt x="202" y="641"/>
                      </a:lnTo>
                      <a:lnTo>
                        <a:pt x="217" y="622"/>
                      </a:lnTo>
                      <a:lnTo>
                        <a:pt x="242" y="635"/>
                      </a:lnTo>
                      <a:lnTo>
                        <a:pt x="252" y="609"/>
                      </a:lnTo>
                      <a:lnTo>
                        <a:pt x="247" y="595"/>
                      </a:lnTo>
                      <a:lnTo>
                        <a:pt x="202" y="589"/>
                      </a:lnTo>
                      <a:lnTo>
                        <a:pt x="153" y="576"/>
                      </a:lnTo>
                      <a:lnTo>
                        <a:pt x="193" y="524"/>
                      </a:lnTo>
                      <a:lnTo>
                        <a:pt x="223" y="512"/>
                      </a:lnTo>
                      <a:lnTo>
                        <a:pt x="223" y="485"/>
                      </a:lnTo>
                      <a:lnTo>
                        <a:pt x="227" y="499"/>
                      </a:lnTo>
                      <a:lnTo>
                        <a:pt x="193" y="479"/>
                      </a:lnTo>
                      <a:lnTo>
                        <a:pt x="202" y="460"/>
                      </a:lnTo>
                      <a:lnTo>
                        <a:pt x="242" y="447"/>
                      </a:lnTo>
                      <a:lnTo>
                        <a:pt x="242" y="427"/>
                      </a:lnTo>
                      <a:lnTo>
                        <a:pt x="183" y="427"/>
                      </a:lnTo>
                      <a:lnTo>
                        <a:pt x="118" y="396"/>
                      </a:lnTo>
                      <a:lnTo>
                        <a:pt x="30" y="337"/>
                      </a:lnTo>
                      <a:lnTo>
                        <a:pt x="0" y="162"/>
                      </a:lnTo>
                      <a:lnTo>
                        <a:pt x="118" y="0"/>
                      </a:lnTo>
                      <a:lnTo>
                        <a:pt x="307" y="13"/>
                      </a:lnTo>
                      <a:lnTo>
                        <a:pt x="619" y="156"/>
                      </a:lnTo>
                      <a:lnTo>
                        <a:pt x="653" y="110"/>
                      </a:lnTo>
                      <a:lnTo>
                        <a:pt x="772" y="162"/>
                      </a:lnTo>
                      <a:lnTo>
                        <a:pt x="842" y="156"/>
                      </a:lnTo>
                      <a:lnTo>
                        <a:pt x="836" y="104"/>
                      </a:lnTo>
                      <a:lnTo>
                        <a:pt x="866" y="137"/>
                      </a:lnTo>
                      <a:lnTo>
                        <a:pt x="911" y="137"/>
                      </a:lnTo>
                      <a:lnTo>
                        <a:pt x="881" y="168"/>
                      </a:lnTo>
                      <a:lnTo>
                        <a:pt x="891" y="187"/>
                      </a:lnTo>
                      <a:lnTo>
                        <a:pt x="901" y="168"/>
                      </a:lnTo>
                      <a:lnTo>
                        <a:pt x="920" y="174"/>
                      </a:lnTo>
                      <a:lnTo>
                        <a:pt x="976" y="162"/>
                      </a:lnTo>
                      <a:lnTo>
                        <a:pt x="1000" y="201"/>
                      </a:lnTo>
                      <a:lnTo>
                        <a:pt x="971" y="201"/>
                      </a:lnTo>
                      <a:lnTo>
                        <a:pt x="950" y="220"/>
                      </a:lnTo>
                      <a:lnTo>
                        <a:pt x="985" y="220"/>
                      </a:lnTo>
                      <a:lnTo>
                        <a:pt x="1010" y="220"/>
                      </a:lnTo>
                      <a:lnTo>
                        <a:pt x="1025" y="201"/>
                      </a:lnTo>
                      <a:lnTo>
                        <a:pt x="1055" y="239"/>
                      </a:lnTo>
                      <a:lnTo>
                        <a:pt x="1070" y="272"/>
                      </a:lnTo>
                      <a:lnTo>
                        <a:pt x="1098" y="220"/>
                      </a:lnTo>
                      <a:lnTo>
                        <a:pt x="1098" y="253"/>
                      </a:lnTo>
                      <a:lnTo>
                        <a:pt x="1148" y="266"/>
                      </a:lnTo>
                      <a:lnTo>
                        <a:pt x="1109" y="305"/>
                      </a:lnTo>
                      <a:lnTo>
                        <a:pt x="1079" y="310"/>
                      </a:lnTo>
                      <a:lnTo>
                        <a:pt x="1059" y="343"/>
                      </a:lnTo>
                      <a:lnTo>
                        <a:pt x="1015" y="337"/>
                      </a:lnTo>
                      <a:lnTo>
                        <a:pt x="1040" y="285"/>
                      </a:lnTo>
                      <a:lnTo>
                        <a:pt x="1020" y="253"/>
                      </a:lnTo>
                      <a:lnTo>
                        <a:pt x="1005" y="278"/>
                      </a:lnTo>
                      <a:lnTo>
                        <a:pt x="1020" y="310"/>
                      </a:lnTo>
                      <a:lnTo>
                        <a:pt x="1005" y="337"/>
                      </a:lnTo>
                      <a:lnTo>
                        <a:pt x="1000" y="310"/>
                      </a:lnTo>
                      <a:lnTo>
                        <a:pt x="976" y="291"/>
                      </a:lnTo>
                      <a:lnTo>
                        <a:pt x="941" y="272"/>
                      </a:lnTo>
                      <a:lnTo>
                        <a:pt x="926" y="285"/>
                      </a:lnTo>
                      <a:lnTo>
                        <a:pt x="950" y="305"/>
                      </a:lnTo>
                      <a:lnTo>
                        <a:pt x="980" y="324"/>
                      </a:lnTo>
                      <a:lnTo>
                        <a:pt x="995" y="362"/>
                      </a:lnTo>
                      <a:lnTo>
                        <a:pt x="1040" y="375"/>
                      </a:lnTo>
                      <a:lnTo>
                        <a:pt x="1098" y="343"/>
                      </a:lnTo>
                      <a:lnTo>
                        <a:pt x="1109" y="375"/>
                      </a:lnTo>
                      <a:lnTo>
                        <a:pt x="1196" y="386"/>
                      </a:lnTo>
                      <a:lnTo>
                        <a:pt x="1196" y="460"/>
                      </a:lnTo>
                      <a:lnTo>
                        <a:pt x="1119" y="441"/>
                      </a:lnTo>
                      <a:lnTo>
                        <a:pt x="1084" y="421"/>
                      </a:lnTo>
                      <a:lnTo>
                        <a:pt x="1074" y="460"/>
                      </a:lnTo>
                      <a:lnTo>
                        <a:pt x="1094" y="454"/>
                      </a:lnTo>
                      <a:lnTo>
                        <a:pt x="1104" y="466"/>
                      </a:lnTo>
                      <a:lnTo>
                        <a:pt x="1098" y="493"/>
                      </a:lnTo>
                      <a:lnTo>
                        <a:pt x="1163" y="499"/>
                      </a:lnTo>
                      <a:lnTo>
                        <a:pt x="1196" y="500"/>
                      </a:lnTo>
                      <a:lnTo>
                        <a:pt x="1196" y="607"/>
                      </a:lnTo>
                      <a:lnTo>
                        <a:pt x="1169" y="603"/>
                      </a:lnTo>
                      <a:lnTo>
                        <a:pt x="1163" y="614"/>
                      </a:lnTo>
                      <a:lnTo>
                        <a:pt x="1196" y="637"/>
                      </a:lnTo>
                      <a:lnTo>
                        <a:pt x="1196" y="741"/>
                      </a:lnTo>
                      <a:lnTo>
                        <a:pt x="1154" y="744"/>
                      </a:lnTo>
                      <a:lnTo>
                        <a:pt x="1143" y="705"/>
                      </a:lnTo>
                      <a:lnTo>
                        <a:pt x="1134" y="724"/>
                      </a:lnTo>
                      <a:lnTo>
                        <a:pt x="1154" y="751"/>
                      </a:lnTo>
                      <a:lnTo>
                        <a:pt x="1193" y="777"/>
                      </a:lnTo>
                      <a:lnTo>
                        <a:pt x="1178" y="791"/>
                      </a:lnTo>
                      <a:lnTo>
                        <a:pt x="1173" y="816"/>
                      </a:lnTo>
                      <a:lnTo>
                        <a:pt x="1169" y="829"/>
                      </a:lnTo>
                      <a:lnTo>
                        <a:pt x="1109" y="797"/>
                      </a:lnTo>
                      <a:lnTo>
                        <a:pt x="1055" y="738"/>
                      </a:lnTo>
                      <a:lnTo>
                        <a:pt x="1104" y="764"/>
                      </a:lnTo>
                      <a:lnTo>
                        <a:pt x="1128" y="724"/>
                      </a:lnTo>
                      <a:lnTo>
                        <a:pt x="1070" y="711"/>
                      </a:lnTo>
                      <a:lnTo>
                        <a:pt x="1109" y="699"/>
                      </a:lnTo>
                      <a:lnTo>
                        <a:pt x="1074" y="666"/>
                      </a:lnTo>
                      <a:lnTo>
                        <a:pt x="1034" y="738"/>
                      </a:lnTo>
                      <a:lnTo>
                        <a:pt x="1025" y="699"/>
                      </a:lnTo>
                      <a:lnTo>
                        <a:pt x="1005" y="732"/>
                      </a:lnTo>
                      <a:lnTo>
                        <a:pt x="965" y="692"/>
                      </a:lnTo>
                      <a:lnTo>
                        <a:pt x="985" y="764"/>
                      </a:lnTo>
                      <a:lnTo>
                        <a:pt x="980" y="797"/>
                      </a:lnTo>
                      <a:lnTo>
                        <a:pt x="1049" y="810"/>
                      </a:lnTo>
                      <a:lnTo>
                        <a:pt x="931" y="816"/>
                      </a:lnTo>
                      <a:lnTo>
                        <a:pt x="985" y="810"/>
                      </a:lnTo>
                      <a:lnTo>
                        <a:pt x="961" y="744"/>
                      </a:lnTo>
                      <a:lnTo>
                        <a:pt x="901" y="732"/>
                      </a:lnTo>
                      <a:lnTo>
                        <a:pt x="881" y="705"/>
                      </a:lnTo>
                      <a:lnTo>
                        <a:pt x="866" y="764"/>
                      </a:lnTo>
                      <a:lnTo>
                        <a:pt x="920" y="777"/>
                      </a:lnTo>
                      <a:lnTo>
                        <a:pt x="876" y="783"/>
                      </a:lnTo>
                      <a:lnTo>
                        <a:pt x="832" y="791"/>
                      </a:lnTo>
                      <a:lnTo>
                        <a:pt x="857" y="758"/>
                      </a:lnTo>
                      <a:lnTo>
                        <a:pt x="842" y="705"/>
                      </a:lnTo>
                      <a:lnTo>
                        <a:pt x="813" y="732"/>
                      </a:lnTo>
                      <a:lnTo>
                        <a:pt x="822" y="783"/>
                      </a:lnTo>
                      <a:lnTo>
                        <a:pt x="778" y="804"/>
                      </a:lnTo>
                      <a:lnTo>
                        <a:pt x="891" y="835"/>
                      </a:lnTo>
                      <a:lnTo>
                        <a:pt x="782" y="829"/>
                      </a:lnTo>
                      <a:lnTo>
                        <a:pt x="768" y="849"/>
                      </a:lnTo>
                      <a:lnTo>
                        <a:pt x="738" y="822"/>
                      </a:lnTo>
                      <a:lnTo>
                        <a:pt x="718" y="849"/>
                      </a:lnTo>
                      <a:lnTo>
                        <a:pt x="664" y="758"/>
                      </a:lnTo>
                      <a:lnTo>
                        <a:pt x="634" y="771"/>
                      </a:lnTo>
                      <a:lnTo>
                        <a:pt x="615" y="861"/>
                      </a:lnTo>
                      <a:lnTo>
                        <a:pt x="698" y="804"/>
                      </a:lnTo>
                      <a:lnTo>
                        <a:pt x="673" y="835"/>
                      </a:lnTo>
                      <a:lnTo>
                        <a:pt x="624" y="822"/>
                      </a:lnTo>
                      <a:lnTo>
                        <a:pt x="619" y="861"/>
                      </a:lnTo>
                      <a:lnTo>
                        <a:pt x="624" y="893"/>
                      </a:lnTo>
                      <a:lnTo>
                        <a:pt x="664" y="822"/>
                      </a:lnTo>
                      <a:lnTo>
                        <a:pt x="728" y="893"/>
                      </a:lnTo>
                      <a:lnTo>
                        <a:pt x="793" y="855"/>
                      </a:lnTo>
                      <a:lnTo>
                        <a:pt x="757" y="901"/>
                      </a:lnTo>
                      <a:lnTo>
                        <a:pt x="698" y="913"/>
                      </a:lnTo>
                      <a:lnTo>
                        <a:pt x="649" y="918"/>
                      </a:lnTo>
                      <a:lnTo>
                        <a:pt x="604" y="1003"/>
                      </a:lnTo>
                      <a:lnTo>
                        <a:pt x="748" y="918"/>
                      </a:lnTo>
                      <a:lnTo>
                        <a:pt x="748" y="951"/>
                      </a:lnTo>
                      <a:lnTo>
                        <a:pt x="866" y="959"/>
                      </a:lnTo>
                      <a:lnTo>
                        <a:pt x="901" y="932"/>
                      </a:lnTo>
                      <a:lnTo>
                        <a:pt x="935" y="959"/>
                      </a:lnTo>
                      <a:lnTo>
                        <a:pt x="871" y="959"/>
                      </a:lnTo>
                      <a:lnTo>
                        <a:pt x="733" y="959"/>
                      </a:lnTo>
                      <a:lnTo>
                        <a:pt x="673" y="945"/>
                      </a:lnTo>
                      <a:lnTo>
                        <a:pt x="619" y="959"/>
                      </a:lnTo>
                      <a:lnTo>
                        <a:pt x="615" y="997"/>
                      </a:lnTo>
                      <a:lnTo>
                        <a:pt x="733" y="997"/>
                      </a:lnTo>
                      <a:lnTo>
                        <a:pt x="738" y="1009"/>
                      </a:lnTo>
                      <a:lnTo>
                        <a:pt x="757" y="990"/>
                      </a:lnTo>
                      <a:lnTo>
                        <a:pt x="806" y="997"/>
                      </a:lnTo>
                      <a:lnTo>
                        <a:pt x="782" y="1003"/>
                      </a:lnTo>
                      <a:lnTo>
                        <a:pt x="832" y="1042"/>
                      </a:lnTo>
                      <a:lnTo>
                        <a:pt x="768" y="1003"/>
                      </a:lnTo>
                      <a:lnTo>
                        <a:pt x="738" y="1009"/>
                      </a:lnTo>
                      <a:lnTo>
                        <a:pt x="668" y="1003"/>
                      </a:lnTo>
                      <a:lnTo>
                        <a:pt x="604" y="1009"/>
                      </a:lnTo>
                      <a:lnTo>
                        <a:pt x="649" y="1022"/>
                      </a:lnTo>
                      <a:lnTo>
                        <a:pt x="643" y="1055"/>
                      </a:lnTo>
                      <a:lnTo>
                        <a:pt x="624" y="1055"/>
                      </a:lnTo>
                      <a:lnTo>
                        <a:pt x="630" y="1036"/>
                      </a:lnTo>
                      <a:lnTo>
                        <a:pt x="579" y="1030"/>
                      </a:lnTo>
                      <a:lnTo>
                        <a:pt x="479" y="1003"/>
                      </a:lnTo>
                      <a:lnTo>
                        <a:pt x="410" y="1049"/>
                      </a:lnTo>
                      <a:lnTo>
                        <a:pt x="410" y="1068"/>
                      </a:lnTo>
                      <a:lnTo>
                        <a:pt x="539" y="1074"/>
                      </a:lnTo>
                      <a:lnTo>
                        <a:pt x="584" y="1061"/>
                      </a:lnTo>
                      <a:lnTo>
                        <a:pt x="615" y="1074"/>
                      </a:lnTo>
                      <a:lnTo>
                        <a:pt x="588" y="1080"/>
                      </a:lnTo>
                      <a:lnTo>
                        <a:pt x="534" y="1094"/>
                      </a:lnTo>
                      <a:lnTo>
                        <a:pt x="474" y="1080"/>
                      </a:lnTo>
                      <a:lnTo>
                        <a:pt x="376" y="1094"/>
                      </a:lnTo>
                      <a:lnTo>
                        <a:pt x="376" y="1120"/>
                      </a:lnTo>
                      <a:lnTo>
                        <a:pt x="336" y="103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55" name="Freeform 7"/>
                <p:cNvSpPr>
                  <a:spLocks/>
                </p:cNvSpPr>
                <p:nvPr/>
              </p:nvSpPr>
              <p:spPr bwMode="ltGray">
                <a:xfrm>
                  <a:off x="4759" y="1864"/>
                  <a:ext cx="357" cy="795"/>
                </a:xfrm>
                <a:custGeom>
                  <a:avLst/>
                  <a:gdLst>
                    <a:gd name="T0" fmla="*/ 232 w 357"/>
                    <a:gd name="T1" fmla="*/ 728 h 795"/>
                    <a:gd name="T2" fmla="*/ 160 w 357"/>
                    <a:gd name="T3" fmla="*/ 787 h 795"/>
                    <a:gd name="T4" fmla="*/ 356 w 357"/>
                    <a:gd name="T5" fmla="*/ 605 h 795"/>
                    <a:gd name="T6" fmla="*/ 340 w 357"/>
                    <a:gd name="T7" fmla="*/ 605 h 795"/>
                    <a:gd name="T8" fmla="*/ 291 w 357"/>
                    <a:gd name="T9" fmla="*/ 605 h 795"/>
                    <a:gd name="T10" fmla="*/ 311 w 357"/>
                    <a:gd name="T11" fmla="*/ 527 h 795"/>
                    <a:gd name="T12" fmla="*/ 276 w 357"/>
                    <a:gd name="T13" fmla="*/ 542 h 795"/>
                    <a:gd name="T14" fmla="*/ 218 w 357"/>
                    <a:gd name="T15" fmla="*/ 624 h 795"/>
                    <a:gd name="T16" fmla="*/ 214 w 357"/>
                    <a:gd name="T17" fmla="*/ 387 h 795"/>
                    <a:gd name="T18" fmla="*/ 238 w 357"/>
                    <a:gd name="T19" fmla="*/ 289 h 795"/>
                    <a:gd name="T20" fmla="*/ 296 w 357"/>
                    <a:gd name="T21" fmla="*/ 211 h 795"/>
                    <a:gd name="T22" fmla="*/ 252 w 357"/>
                    <a:gd name="T23" fmla="*/ 251 h 795"/>
                    <a:gd name="T24" fmla="*/ 276 w 357"/>
                    <a:gd name="T25" fmla="*/ 200 h 795"/>
                    <a:gd name="T26" fmla="*/ 243 w 357"/>
                    <a:gd name="T27" fmla="*/ 167 h 795"/>
                    <a:gd name="T28" fmla="*/ 258 w 357"/>
                    <a:gd name="T29" fmla="*/ 135 h 795"/>
                    <a:gd name="T30" fmla="*/ 243 w 357"/>
                    <a:gd name="T31" fmla="*/ 109 h 795"/>
                    <a:gd name="T32" fmla="*/ 218 w 357"/>
                    <a:gd name="T33" fmla="*/ 78 h 795"/>
                    <a:gd name="T34" fmla="*/ 77 w 357"/>
                    <a:gd name="T35" fmla="*/ 0 h 795"/>
                    <a:gd name="T36" fmla="*/ 190 w 357"/>
                    <a:gd name="T37" fmla="*/ 78 h 795"/>
                    <a:gd name="T38" fmla="*/ 199 w 357"/>
                    <a:gd name="T39" fmla="*/ 115 h 795"/>
                    <a:gd name="T40" fmla="*/ 160 w 357"/>
                    <a:gd name="T41" fmla="*/ 71 h 795"/>
                    <a:gd name="T42" fmla="*/ 121 w 357"/>
                    <a:gd name="T43" fmla="*/ 90 h 795"/>
                    <a:gd name="T44" fmla="*/ 140 w 357"/>
                    <a:gd name="T45" fmla="*/ 103 h 795"/>
                    <a:gd name="T46" fmla="*/ 194 w 357"/>
                    <a:gd name="T47" fmla="*/ 129 h 795"/>
                    <a:gd name="T48" fmla="*/ 194 w 357"/>
                    <a:gd name="T49" fmla="*/ 161 h 795"/>
                    <a:gd name="T50" fmla="*/ 160 w 357"/>
                    <a:gd name="T51" fmla="*/ 148 h 795"/>
                    <a:gd name="T52" fmla="*/ 107 w 357"/>
                    <a:gd name="T53" fmla="*/ 180 h 795"/>
                    <a:gd name="T54" fmla="*/ 155 w 357"/>
                    <a:gd name="T55" fmla="*/ 167 h 795"/>
                    <a:gd name="T56" fmla="*/ 199 w 357"/>
                    <a:gd name="T57" fmla="*/ 192 h 795"/>
                    <a:gd name="T58" fmla="*/ 184 w 357"/>
                    <a:gd name="T59" fmla="*/ 192 h 795"/>
                    <a:gd name="T60" fmla="*/ 150 w 357"/>
                    <a:gd name="T61" fmla="*/ 192 h 795"/>
                    <a:gd name="T62" fmla="*/ 150 w 357"/>
                    <a:gd name="T63" fmla="*/ 251 h 795"/>
                    <a:gd name="T64" fmla="*/ 111 w 357"/>
                    <a:gd name="T65" fmla="*/ 219 h 795"/>
                    <a:gd name="T66" fmla="*/ 96 w 357"/>
                    <a:gd name="T67" fmla="*/ 142 h 795"/>
                    <a:gd name="T68" fmla="*/ 107 w 357"/>
                    <a:gd name="T69" fmla="*/ 103 h 795"/>
                    <a:gd name="T70" fmla="*/ 77 w 357"/>
                    <a:gd name="T71" fmla="*/ 109 h 795"/>
                    <a:gd name="T72" fmla="*/ 77 w 357"/>
                    <a:gd name="T73" fmla="*/ 161 h 795"/>
                    <a:gd name="T74" fmla="*/ 34 w 357"/>
                    <a:gd name="T75" fmla="*/ 154 h 795"/>
                    <a:gd name="T76" fmla="*/ 77 w 357"/>
                    <a:gd name="T77" fmla="*/ 219 h 795"/>
                    <a:gd name="T78" fmla="*/ 53 w 357"/>
                    <a:gd name="T79" fmla="*/ 257 h 795"/>
                    <a:gd name="T80" fmla="*/ 116 w 357"/>
                    <a:gd name="T81" fmla="*/ 257 h 795"/>
                    <a:gd name="T82" fmla="*/ 63 w 357"/>
                    <a:gd name="T83" fmla="*/ 283 h 795"/>
                    <a:gd name="T84" fmla="*/ 116 w 357"/>
                    <a:gd name="T85" fmla="*/ 283 h 795"/>
                    <a:gd name="T86" fmla="*/ 160 w 357"/>
                    <a:gd name="T87" fmla="*/ 310 h 795"/>
                    <a:gd name="T88" fmla="*/ 199 w 357"/>
                    <a:gd name="T89" fmla="*/ 272 h 795"/>
                    <a:gd name="T90" fmla="*/ 184 w 357"/>
                    <a:gd name="T91" fmla="*/ 316 h 795"/>
                    <a:gd name="T92" fmla="*/ 136 w 357"/>
                    <a:gd name="T93" fmla="*/ 297 h 795"/>
                    <a:gd name="T94" fmla="*/ 180 w 357"/>
                    <a:gd name="T95" fmla="*/ 406 h 795"/>
                    <a:gd name="T96" fmla="*/ 170 w 357"/>
                    <a:gd name="T97" fmla="*/ 445 h 795"/>
                    <a:gd name="T98" fmla="*/ 118 w 357"/>
                    <a:gd name="T99" fmla="*/ 692 h 7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357" h="795">
                      <a:moveTo>
                        <a:pt x="121" y="794"/>
                      </a:moveTo>
                      <a:lnTo>
                        <a:pt x="160" y="787"/>
                      </a:lnTo>
                      <a:lnTo>
                        <a:pt x="232" y="728"/>
                      </a:lnTo>
                      <a:lnTo>
                        <a:pt x="262" y="728"/>
                      </a:lnTo>
                      <a:lnTo>
                        <a:pt x="208" y="709"/>
                      </a:lnTo>
                      <a:lnTo>
                        <a:pt x="160" y="787"/>
                      </a:lnTo>
                      <a:lnTo>
                        <a:pt x="164" y="690"/>
                      </a:lnTo>
                      <a:lnTo>
                        <a:pt x="160" y="638"/>
                      </a:lnTo>
                      <a:lnTo>
                        <a:pt x="356" y="605"/>
                      </a:lnTo>
                      <a:lnTo>
                        <a:pt x="350" y="580"/>
                      </a:lnTo>
                      <a:lnTo>
                        <a:pt x="345" y="593"/>
                      </a:lnTo>
                      <a:lnTo>
                        <a:pt x="340" y="605"/>
                      </a:lnTo>
                      <a:lnTo>
                        <a:pt x="326" y="599"/>
                      </a:lnTo>
                      <a:lnTo>
                        <a:pt x="301" y="613"/>
                      </a:lnTo>
                      <a:lnTo>
                        <a:pt x="291" y="605"/>
                      </a:lnTo>
                      <a:lnTo>
                        <a:pt x="306" y="580"/>
                      </a:lnTo>
                      <a:lnTo>
                        <a:pt x="296" y="555"/>
                      </a:lnTo>
                      <a:lnTo>
                        <a:pt x="311" y="527"/>
                      </a:lnTo>
                      <a:lnTo>
                        <a:pt x="301" y="521"/>
                      </a:lnTo>
                      <a:lnTo>
                        <a:pt x="291" y="542"/>
                      </a:lnTo>
                      <a:lnTo>
                        <a:pt x="276" y="542"/>
                      </a:lnTo>
                      <a:lnTo>
                        <a:pt x="286" y="574"/>
                      </a:lnTo>
                      <a:lnTo>
                        <a:pt x="276" y="599"/>
                      </a:lnTo>
                      <a:lnTo>
                        <a:pt x="218" y="624"/>
                      </a:lnTo>
                      <a:lnTo>
                        <a:pt x="199" y="605"/>
                      </a:lnTo>
                      <a:lnTo>
                        <a:pt x="164" y="624"/>
                      </a:lnTo>
                      <a:lnTo>
                        <a:pt x="214" y="387"/>
                      </a:lnTo>
                      <a:lnTo>
                        <a:pt x="223" y="348"/>
                      </a:lnTo>
                      <a:lnTo>
                        <a:pt x="232" y="297"/>
                      </a:lnTo>
                      <a:lnTo>
                        <a:pt x="238" y="289"/>
                      </a:lnTo>
                      <a:lnTo>
                        <a:pt x="345" y="251"/>
                      </a:lnTo>
                      <a:lnTo>
                        <a:pt x="301" y="238"/>
                      </a:lnTo>
                      <a:lnTo>
                        <a:pt x="296" y="211"/>
                      </a:lnTo>
                      <a:lnTo>
                        <a:pt x="271" y="211"/>
                      </a:lnTo>
                      <a:lnTo>
                        <a:pt x="276" y="238"/>
                      </a:lnTo>
                      <a:lnTo>
                        <a:pt x="252" y="251"/>
                      </a:lnTo>
                      <a:lnTo>
                        <a:pt x="247" y="225"/>
                      </a:lnTo>
                      <a:lnTo>
                        <a:pt x="262" y="219"/>
                      </a:lnTo>
                      <a:lnTo>
                        <a:pt x="276" y="200"/>
                      </a:lnTo>
                      <a:lnTo>
                        <a:pt x="262" y="200"/>
                      </a:lnTo>
                      <a:lnTo>
                        <a:pt x="247" y="200"/>
                      </a:lnTo>
                      <a:lnTo>
                        <a:pt x="243" y="167"/>
                      </a:lnTo>
                      <a:lnTo>
                        <a:pt x="252" y="161"/>
                      </a:lnTo>
                      <a:lnTo>
                        <a:pt x="262" y="148"/>
                      </a:lnTo>
                      <a:lnTo>
                        <a:pt x="258" y="135"/>
                      </a:lnTo>
                      <a:lnTo>
                        <a:pt x="252" y="142"/>
                      </a:lnTo>
                      <a:lnTo>
                        <a:pt x="238" y="129"/>
                      </a:lnTo>
                      <a:lnTo>
                        <a:pt x="243" y="109"/>
                      </a:lnTo>
                      <a:lnTo>
                        <a:pt x="252" y="90"/>
                      </a:lnTo>
                      <a:lnTo>
                        <a:pt x="243" y="64"/>
                      </a:lnTo>
                      <a:lnTo>
                        <a:pt x="218" y="78"/>
                      </a:lnTo>
                      <a:lnTo>
                        <a:pt x="194" y="33"/>
                      </a:lnTo>
                      <a:lnTo>
                        <a:pt x="102" y="13"/>
                      </a:lnTo>
                      <a:lnTo>
                        <a:pt x="77" y="0"/>
                      </a:lnTo>
                      <a:lnTo>
                        <a:pt x="146" y="58"/>
                      </a:lnTo>
                      <a:lnTo>
                        <a:pt x="170" y="58"/>
                      </a:lnTo>
                      <a:lnTo>
                        <a:pt x="190" y="78"/>
                      </a:lnTo>
                      <a:lnTo>
                        <a:pt x="203" y="90"/>
                      </a:lnTo>
                      <a:lnTo>
                        <a:pt x="203" y="115"/>
                      </a:lnTo>
                      <a:lnTo>
                        <a:pt x="199" y="115"/>
                      </a:lnTo>
                      <a:lnTo>
                        <a:pt x="194" y="96"/>
                      </a:lnTo>
                      <a:lnTo>
                        <a:pt x="170" y="90"/>
                      </a:lnTo>
                      <a:lnTo>
                        <a:pt x="160" y="71"/>
                      </a:lnTo>
                      <a:lnTo>
                        <a:pt x="146" y="78"/>
                      </a:lnTo>
                      <a:lnTo>
                        <a:pt x="136" y="96"/>
                      </a:lnTo>
                      <a:lnTo>
                        <a:pt x="121" y="90"/>
                      </a:lnTo>
                      <a:lnTo>
                        <a:pt x="126" y="115"/>
                      </a:lnTo>
                      <a:lnTo>
                        <a:pt x="136" y="115"/>
                      </a:lnTo>
                      <a:lnTo>
                        <a:pt x="140" y="103"/>
                      </a:lnTo>
                      <a:lnTo>
                        <a:pt x="155" y="115"/>
                      </a:lnTo>
                      <a:lnTo>
                        <a:pt x="164" y="135"/>
                      </a:lnTo>
                      <a:lnTo>
                        <a:pt x="194" y="129"/>
                      </a:lnTo>
                      <a:lnTo>
                        <a:pt x="214" y="135"/>
                      </a:lnTo>
                      <a:lnTo>
                        <a:pt x="218" y="167"/>
                      </a:lnTo>
                      <a:lnTo>
                        <a:pt x="194" y="161"/>
                      </a:lnTo>
                      <a:lnTo>
                        <a:pt x="194" y="142"/>
                      </a:lnTo>
                      <a:lnTo>
                        <a:pt x="180" y="148"/>
                      </a:lnTo>
                      <a:lnTo>
                        <a:pt x="160" y="148"/>
                      </a:lnTo>
                      <a:lnTo>
                        <a:pt x="136" y="154"/>
                      </a:lnTo>
                      <a:lnTo>
                        <a:pt x="111" y="142"/>
                      </a:lnTo>
                      <a:lnTo>
                        <a:pt x="107" y="180"/>
                      </a:lnTo>
                      <a:lnTo>
                        <a:pt x="126" y="173"/>
                      </a:lnTo>
                      <a:lnTo>
                        <a:pt x="140" y="161"/>
                      </a:lnTo>
                      <a:lnTo>
                        <a:pt x="155" y="167"/>
                      </a:lnTo>
                      <a:lnTo>
                        <a:pt x="170" y="180"/>
                      </a:lnTo>
                      <a:lnTo>
                        <a:pt x="184" y="186"/>
                      </a:lnTo>
                      <a:lnTo>
                        <a:pt x="199" y="192"/>
                      </a:lnTo>
                      <a:lnTo>
                        <a:pt x="214" y="180"/>
                      </a:lnTo>
                      <a:lnTo>
                        <a:pt x="208" y="232"/>
                      </a:lnTo>
                      <a:lnTo>
                        <a:pt x="184" y="192"/>
                      </a:lnTo>
                      <a:lnTo>
                        <a:pt x="146" y="173"/>
                      </a:lnTo>
                      <a:lnTo>
                        <a:pt x="146" y="200"/>
                      </a:lnTo>
                      <a:lnTo>
                        <a:pt x="150" y="192"/>
                      </a:lnTo>
                      <a:lnTo>
                        <a:pt x="160" y="225"/>
                      </a:lnTo>
                      <a:lnTo>
                        <a:pt x="170" y="244"/>
                      </a:lnTo>
                      <a:lnTo>
                        <a:pt x="150" y="251"/>
                      </a:lnTo>
                      <a:lnTo>
                        <a:pt x="140" y="251"/>
                      </a:lnTo>
                      <a:lnTo>
                        <a:pt x="121" y="238"/>
                      </a:lnTo>
                      <a:lnTo>
                        <a:pt x="111" y="219"/>
                      </a:lnTo>
                      <a:lnTo>
                        <a:pt x="111" y="180"/>
                      </a:lnTo>
                      <a:lnTo>
                        <a:pt x="92" y="161"/>
                      </a:lnTo>
                      <a:lnTo>
                        <a:pt x="96" y="142"/>
                      </a:lnTo>
                      <a:lnTo>
                        <a:pt x="111" y="121"/>
                      </a:lnTo>
                      <a:lnTo>
                        <a:pt x="121" y="109"/>
                      </a:lnTo>
                      <a:lnTo>
                        <a:pt x="107" y="103"/>
                      </a:lnTo>
                      <a:lnTo>
                        <a:pt x="87" y="103"/>
                      </a:lnTo>
                      <a:lnTo>
                        <a:pt x="58" y="58"/>
                      </a:lnTo>
                      <a:lnTo>
                        <a:pt x="77" y="109"/>
                      </a:lnTo>
                      <a:lnTo>
                        <a:pt x="72" y="142"/>
                      </a:lnTo>
                      <a:lnTo>
                        <a:pt x="53" y="129"/>
                      </a:lnTo>
                      <a:lnTo>
                        <a:pt x="77" y="161"/>
                      </a:lnTo>
                      <a:lnTo>
                        <a:pt x="77" y="186"/>
                      </a:lnTo>
                      <a:lnTo>
                        <a:pt x="53" y="173"/>
                      </a:lnTo>
                      <a:lnTo>
                        <a:pt x="34" y="154"/>
                      </a:lnTo>
                      <a:lnTo>
                        <a:pt x="0" y="167"/>
                      </a:lnTo>
                      <a:lnTo>
                        <a:pt x="72" y="200"/>
                      </a:lnTo>
                      <a:lnTo>
                        <a:pt x="77" y="219"/>
                      </a:lnTo>
                      <a:lnTo>
                        <a:pt x="53" y="238"/>
                      </a:lnTo>
                      <a:lnTo>
                        <a:pt x="14" y="225"/>
                      </a:lnTo>
                      <a:lnTo>
                        <a:pt x="53" y="257"/>
                      </a:lnTo>
                      <a:lnTo>
                        <a:pt x="77" y="257"/>
                      </a:lnTo>
                      <a:lnTo>
                        <a:pt x="92" y="244"/>
                      </a:lnTo>
                      <a:lnTo>
                        <a:pt x="116" y="257"/>
                      </a:lnTo>
                      <a:lnTo>
                        <a:pt x="96" y="277"/>
                      </a:lnTo>
                      <a:lnTo>
                        <a:pt x="68" y="272"/>
                      </a:lnTo>
                      <a:lnTo>
                        <a:pt x="63" y="283"/>
                      </a:lnTo>
                      <a:lnTo>
                        <a:pt x="87" y="283"/>
                      </a:lnTo>
                      <a:lnTo>
                        <a:pt x="102" y="303"/>
                      </a:lnTo>
                      <a:lnTo>
                        <a:pt x="116" y="283"/>
                      </a:lnTo>
                      <a:lnTo>
                        <a:pt x="131" y="283"/>
                      </a:lnTo>
                      <a:lnTo>
                        <a:pt x="136" y="303"/>
                      </a:lnTo>
                      <a:lnTo>
                        <a:pt x="160" y="310"/>
                      </a:lnTo>
                      <a:lnTo>
                        <a:pt x="160" y="272"/>
                      </a:lnTo>
                      <a:lnTo>
                        <a:pt x="180" y="263"/>
                      </a:lnTo>
                      <a:lnTo>
                        <a:pt x="199" y="272"/>
                      </a:lnTo>
                      <a:lnTo>
                        <a:pt x="199" y="283"/>
                      </a:lnTo>
                      <a:lnTo>
                        <a:pt x="184" y="303"/>
                      </a:lnTo>
                      <a:lnTo>
                        <a:pt x="184" y="316"/>
                      </a:lnTo>
                      <a:lnTo>
                        <a:pt x="155" y="277"/>
                      </a:lnTo>
                      <a:lnTo>
                        <a:pt x="131" y="283"/>
                      </a:lnTo>
                      <a:lnTo>
                        <a:pt x="136" y="297"/>
                      </a:lnTo>
                      <a:lnTo>
                        <a:pt x="155" y="297"/>
                      </a:lnTo>
                      <a:lnTo>
                        <a:pt x="180" y="328"/>
                      </a:lnTo>
                      <a:lnTo>
                        <a:pt x="180" y="406"/>
                      </a:lnTo>
                      <a:lnTo>
                        <a:pt x="170" y="412"/>
                      </a:lnTo>
                      <a:lnTo>
                        <a:pt x="164" y="425"/>
                      </a:lnTo>
                      <a:lnTo>
                        <a:pt x="170" y="445"/>
                      </a:lnTo>
                      <a:lnTo>
                        <a:pt x="164" y="536"/>
                      </a:lnTo>
                      <a:lnTo>
                        <a:pt x="155" y="542"/>
                      </a:lnTo>
                      <a:lnTo>
                        <a:pt x="118" y="692"/>
                      </a:lnTo>
                      <a:lnTo>
                        <a:pt x="96" y="670"/>
                      </a:lnTo>
                      <a:lnTo>
                        <a:pt x="121" y="794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2056" name="Freeform 8"/>
                <p:cNvSpPr>
                  <a:spLocks/>
                </p:cNvSpPr>
                <p:nvPr/>
              </p:nvSpPr>
              <p:spPr bwMode="ltGray">
                <a:xfrm>
                  <a:off x="4672" y="2067"/>
                  <a:ext cx="1082" cy="1052"/>
                </a:xfrm>
                <a:custGeom>
                  <a:avLst/>
                  <a:gdLst>
                    <a:gd name="T0" fmla="*/ 88 w 1082"/>
                    <a:gd name="T1" fmla="*/ 863 h 1052"/>
                    <a:gd name="T2" fmla="*/ 34 w 1082"/>
                    <a:gd name="T3" fmla="*/ 755 h 1052"/>
                    <a:gd name="T4" fmla="*/ 88 w 1082"/>
                    <a:gd name="T5" fmla="*/ 773 h 1052"/>
                    <a:gd name="T6" fmla="*/ 252 w 1082"/>
                    <a:gd name="T7" fmla="*/ 689 h 1052"/>
                    <a:gd name="T8" fmla="*/ 242 w 1082"/>
                    <a:gd name="T9" fmla="*/ 566 h 1052"/>
                    <a:gd name="T10" fmla="*/ 321 w 1082"/>
                    <a:gd name="T11" fmla="*/ 516 h 1052"/>
                    <a:gd name="T12" fmla="*/ 465 w 1082"/>
                    <a:gd name="T13" fmla="*/ 244 h 1052"/>
                    <a:gd name="T14" fmla="*/ 510 w 1082"/>
                    <a:gd name="T15" fmla="*/ 219 h 1052"/>
                    <a:gd name="T16" fmla="*/ 634 w 1082"/>
                    <a:gd name="T17" fmla="*/ 160 h 1052"/>
                    <a:gd name="T18" fmla="*/ 644 w 1082"/>
                    <a:gd name="T19" fmla="*/ 83 h 1052"/>
                    <a:gd name="T20" fmla="*/ 640 w 1082"/>
                    <a:gd name="T21" fmla="*/ 44 h 1052"/>
                    <a:gd name="T22" fmla="*/ 629 w 1082"/>
                    <a:gd name="T23" fmla="*/ 110 h 1052"/>
                    <a:gd name="T24" fmla="*/ 649 w 1082"/>
                    <a:gd name="T25" fmla="*/ 141 h 1052"/>
                    <a:gd name="T26" fmla="*/ 664 w 1082"/>
                    <a:gd name="T27" fmla="*/ 198 h 1052"/>
                    <a:gd name="T28" fmla="*/ 698 w 1082"/>
                    <a:gd name="T29" fmla="*/ 192 h 1052"/>
                    <a:gd name="T30" fmla="*/ 515 w 1082"/>
                    <a:gd name="T31" fmla="*/ 238 h 1052"/>
                    <a:gd name="T32" fmla="*/ 545 w 1082"/>
                    <a:gd name="T33" fmla="*/ 238 h 1052"/>
                    <a:gd name="T34" fmla="*/ 619 w 1082"/>
                    <a:gd name="T35" fmla="*/ 250 h 1052"/>
                    <a:gd name="T36" fmla="*/ 640 w 1082"/>
                    <a:gd name="T37" fmla="*/ 244 h 1052"/>
                    <a:gd name="T38" fmla="*/ 748 w 1082"/>
                    <a:gd name="T39" fmla="*/ 192 h 1052"/>
                    <a:gd name="T40" fmla="*/ 792 w 1082"/>
                    <a:gd name="T41" fmla="*/ 173 h 1052"/>
                    <a:gd name="T42" fmla="*/ 848 w 1082"/>
                    <a:gd name="T43" fmla="*/ 231 h 1052"/>
                    <a:gd name="T44" fmla="*/ 1026 w 1082"/>
                    <a:gd name="T45" fmla="*/ 187 h 1052"/>
                    <a:gd name="T46" fmla="*/ 872 w 1082"/>
                    <a:gd name="T47" fmla="*/ 244 h 1052"/>
                    <a:gd name="T48" fmla="*/ 812 w 1082"/>
                    <a:gd name="T49" fmla="*/ 269 h 1052"/>
                    <a:gd name="T50" fmla="*/ 797 w 1082"/>
                    <a:gd name="T51" fmla="*/ 231 h 1052"/>
                    <a:gd name="T52" fmla="*/ 733 w 1082"/>
                    <a:gd name="T53" fmla="*/ 231 h 1052"/>
                    <a:gd name="T54" fmla="*/ 629 w 1082"/>
                    <a:gd name="T55" fmla="*/ 269 h 1052"/>
                    <a:gd name="T56" fmla="*/ 610 w 1082"/>
                    <a:gd name="T57" fmla="*/ 269 h 1052"/>
                    <a:gd name="T58" fmla="*/ 619 w 1082"/>
                    <a:gd name="T59" fmla="*/ 315 h 1052"/>
                    <a:gd name="T60" fmla="*/ 595 w 1082"/>
                    <a:gd name="T61" fmla="*/ 340 h 1052"/>
                    <a:gd name="T62" fmla="*/ 541 w 1082"/>
                    <a:gd name="T63" fmla="*/ 308 h 1052"/>
                    <a:gd name="T64" fmla="*/ 515 w 1082"/>
                    <a:gd name="T65" fmla="*/ 374 h 1052"/>
                    <a:gd name="T66" fmla="*/ 461 w 1082"/>
                    <a:gd name="T67" fmla="*/ 367 h 1052"/>
                    <a:gd name="T68" fmla="*/ 510 w 1082"/>
                    <a:gd name="T69" fmla="*/ 374 h 1052"/>
                    <a:gd name="T70" fmla="*/ 610 w 1082"/>
                    <a:gd name="T71" fmla="*/ 340 h 1052"/>
                    <a:gd name="T72" fmla="*/ 683 w 1082"/>
                    <a:gd name="T73" fmla="*/ 348 h 1052"/>
                    <a:gd name="T74" fmla="*/ 762 w 1082"/>
                    <a:gd name="T75" fmla="*/ 289 h 1052"/>
                    <a:gd name="T76" fmla="*/ 783 w 1082"/>
                    <a:gd name="T77" fmla="*/ 283 h 1052"/>
                    <a:gd name="T78" fmla="*/ 917 w 1082"/>
                    <a:gd name="T79" fmla="*/ 219 h 1052"/>
                    <a:gd name="T80" fmla="*/ 1015 w 1082"/>
                    <a:gd name="T81" fmla="*/ 187 h 1052"/>
                    <a:gd name="T82" fmla="*/ 897 w 1082"/>
                    <a:gd name="T83" fmla="*/ 263 h 1052"/>
                    <a:gd name="T84" fmla="*/ 822 w 1082"/>
                    <a:gd name="T85" fmla="*/ 321 h 1052"/>
                    <a:gd name="T86" fmla="*/ 595 w 1082"/>
                    <a:gd name="T87" fmla="*/ 418 h 1052"/>
                    <a:gd name="T88" fmla="*/ 381 w 1082"/>
                    <a:gd name="T89" fmla="*/ 587 h 1052"/>
                    <a:gd name="T90" fmla="*/ 405 w 1082"/>
                    <a:gd name="T91" fmla="*/ 612 h 1052"/>
                    <a:gd name="T92" fmla="*/ 356 w 1082"/>
                    <a:gd name="T93" fmla="*/ 657 h 1052"/>
                    <a:gd name="T94" fmla="*/ 306 w 1082"/>
                    <a:gd name="T95" fmla="*/ 689 h 1052"/>
                    <a:gd name="T96" fmla="*/ 405 w 1082"/>
                    <a:gd name="T97" fmla="*/ 702 h 1052"/>
                    <a:gd name="T98" fmla="*/ 381 w 1082"/>
                    <a:gd name="T99" fmla="*/ 723 h 1052"/>
                    <a:gd name="T100" fmla="*/ 287 w 1082"/>
                    <a:gd name="T101" fmla="*/ 723 h 1052"/>
                    <a:gd name="T102" fmla="*/ 69 w 1082"/>
                    <a:gd name="T103" fmla="*/ 1006 h 1052"/>
                    <a:gd name="T104" fmla="*/ 306 w 1082"/>
                    <a:gd name="T105" fmla="*/ 1012 h 1052"/>
                    <a:gd name="T106" fmla="*/ 311 w 1082"/>
                    <a:gd name="T107" fmla="*/ 1044 h 1052"/>
                    <a:gd name="T108" fmla="*/ 178 w 1082"/>
                    <a:gd name="T109" fmla="*/ 1037 h 1052"/>
                    <a:gd name="T110" fmla="*/ 0 w 1082"/>
                    <a:gd name="T111" fmla="*/ 929 h 10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082" h="1052">
                      <a:moveTo>
                        <a:pt x="0" y="929"/>
                      </a:moveTo>
                      <a:lnTo>
                        <a:pt x="75" y="902"/>
                      </a:lnTo>
                      <a:lnTo>
                        <a:pt x="88" y="863"/>
                      </a:lnTo>
                      <a:lnTo>
                        <a:pt x="148" y="825"/>
                      </a:lnTo>
                      <a:lnTo>
                        <a:pt x="19" y="792"/>
                      </a:lnTo>
                      <a:lnTo>
                        <a:pt x="34" y="755"/>
                      </a:lnTo>
                      <a:lnTo>
                        <a:pt x="69" y="787"/>
                      </a:lnTo>
                      <a:lnTo>
                        <a:pt x="128" y="742"/>
                      </a:lnTo>
                      <a:lnTo>
                        <a:pt x="88" y="773"/>
                      </a:lnTo>
                      <a:lnTo>
                        <a:pt x="103" y="792"/>
                      </a:lnTo>
                      <a:lnTo>
                        <a:pt x="143" y="798"/>
                      </a:lnTo>
                      <a:lnTo>
                        <a:pt x="252" y="689"/>
                      </a:lnTo>
                      <a:lnTo>
                        <a:pt x="227" y="663"/>
                      </a:lnTo>
                      <a:lnTo>
                        <a:pt x="208" y="593"/>
                      </a:lnTo>
                      <a:lnTo>
                        <a:pt x="242" y="566"/>
                      </a:lnTo>
                      <a:lnTo>
                        <a:pt x="268" y="630"/>
                      </a:lnTo>
                      <a:lnTo>
                        <a:pt x="281" y="618"/>
                      </a:lnTo>
                      <a:lnTo>
                        <a:pt x="321" y="516"/>
                      </a:lnTo>
                      <a:lnTo>
                        <a:pt x="440" y="399"/>
                      </a:lnTo>
                      <a:lnTo>
                        <a:pt x="435" y="321"/>
                      </a:lnTo>
                      <a:lnTo>
                        <a:pt x="465" y="244"/>
                      </a:lnTo>
                      <a:lnTo>
                        <a:pt x="461" y="212"/>
                      </a:lnTo>
                      <a:lnTo>
                        <a:pt x="485" y="225"/>
                      </a:lnTo>
                      <a:lnTo>
                        <a:pt x="510" y="219"/>
                      </a:lnTo>
                      <a:lnTo>
                        <a:pt x="610" y="187"/>
                      </a:lnTo>
                      <a:lnTo>
                        <a:pt x="644" y="179"/>
                      </a:lnTo>
                      <a:lnTo>
                        <a:pt x="634" y="160"/>
                      </a:lnTo>
                      <a:lnTo>
                        <a:pt x="614" y="141"/>
                      </a:lnTo>
                      <a:lnTo>
                        <a:pt x="625" y="102"/>
                      </a:lnTo>
                      <a:lnTo>
                        <a:pt x="644" y="83"/>
                      </a:lnTo>
                      <a:lnTo>
                        <a:pt x="629" y="52"/>
                      </a:lnTo>
                      <a:lnTo>
                        <a:pt x="649" y="0"/>
                      </a:lnTo>
                      <a:lnTo>
                        <a:pt x="640" y="44"/>
                      </a:lnTo>
                      <a:lnTo>
                        <a:pt x="659" y="71"/>
                      </a:lnTo>
                      <a:lnTo>
                        <a:pt x="649" y="102"/>
                      </a:lnTo>
                      <a:lnTo>
                        <a:pt x="629" y="110"/>
                      </a:lnTo>
                      <a:lnTo>
                        <a:pt x="629" y="135"/>
                      </a:lnTo>
                      <a:lnTo>
                        <a:pt x="640" y="148"/>
                      </a:lnTo>
                      <a:lnTo>
                        <a:pt x="649" y="141"/>
                      </a:lnTo>
                      <a:lnTo>
                        <a:pt x="649" y="154"/>
                      </a:lnTo>
                      <a:lnTo>
                        <a:pt x="649" y="187"/>
                      </a:lnTo>
                      <a:lnTo>
                        <a:pt x="664" y="198"/>
                      </a:lnTo>
                      <a:lnTo>
                        <a:pt x="689" y="187"/>
                      </a:lnTo>
                      <a:lnTo>
                        <a:pt x="728" y="135"/>
                      </a:lnTo>
                      <a:lnTo>
                        <a:pt x="698" y="192"/>
                      </a:lnTo>
                      <a:lnTo>
                        <a:pt x="683" y="212"/>
                      </a:lnTo>
                      <a:lnTo>
                        <a:pt x="625" y="212"/>
                      </a:lnTo>
                      <a:lnTo>
                        <a:pt x="515" y="238"/>
                      </a:lnTo>
                      <a:lnTo>
                        <a:pt x="504" y="269"/>
                      </a:lnTo>
                      <a:lnTo>
                        <a:pt x="550" y="269"/>
                      </a:lnTo>
                      <a:lnTo>
                        <a:pt x="545" y="238"/>
                      </a:lnTo>
                      <a:lnTo>
                        <a:pt x="560" y="238"/>
                      </a:lnTo>
                      <a:lnTo>
                        <a:pt x="569" y="258"/>
                      </a:lnTo>
                      <a:lnTo>
                        <a:pt x="619" y="250"/>
                      </a:lnTo>
                      <a:lnTo>
                        <a:pt x="610" y="219"/>
                      </a:lnTo>
                      <a:lnTo>
                        <a:pt x="629" y="225"/>
                      </a:lnTo>
                      <a:lnTo>
                        <a:pt x="640" y="244"/>
                      </a:lnTo>
                      <a:lnTo>
                        <a:pt x="708" y="225"/>
                      </a:lnTo>
                      <a:lnTo>
                        <a:pt x="714" y="198"/>
                      </a:lnTo>
                      <a:lnTo>
                        <a:pt x="748" y="192"/>
                      </a:lnTo>
                      <a:lnTo>
                        <a:pt x="748" y="219"/>
                      </a:lnTo>
                      <a:lnTo>
                        <a:pt x="773" y="212"/>
                      </a:lnTo>
                      <a:lnTo>
                        <a:pt x="792" y="173"/>
                      </a:lnTo>
                      <a:lnTo>
                        <a:pt x="807" y="198"/>
                      </a:lnTo>
                      <a:lnTo>
                        <a:pt x="833" y="206"/>
                      </a:lnTo>
                      <a:lnTo>
                        <a:pt x="848" y="231"/>
                      </a:lnTo>
                      <a:lnTo>
                        <a:pt x="872" y="225"/>
                      </a:lnTo>
                      <a:lnTo>
                        <a:pt x="891" y="238"/>
                      </a:lnTo>
                      <a:lnTo>
                        <a:pt x="1026" y="187"/>
                      </a:lnTo>
                      <a:lnTo>
                        <a:pt x="986" y="219"/>
                      </a:lnTo>
                      <a:lnTo>
                        <a:pt x="921" y="238"/>
                      </a:lnTo>
                      <a:lnTo>
                        <a:pt x="872" y="244"/>
                      </a:lnTo>
                      <a:lnTo>
                        <a:pt x="837" y="244"/>
                      </a:lnTo>
                      <a:lnTo>
                        <a:pt x="807" y="244"/>
                      </a:lnTo>
                      <a:lnTo>
                        <a:pt x="812" y="269"/>
                      </a:lnTo>
                      <a:lnTo>
                        <a:pt x="818" y="283"/>
                      </a:lnTo>
                      <a:lnTo>
                        <a:pt x="792" y="289"/>
                      </a:lnTo>
                      <a:lnTo>
                        <a:pt x="797" y="231"/>
                      </a:lnTo>
                      <a:lnTo>
                        <a:pt x="768" y="225"/>
                      </a:lnTo>
                      <a:lnTo>
                        <a:pt x="762" y="250"/>
                      </a:lnTo>
                      <a:lnTo>
                        <a:pt x="733" y="231"/>
                      </a:lnTo>
                      <a:lnTo>
                        <a:pt x="719" y="269"/>
                      </a:lnTo>
                      <a:lnTo>
                        <a:pt x="698" y="258"/>
                      </a:lnTo>
                      <a:lnTo>
                        <a:pt x="629" y="269"/>
                      </a:lnTo>
                      <a:lnTo>
                        <a:pt x="649" y="277"/>
                      </a:lnTo>
                      <a:lnTo>
                        <a:pt x="625" y="289"/>
                      </a:lnTo>
                      <a:lnTo>
                        <a:pt x="610" y="269"/>
                      </a:lnTo>
                      <a:lnTo>
                        <a:pt x="580" y="289"/>
                      </a:lnTo>
                      <a:lnTo>
                        <a:pt x="619" y="296"/>
                      </a:lnTo>
                      <a:lnTo>
                        <a:pt x="619" y="315"/>
                      </a:lnTo>
                      <a:lnTo>
                        <a:pt x="590" y="302"/>
                      </a:lnTo>
                      <a:lnTo>
                        <a:pt x="569" y="315"/>
                      </a:lnTo>
                      <a:lnTo>
                        <a:pt x="595" y="340"/>
                      </a:lnTo>
                      <a:lnTo>
                        <a:pt x="565" y="355"/>
                      </a:lnTo>
                      <a:lnTo>
                        <a:pt x="560" y="327"/>
                      </a:lnTo>
                      <a:lnTo>
                        <a:pt x="541" y="308"/>
                      </a:lnTo>
                      <a:lnTo>
                        <a:pt x="525" y="355"/>
                      </a:lnTo>
                      <a:lnTo>
                        <a:pt x="534" y="361"/>
                      </a:lnTo>
                      <a:lnTo>
                        <a:pt x="515" y="374"/>
                      </a:lnTo>
                      <a:lnTo>
                        <a:pt x="518" y="311"/>
                      </a:lnTo>
                      <a:lnTo>
                        <a:pt x="468" y="298"/>
                      </a:lnTo>
                      <a:lnTo>
                        <a:pt x="461" y="367"/>
                      </a:lnTo>
                      <a:lnTo>
                        <a:pt x="470" y="399"/>
                      </a:lnTo>
                      <a:lnTo>
                        <a:pt x="485" y="367"/>
                      </a:lnTo>
                      <a:lnTo>
                        <a:pt x="510" y="374"/>
                      </a:lnTo>
                      <a:lnTo>
                        <a:pt x="525" y="387"/>
                      </a:lnTo>
                      <a:lnTo>
                        <a:pt x="580" y="327"/>
                      </a:lnTo>
                      <a:lnTo>
                        <a:pt x="610" y="340"/>
                      </a:lnTo>
                      <a:lnTo>
                        <a:pt x="640" y="327"/>
                      </a:lnTo>
                      <a:lnTo>
                        <a:pt x="698" y="321"/>
                      </a:lnTo>
                      <a:lnTo>
                        <a:pt x="683" y="348"/>
                      </a:lnTo>
                      <a:lnTo>
                        <a:pt x="738" y="340"/>
                      </a:lnTo>
                      <a:lnTo>
                        <a:pt x="743" y="296"/>
                      </a:lnTo>
                      <a:lnTo>
                        <a:pt x="762" y="289"/>
                      </a:lnTo>
                      <a:lnTo>
                        <a:pt x="758" y="315"/>
                      </a:lnTo>
                      <a:lnTo>
                        <a:pt x="788" y="302"/>
                      </a:lnTo>
                      <a:lnTo>
                        <a:pt x="783" y="283"/>
                      </a:lnTo>
                      <a:lnTo>
                        <a:pt x="803" y="296"/>
                      </a:lnTo>
                      <a:lnTo>
                        <a:pt x="862" y="263"/>
                      </a:lnTo>
                      <a:lnTo>
                        <a:pt x="917" y="219"/>
                      </a:lnTo>
                      <a:lnTo>
                        <a:pt x="936" y="231"/>
                      </a:lnTo>
                      <a:lnTo>
                        <a:pt x="951" y="206"/>
                      </a:lnTo>
                      <a:lnTo>
                        <a:pt x="1015" y="187"/>
                      </a:lnTo>
                      <a:lnTo>
                        <a:pt x="1081" y="160"/>
                      </a:lnTo>
                      <a:lnTo>
                        <a:pt x="912" y="238"/>
                      </a:lnTo>
                      <a:lnTo>
                        <a:pt x="897" y="263"/>
                      </a:lnTo>
                      <a:lnTo>
                        <a:pt x="917" y="277"/>
                      </a:lnTo>
                      <a:lnTo>
                        <a:pt x="867" y="283"/>
                      </a:lnTo>
                      <a:lnTo>
                        <a:pt x="822" y="321"/>
                      </a:lnTo>
                      <a:lnTo>
                        <a:pt x="743" y="361"/>
                      </a:lnTo>
                      <a:lnTo>
                        <a:pt x="674" y="393"/>
                      </a:lnTo>
                      <a:lnTo>
                        <a:pt x="595" y="418"/>
                      </a:lnTo>
                      <a:lnTo>
                        <a:pt x="515" y="438"/>
                      </a:lnTo>
                      <a:lnTo>
                        <a:pt x="405" y="509"/>
                      </a:lnTo>
                      <a:lnTo>
                        <a:pt x="381" y="587"/>
                      </a:lnTo>
                      <a:lnTo>
                        <a:pt x="356" y="593"/>
                      </a:lnTo>
                      <a:lnTo>
                        <a:pt x="347" y="618"/>
                      </a:lnTo>
                      <a:lnTo>
                        <a:pt x="405" y="612"/>
                      </a:lnTo>
                      <a:lnTo>
                        <a:pt x="500" y="593"/>
                      </a:lnTo>
                      <a:lnTo>
                        <a:pt x="489" y="612"/>
                      </a:lnTo>
                      <a:lnTo>
                        <a:pt x="356" y="657"/>
                      </a:lnTo>
                      <a:lnTo>
                        <a:pt x="306" y="657"/>
                      </a:lnTo>
                      <a:lnTo>
                        <a:pt x="291" y="683"/>
                      </a:lnTo>
                      <a:lnTo>
                        <a:pt x="306" y="689"/>
                      </a:lnTo>
                      <a:lnTo>
                        <a:pt x="336" y="695"/>
                      </a:lnTo>
                      <a:lnTo>
                        <a:pt x="366" y="695"/>
                      </a:lnTo>
                      <a:lnTo>
                        <a:pt x="405" y="702"/>
                      </a:lnTo>
                      <a:lnTo>
                        <a:pt x="390" y="715"/>
                      </a:lnTo>
                      <a:lnTo>
                        <a:pt x="431" y="742"/>
                      </a:lnTo>
                      <a:lnTo>
                        <a:pt x="381" y="723"/>
                      </a:lnTo>
                      <a:lnTo>
                        <a:pt x="356" y="723"/>
                      </a:lnTo>
                      <a:lnTo>
                        <a:pt x="347" y="735"/>
                      </a:lnTo>
                      <a:lnTo>
                        <a:pt x="287" y="723"/>
                      </a:lnTo>
                      <a:lnTo>
                        <a:pt x="232" y="798"/>
                      </a:lnTo>
                      <a:lnTo>
                        <a:pt x="154" y="902"/>
                      </a:lnTo>
                      <a:lnTo>
                        <a:pt x="69" y="1006"/>
                      </a:lnTo>
                      <a:lnTo>
                        <a:pt x="88" y="1006"/>
                      </a:lnTo>
                      <a:lnTo>
                        <a:pt x="281" y="1019"/>
                      </a:lnTo>
                      <a:lnTo>
                        <a:pt x="306" y="1012"/>
                      </a:lnTo>
                      <a:lnTo>
                        <a:pt x="351" y="1019"/>
                      </a:lnTo>
                      <a:lnTo>
                        <a:pt x="470" y="980"/>
                      </a:lnTo>
                      <a:lnTo>
                        <a:pt x="311" y="1044"/>
                      </a:lnTo>
                      <a:lnTo>
                        <a:pt x="242" y="1051"/>
                      </a:lnTo>
                      <a:lnTo>
                        <a:pt x="197" y="1025"/>
                      </a:lnTo>
                      <a:lnTo>
                        <a:pt x="178" y="1037"/>
                      </a:lnTo>
                      <a:lnTo>
                        <a:pt x="88" y="1037"/>
                      </a:lnTo>
                      <a:lnTo>
                        <a:pt x="45" y="1051"/>
                      </a:lnTo>
                      <a:lnTo>
                        <a:pt x="0" y="9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2058" name="Freeform 10"/>
              <p:cNvSpPr>
                <a:spLocks/>
              </p:cNvSpPr>
              <p:nvPr/>
            </p:nvSpPr>
            <p:spPr bwMode="ltGray">
              <a:xfrm>
                <a:off x="2924" y="2827"/>
                <a:ext cx="754" cy="684"/>
              </a:xfrm>
              <a:custGeom>
                <a:avLst/>
                <a:gdLst>
                  <a:gd name="T0" fmla="*/ 445 w 754"/>
                  <a:gd name="T1" fmla="*/ 530 h 684"/>
                  <a:gd name="T2" fmla="*/ 461 w 754"/>
                  <a:gd name="T3" fmla="*/ 318 h 684"/>
                  <a:gd name="T4" fmla="*/ 598 w 754"/>
                  <a:gd name="T5" fmla="*/ 241 h 684"/>
                  <a:gd name="T6" fmla="*/ 569 w 754"/>
                  <a:gd name="T7" fmla="*/ 256 h 684"/>
                  <a:gd name="T8" fmla="*/ 477 w 754"/>
                  <a:gd name="T9" fmla="*/ 318 h 684"/>
                  <a:gd name="T10" fmla="*/ 522 w 754"/>
                  <a:gd name="T11" fmla="*/ 226 h 684"/>
                  <a:gd name="T12" fmla="*/ 645 w 754"/>
                  <a:gd name="T13" fmla="*/ 180 h 684"/>
                  <a:gd name="T14" fmla="*/ 692 w 754"/>
                  <a:gd name="T15" fmla="*/ 151 h 684"/>
                  <a:gd name="T16" fmla="*/ 661 w 754"/>
                  <a:gd name="T17" fmla="*/ 151 h 684"/>
                  <a:gd name="T18" fmla="*/ 598 w 754"/>
                  <a:gd name="T19" fmla="*/ 151 h 684"/>
                  <a:gd name="T20" fmla="*/ 706 w 754"/>
                  <a:gd name="T21" fmla="*/ 121 h 684"/>
                  <a:gd name="T22" fmla="*/ 721 w 754"/>
                  <a:gd name="T23" fmla="*/ 44 h 684"/>
                  <a:gd name="T24" fmla="*/ 645 w 754"/>
                  <a:gd name="T25" fmla="*/ 44 h 684"/>
                  <a:gd name="T26" fmla="*/ 614 w 754"/>
                  <a:gd name="T27" fmla="*/ 90 h 684"/>
                  <a:gd name="T28" fmla="*/ 553 w 754"/>
                  <a:gd name="T29" fmla="*/ 121 h 684"/>
                  <a:gd name="T30" fmla="*/ 477 w 754"/>
                  <a:gd name="T31" fmla="*/ 180 h 684"/>
                  <a:gd name="T32" fmla="*/ 445 w 754"/>
                  <a:gd name="T33" fmla="*/ 151 h 684"/>
                  <a:gd name="T34" fmla="*/ 506 w 754"/>
                  <a:gd name="T35" fmla="*/ 121 h 684"/>
                  <a:gd name="T36" fmla="*/ 553 w 754"/>
                  <a:gd name="T37" fmla="*/ 61 h 684"/>
                  <a:gd name="T38" fmla="*/ 506 w 754"/>
                  <a:gd name="T39" fmla="*/ 61 h 684"/>
                  <a:gd name="T40" fmla="*/ 491 w 754"/>
                  <a:gd name="T41" fmla="*/ 61 h 684"/>
                  <a:gd name="T42" fmla="*/ 506 w 754"/>
                  <a:gd name="T43" fmla="*/ 0 h 684"/>
                  <a:gd name="T44" fmla="*/ 477 w 754"/>
                  <a:gd name="T45" fmla="*/ 44 h 684"/>
                  <a:gd name="T46" fmla="*/ 430 w 754"/>
                  <a:gd name="T47" fmla="*/ 44 h 684"/>
                  <a:gd name="T48" fmla="*/ 383 w 754"/>
                  <a:gd name="T49" fmla="*/ 44 h 684"/>
                  <a:gd name="T50" fmla="*/ 399 w 754"/>
                  <a:gd name="T51" fmla="*/ 90 h 684"/>
                  <a:gd name="T52" fmla="*/ 399 w 754"/>
                  <a:gd name="T53" fmla="*/ 136 h 684"/>
                  <a:gd name="T54" fmla="*/ 369 w 754"/>
                  <a:gd name="T55" fmla="*/ 151 h 684"/>
                  <a:gd name="T56" fmla="*/ 230 w 754"/>
                  <a:gd name="T57" fmla="*/ 136 h 684"/>
                  <a:gd name="T58" fmla="*/ 184 w 754"/>
                  <a:gd name="T59" fmla="*/ 105 h 684"/>
                  <a:gd name="T60" fmla="*/ 123 w 754"/>
                  <a:gd name="T61" fmla="*/ 75 h 684"/>
                  <a:gd name="T62" fmla="*/ 47 w 754"/>
                  <a:gd name="T63" fmla="*/ 61 h 684"/>
                  <a:gd name="T64" fmla="*/ 123 w 754"/>
                  <a:gd name="T65" fmla="*/ 121 h 684"/>
                  <a:gd name="T66" fmla="*/ 61 w 754"/>
                  <a:gd name="T67" fmla="*/ 136 h 684"/>
                  <a:gd name="T68" fmla="*/ 123 w 754"/>
                  <a:gd name="T69" fmla="*/ 165 h 684"/>
                  <a:gd name="T70" fmla="*/ 230 w 754"/>
                  <a:gd name="T71" fmla="*/ 211 h 684"/>
                  <a:gd name="T72" fmla="*/ 369 w 754"/>
                  <a:gd name="T73" fmla="*/ 318 h 684"/>
                  <a:gd name="T74" fmla="*/ 184 w 754"/>
                  <a:gd name="T75" fmla="*/ 196 h 684"/>
                  <a:gd name="T76" fmla="*/ 199 w 754"/>
                  <a:gd name="T77" fmla="*/ 241 h 684"/>
                  <a:gd name="T78" fmla="*/ 262 w 754"/>
                  <a:gd name="T79" fmla="*/ 287 h 684"/>
                  <a:gd name="T80" fmla="*/ 399 w 754"/>
                  <a:gd name="T81" fmla="*/ 545 h 684"/>
                  <a:gd name="T82" fmla="*/ 445 w 754"/>
                  <a:gd name="T83" fmla="*/ 605 h 684"/>
                  <a:gd name="T84" fmla="*/ 517 w 754"/>
                  <a:gd name="T85" fmla="*/ 579 h 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54" h="684">
                    <a:moveTo>
                      <a:pt x="517" y="579"/>
                    </a:moveTo>
                    <a:lnTo>
                      <a:pt x="461" y="545"/>
                    </a:lnTo>
                    <a:lnTo>
                      <a:pt x="445" y="530"/>
                    </a:lnTo>
                    <a:lnTo>
                      <a:pt x="430" y="515"/>
                    </a:lnTo>
                    <a:lnTo>
                      <a:pt x="369" y="348"/>
                    </a:lnTo>
                    <a:lnTo>
                      <a:pt x="461" y="318"/>
                    </a:lnTo>
                    <a:lnTo>
                      <a:pt x="553" y="287"/>
                    </a:lnTo>
                    <a:lnTo>
                      <a:pt x="614" y="256"/>
                    </a:lnTo>
                    <a:lnTo>
                      <a:pt x="598" y="241"/>
                    </a:lnTo>
                    <a:lnTo>
                      <a:pt x="584" y="272"/>
                    </a:lnTo>
                    <a:lnTo>
                      <a:pt x="569" y="241"/>
                    </a:lnTo>
                    <a:lnTo>
                      <a:pt x="569" y="256"/>
                    </a:lnTo>
                    <a:lnTo>
                      <a:pt x="553" y="226"/>
                    </a:lnTo>
                    <a:lnTo>
                      <a:pt x="538" y="272"/>
                    </a:lnTo>
                    <a:lnTo>
                      <a:pt x="477" y="318"/>
                    </a:lnTo>
                    <a:lnTo>
                      <a:pt x="383" y="301"/>
                    </a:lnTo>
                    <a:lnTo>
                      <a:pt x="430" y="256"/>
                    </a:lnTo>
                    <a:lnTo>
                      <a:pt x="522" y="226"/>
                    </a:lnTo>
                    <a:lnTo>
                      <a:pt x="553" y="196"/>
                    </a:lnTo>
                    <a:lnTo>
                      <a:pt x="598" y="211"/>
                    </a:lnTo>
                    <a:lnTo>
                      <a:pt x="645" y="180"/>
                    </a:lnTo>
                    <a:lnTo>
                      <a:pt x="721" y="165"/>
                    </a:lnTo>
                    <a:lnTo>
                      <a:pt x="737" y="151"/>
                    </a:lnTo>
                    <a:lnTo>
                      <a:pt x="692" y="151"/>
                    </a:lnTo>
                    <a:lnTo>
                      <a:pt x="676" y="151"/>
                    </a:lnTo>
                    <a:lnTo>
                      <a:pt x="676" y="136"/>
                    </a:lnTo>
                    <a:lnTo>
                      <a:pt x="661" y="151"/>
                    </a:lnTo>
                    <a:lnTo>
                      <a:pt x="630" y="136"/>
                    </a:lnTo>
                    <a:lnTo>
                      <a:pt x="614" y="165"/>
                    </a:lnTo>
                    <a:lnTo>
                      <a:pt x="598" y="151"/>
                    </a:lnTo>
                    <a:lnTo>
                      <a:pt x="630" y="151"/>
                    </a:lnTo>
                    <a:lnTo>
                      <a:pt x="630" y="121"/>
                    </a:lnTo>
                    <a:lnTo>
                      <a:pt x="706" y="121"/>
                    </a:lnTo>
                    <a:lnTo>
                      <a:pt x="676" y="105"/>
                    </a:lnTo>
                    <a:lnTo>
                      <a:pt x="753" y="61"/>
                    </a:lnTo>
                    <a:lnTo>
                      <a:pt x="721" y="44"/>
                    </a:lnTo>
                    <a:lnTo>
                      <a:pt x="706" y="61"/>
                    </a:lnTo>
                    <a:lnTo>
                      <a:pt x="676" y="30"/>
                    </a:lnTo>
                    <a:lnTo>
                      <a:pt x="645" y="44"/>
                    </a:lnTo>
                    <a:lnTo>
                      <a:pt x="661" y="61"/>
                    </a:lnTo>
                    <a:lnTo>
                      <a:pt x="630" y="61"/>
                    </a:lnTo>
                    <a:lnTo>
                      <a:pt x="614" y="90"/>
                    </a:lnTo>
                    <a:lnTo>
                      <a:pt x="598" y="90"/>
                    </a:lnTo>
                    <a:lnTo>
                      <a:pt x="569" y="121"/>
                    </a:lnTo>
                    <a:lnTo>
                      <a:pt x="553" y="121"/>
                    </a:lnTo>
                    <a:lnTo>
                      <a:pt x="538" y="136"/>
                    </a:lnTo>
                    <a:lnTo>
                      <a:pt x="506" y="151"/>
                    </a:lnTo>
                    <a:lnTo>
                      <a:pt x="477" y="180"/>
                    </a:lnTo>
                    <a:lnTo>
                      <a:pt x="445" y="180"/>
                    </a:lnTo>
                    <a:lnTo>
                      <a:pt x="430" y="196"/>
                    </a:lnTo>
                    <a:lnTo>
                      <a:pt x="445" y="151"/>
                    </a:lnTo>
                    <a:lnTo>
                      <a:pt x="477" y="151"/>
                    </a:lnTo>
                    <a:lnTo>
                      <a:pt x="477" y="121"/>
                    </a:lnTo>
                    <a:lnTo>
                      <a:pt x="506" y="121"/>
                    </a:lnTo>
                    <a:lnTo>
                      <a:pt x="522" y="90"/>
                    </a:lnTo>
                    <a:lnTo>
                      <a:pt x="614" y="61"/>
                    </a:lnTo>
                    <a:lnTo>
                      <a:pt x="553" y="61"/>
                    </a:lnTo>
                    <a:lnTo>
                      <a:pt x="569" y="44"/>
                    </a:lnTo>
                    <a:lnTo>
                      <a:pt x="522" y="61"/>
                    </a:lnTo>
                    <a:lnTo>
                      <a:pt x="506" y="61"/>
                    </a:lnTo>
                    <a:lnTo>
                      <a:pt x="477" y="90"/>
                    </a:lnTo>
                    <a:lnTo>
                      <a:pt x="477" y="75"/>
                    </a:lnTo>
                    <a:lnTo>
                      <a:pt x="491" y="61"/>
                    </a:lnTo>
                    <a:lnTo>
                      <a:pt x="491" y="44"/>
                    </a:lnTo>
                    <a:lnTo>
                      <a:pt x="522" y="15"/>
                    </a:lnTo>
                    <a:lnTo>
                      <a:pt x="506" y="0"/>
                    </a:lnTo>
                    <a:lnTo>
                      <a:pt x="491" y="0"/>
                    </a:lnTo>
                    <a:lnTo>
                      <a:pt x="461" y="30"/>
                    </a:lnTo>
                    <a:lnTo>
                      <a:pt x="477" y="44"/>
                    </a:lnTo>
                    <a:lnTo>
                      <a:pt x="445" y="44"/>
                    </a:lnTo>
                    <a:lnTo>
                      <a:pt x="399" y="30"/>
                    </a:lnTo>
                    <a:lnTo>
                      <a:pt x="430" y="44"/>
                    </a:lnTo>
                    <a:lnTo>
                      <a:pt x="399" y="61"/>
                    </a:lnTo>
                    <a:lnTo>
                      <a:pt x="383" y="30"/>
                    </a:lnTo>
                    <a:lnTo>
                      <a:pt x="383" y="44"/>
                    </a:lnTo>
                    <a:lnTo>
                      <a:pt x="369" y="30"/>
                    </a:lnTo>
                    <a:lnTo>
                      <a:pt x="383" y="90"/>
                    </a:lnTo>
                    <a:lnTo>
                      <a:pt x="399" y="90"/>
                    </a:lnTo>
                    <a:lnTo>
                      <a:pt x="414" y="136"/>
                    </a:lnTo>
                    <a:lnTo>
                      <a:pt x="414" y="151"/>
                    </a:lnTo>
                    <a:lnTo>
                      <a:pt x="399" y="136"/>
                    </a:lnTo>
                    <a:lnTo>
                      <a:pt x="369" y="136"/>
                    </a:lnTo>
                    <a:lnTo>
                      <a:pt x="383" y="151"/>
                    </a:lnTo>
                    <a:lnTo>
                      <a:pt x="369" y="151"/>
                    </a:lnTo>
                    <a:lnTo>
                      <a:pt x="338" y="165"/>
                    </a:lnTo>
                    <a:lnTo>
                      <a:pt x="246" y="136"/>
                    </a:lnTo>
                    <a:lnTo>
                      <a:pt x="230" y="136"/>
                    </a:lnTo>
                    <a:lnTo>
                      <a:pt x="215" y="136"/>
                    </a:lnTo>
                    <a:lnTo>
                      <a:pt x="215" y="105"/>
                    </a:lnTo>
                    <a:lnTo>
                      <a:pt x="184" y="105"/>
                    </a:lnTo>
                    <a:lnTo>
                      <a:pt x="184" y="90"/>
                    </a:lnTo>
                    <a:lnTo>
                      <a:pt x="154" y="105"/>
                    </a:lnTo>
                    <a:lnTo>
                      <a:pt x="123" y="75"/>
                    </a:lnTo>
                    <a:lnTo>
                      <a:pt x="108" y="61"/>
                    </a:lnTo>
                    <a:lnTo>
                      <a:pt x="76" y="44"/>
                    </a:lnTo>
                    <a:lnTo>
                      <a:pt x="47" y="61"/>
                    </a:lnTo>
                    <a:lnTo>
                      <a:pt x="15" y="44"/>
                    </a:lnTo>
                    <a:lnTo>
                      <a:pt x="0" y="75"/>
                    </a:lnTo>
                    <a:lnTo>
                      <a:pt x="123" y="121"/>
                    </a:lnTo>
                    <a:lnTo>
                      <a:pt x="76" y="121"/>
                    </a:lnTo>
                    <a:lnTo>
                      <a:pt x="15" y="105"/>
                    </a:lnTo>
                    <a:lnTo>
                      <a:pt x="61" y="136"/>
                    </a:lnTo>
                    <a:lnTo>
                      <a:pt x="47" y="151"/>
                    </a:lnTo>
                    <a:lnTo>
                      <a:pt x="92" y="180"/>
                    </a:lnTo>
                    <a:lnTo>
                      <a:pt x="123" y="165"/>
                    </a:lnTo>
                    <a:lnTo>
                      <a:pt x="123" y="180"/>
                    </a:lnTo>
                    <a:lnTo>
                      <a:pt x="215" y="165"/>
                    </a:lnTo>
                    <a:lnTo>
                      <a:pt x="230" y="211"/>
                    </a:lnTo>
                    <a:lnTo>
                      <a:pt x="246" y="241"/>
                    </a:lnTo>
                    <a:lnTo>
                      <a:pt x="369" y="287"/>
                    </a:lnTo>
                    <a:lnTo>
                      <a:pt x="369" y="318"/>
                    </a:lnTo>
                    <a:lnTo>
                      <a:pt x="262" y="256"/>
                    </a:lnTo>
                    <a:lnTo>
                      <a:pt x="230" y="256"/>
                    </a:lnTo>
                    <a:lnTo>
                      <a:pt x="184" y="196"/>
                    </a:lnTo>
                    <a:lnTo>
                      <a:pt x="108" y="180"/>
                    </a:lnTo>
                    <a:lnTo>
                      <a:pt x="154" y="211"/>
                    </a:lnTo>
                    <a:lnTo>
                      <a:pt x="199" y="241"/>
                    </a:lnTo>
                    <a:lnTo>
                      <a:pt x="184" y="226"/>
                    </a:lnTo>
                    <a:lnTo>
                      <a:pt x="215" y="272"/>
                    </a:lnTo>
                    <a:lnTo>
                      <a:pt x="262" y="287"/>
                    </a:lnTo>
                    <a:lnTo>
                      <a:pt x="307" y="318"/>
                    </a:lnTo>
                    <a:lnTo>
                      <a:pt x="414" y="530"/>
                    </a:lnTo>
                    <a:lnTo>
                      <a:pt x="399" y="545"/>
                    </a:lnTo>
                    <a:lnTo>
                      <a:pt x="430" y="559"/>
                    </a:lnTo>
                    <a:lnTo>
                      <a:pt x="416" y="570"/>
                    </a:lnTo>
                    <a:lnTo>
                      <a:pt x="445" y="605"/>
                    </a:lnTo>
                    <a:lnTo>
                      <a:pt x="461" y="620"/>
                    </a:lnTo>
                    <a:lnTo>
                      <a:pt x="477" y="683"/>
                    </a:lnTo>
                    <a:lnTo>
                      <a:pt x="517" y="57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9" name="Freeform 11"/>
              <p:cNvSpPr>
                <a:spLocks/>
              </p:cNvSpPr>
              <p:nvPr/>
            </p:nvSpPr>
            <p:spPr bwMode="ltGray">
              <a:xfrm>
                <a:off x="1208" y="3083"/>
                <a:ext cx="4563" cy="1115"/>
              </a:xfrm>
              <a:custGeom>
                <a:avLst/>
                <a:gdLst>
                  <a:gd name="T0" fmla="*/ 4490 w 4563"/>
                  <a:gd name="T1" fmla="*/ 0 h 1115"/>
                  <a:gd name="T2" fmla="*/ 4292 w 4563"/>
                  <a:gd name="T3" fmla="*/ 93 h 1115"/>
                  <a:gd name="T4" fmla="*/ 4049 w 4563"/>
                  <a:gd name="T5" fmla="*/ 93 h 1115"/>
                  <a:gd name="T6" fmla="*/ 3697 w 4563"/>
                  <a:gd name="T7" fmla="*/ 14 h 1115"/>
                  <a:gd name="T8" fmla="*/ 3520 w 4563"/>
                  <a:gd name="T9" fmla="*/ 14 h 1115"/>
                  <a:gd name="T10" fmla="*/ 3410 w 4563"/>
                  <a:gd name="T11" fmla="*/ 78 h 1115"/>
                  <a:gd name="T12" fmla="*/ 3211 w 4563"/>
                  <a:gd name="T13" fmla="*/ 7 h 1115"/>
                  <a:gd name="T14" fmla="*/ 3078 w 4563"/>
                  <a:gd name="T15" fmla="*/ 72 h 1115"/>
                  <a:gd name="T16" fmla="*/ 2969 w 4563"/>
                  <a:gd name="T17" fmla="*/ 101 h 1115"/>
                  <a:gd name="T18" fmla="*/ 2814 w 4563"/>
                  <a:gd name="T19" fmla="*/ 42 h 1115"/>
                  <a:gd name="T20" fmla="*/ 2726 w 4563"/>
                  <a:gd name="T21" fmla="*/ 150 h 1115"/>
                  <a:gd name="T22" fmla="*/ 2602 w 4563"/>
                  <a:gd name="T23" fmla="*/ 194 h 1115"/>
                  <a:gd name="T24" fmla="*/ 2461 w 4563"/>
                  <a:gd name="T25" fmla="*/ 128 h 1115"/>
                  <a:gd name="T26" fmla="*/ 2263 w 4563"/>
                  <a:gd name="T27" fmla="*/ 116 h 1115"/>
                  <a:gd name="T28" fmla="*/ 2197 w 4563"/>
                  <a:gd name="T29" fmla="*/ 93 h 1115"/>
                  <a:gd name="T30" fmla="*/ 2088 w 4563"/>
                  <a:gd name="T31" fmla="*/ 121 h 1115"/>
                  <a:gd name="T32" fmla="*/ 1887 w 4563"/>
                  <a:gd name="T33" fmla="*/ 201 h 1115"/>
                  <a:gd name="T34" fmla="*/ 1735 w 4563"/>
                  <a:gd name="T35" fmla="*/ 273 h 1115"/>
                  <a:gd name="T36" fmla="*/ 1647 w 4563"/>
                  <a:gd name="T37" fmla="*/ 351 h 1115"/>
                  <a:gd name="T38" fmla="*/ 1579 w 4563"/>
                  <a:gd name="T39" fmla="*/ 366 h 1115"/>
                  <a:gd name="T40" fmla="*/ 1579 w 4563"/>
                  <a:gd name="T41" fmla="*/ 437 h 1115"/>
                  <a:gd name="T42" fmla="*/ 1404 w 4563"/>
                  <a:gd name="T43" fmla="*/ 496 h 1115"/>
                  <a:gd name="T44" fmla="*/ 1248 w 4563"/>
                  <a:gd name="T45" fmla="*/ 516 h 1115"/>
                  <a:gd name="T46" fmla="*/ 1269 w 4563"/>
                  <a:gd name="T47" fmla="*/ 561 h 1115"/>
                  <a:gd name="T48" fmla="*/ 1204 w 4563"/>
                  <a:gd name="T49" fmla="*/ 740 h 1115"/>
                  <a:gd name="T50" fmla="*/ 985 w 4563"/>
                  <a:gd name="T51" fmla="*/ 834 h 1115"/>
                  <a:gd name="T52" fmla="*/ 0 w 4563"/>
                  <a:gd name="T53" fmla="*/ 986 h 1115"/>
                  <a:gd name="T54" fmla="*/ 1072 w 4563"/>
                  <a:gd name="T55" fmla="*/ 1005 h 1115"/>
                  <a:gd name="T56" fmla="*/ 1116 w 4563"/>
                  <a:gd name="T57" fmla="*/ 956 h 1115"/>
                  <a:gd name="T58" fmla="*/ 1293 w 4563"/>
                  <a:gd name="T59" fmla="*/ 985 h 1115"/>
                  <a:gd name="T60" fmla="*/ 1915 w 4563"/>
                  <a:gd name="T61" fmla="*/ 1012 h 1115"/>
                  <a:gd name="T62" fmla="*/ 1452 w 4563"/>
                  <a:gd name="T63" fmla="*/ 1077 h 1115"/>
                  <a:gd name="T64" fmla="*/ 1739 w 4563"/>
                  <a:gd name="T65" fmla="*/ 1092 h 1115"/>
                  <a:gd name="T66" fmla="*/ 2802 w 4563"/>
                  <a:gd name="T67" fmla="*/ 1112 h 1115"/>
                  <a:gd name="T68" fmla="*/ 3373 w 4563"/>
                  <a:gd name="T69" fmla="*/ 1082 h 1115"/>
                  <a:gd name="T70" fmla="*/ 4562 w 4563"/>
                  <a:gd name="T71" fmla="*/ 1055 h 1115"/>
                  <a:gd name="T72" fmla="*/ 4315 w 4563"/>
                  <a:gd name="T73" fmla="*/ 1005 h 1115"/>
                  <a:gd name="T74" fmla="*/ 4562 w 4563"/>
                  <a:gd name="T75" fmla="*/ 948 h 1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563" h="1115">
                    <a:moveTo>
                      <a:pt x="4562" y="74"/>
                    </a:moveTo>
                    <a:lnTo>
                      <a:pt x="4490" y="0"/>
                    </a:lnTo>
                    <a:lnTo>
                      <a:pt x="4380" y="21"/>
                    </a:lnTo>
                    <a:lnTo>
                      <a:pt x="4292" y="93"/>
                    </a:lnTo>
                    <a:lnTo>
                      <a:pt x="4159" y="64"/>
                    </a:lnTo>
                    <a:lnTo>
                      <a:pt x="4049" y="93"/>
                    </a:lnTo>
                    <a:lnTo>
                      <a:pt x="3806" y="36"/>
                    </a:lnTo>
                    <a:lnTo>
                      <a:pt x="3697" y="14"/>
                    </a:lnTo>
                    <a:lnTo>
                      <a:pt x="3608" y="42"/>
                    </a:lnTo>
                    <a:lnTo>
                      <a:pt x="3520" y="14"/>
                    </a:lnTo>
                    <a:lnTo>
                      <a:pt x="3454" y="0"/>
                    </a:lnTo>
                    <a:lnTo>
                      <a:pt x="3410" y="78"/>
                    </a:lnTo>
                    <a:lnTo>
                      <a:pt x="3278" y="49"/>
                    </a:lnTo>
                    <a:lnTo>
                      <a:pt x="3211" y="7"/>
                    </a:lnTo>
                    <a:lnTo>
                      <a:pt x="3078" y="21"/>
                    </a:lnTo>
                    <a:lnTo>
                      <a:pt x="3078" y="72"/>
                    </a:lnTo>
                    <a:lnTo>
                      <a:pt x="3078" y="128"/>
                    </a:lnTo>
                    <a:lnTo>
                      <a:pt x="2969" y="101"/>
                    </a:lnTo>
                    <a:lnTo>
                      <a:pt x="2881" y="21"/>
                    </a:lnTo>
                    <a:lnTo>
                      <a:pt x="2814" y="42"/>
                    </a:lnTo>
                    <a:lnTo>
                      <a:pt x="2838" y="101"/>
                    </a:lnTo>
                    <a:lnTo>
                      <a:pt x="2726" y="150"/>
                    </a:lnTo>
                    <a:lnTo>
                      <a:pt x="2673" y="201"/>
                    </a:lnTo>
                    <a:lnTo>
                      <a:pt x="2602" y="194"/>
                    </a:lnTo>
                    <a:lnTo>
                      <a:pt x="2531" y="186"/>
                    </a:lnTo>
                    <a:lnTo>
                      <a:pt x="2461" y="128"/>
                    </a:lnTo>
                    <a:lnTo>
                      <a:pt x="2329" y="86"/>
                    </a:lnTo>
                    <a:lnTo>
                      <a:pt x="2263" y="116"/>
                    </a:lnTo>
                    <a:lnTo>
                      <a:pt x="2220" y="128"/>
                    </a:lnTo>
                    <a:lnTo>
                      <a:pt x="2197" y="93"/>
                    </a:lnTo>
                    <a:lnTo>
                      <a:pt x="2110" y="93"/>
                    </a:lnTo>
                    <a:lnTo>
                      <a:pt x="2088" y="121"/>
                    </a:lnTo>
                    <a:lnTo>
                      <a:pt x="2175" y="194"/>
                    </a:lnTo>
                    <a:lnTo>
                      <a:pt x="1887" y="201"/>
                    </a:lnTo>
                    <a:lnTo>
                      <a:pt x="1822" y="209"/>
                    </a:lnTo>
                    <a:lnTo>
                      <a:pt x="1735" y="273"/>
                    </a:lnTo>
                    <a:lnTo>
                      <a:pt x="1712" y="317"/>
                    </a:lnTo>
                    <a:lnTo>
                      <a:pt x="1647" y="351"/>
                    </a:lnTo>
                    <a:lnTo>
                      <a:pt x="1602" y="338"/>
                    </a:lnTo>
                    <a:lnTo>
                      <a:pt x="1579" y="366"/>
                    </a:lnTo>
                    <a:lnTo>
                      <a:pt x="1556" y="402"/>
                    </a:lnTo>
                    <a:lnTo>
                      <a:pt x="1579" y="437"/>
                    </a:lnTo>
                    <a:lnTo>
                      <a:pt x="1491" y="516"/>
                    </a:lnTo>
                    <a:lnTo>
                      <a:pt x="1404" y="496"/>
                    </a:lnTo>
                    <a:lnTo>
                      <a:pt x="1269" y="481"/>
                    </a:lnTo>
                    <a:lnTo>
                      <a:pt x="1248" y="516"/>
                    </a:lnTo>
                    <a:lnTo>
                      <a:pt x="1226" y="545"/>
                    </a:lnTo>
                    <a:lnTo>
                      <a:pt x="1269" y="561"/>
                    </a:lnTo>
                    <a:lnTo>
                      <a:pt x="1293" y="646"/>
                    </a:lnTo>
                    <a:lnTo>
                      <a:pt x="1204" y="740"/>
                    </a:lnTo>
                    <a:lnTo>
                      <a:pt x="1116" y="834"/>
                    </a:lnTo>
                    <a:lnTo>
                      <a:pt x="985" y="834"/>
                    </a:lnTo>
                    <a:lnTo>
                      <a:pt x="692" y="919"/>
                    </a:lnTo>
                    <a:lnTo>
                      <a:pt x="0" y="986"/>
                    </a:lnTo>
                    <a:lnTo>
                      <a:pt x="841" y="1017"/>
                    </a:lnTo>
                    <a:lnTo>
                      <a:pt x="1072" y="1005"/>
                    </a:lnTo>
                    <a:lnTo>
                      <a:pt x="963" y="977"/>
                    </a:lnTo>
                    <a:lnTo>
                      <a:pt x="1116" y="956"/>
                    </a:lnTo>
                    <a:lnTo>
                      <a:pt x="1360" y="963"/>
                    </a:lnTo>
                    <a:lnTo>
                      <a:pt x="1293" y="985"/>
                    </a:lnTo>
                    <a:lnTo>
                      <a:pt x="1688" y="997"/>
                    </a:lnTo>
                    <a:lnTo>
                      <a:pt x="1915" y="1012"/>
                    </a:lnTo>
                    <a:lnTo>
                      <a:pt x="1695" y="1049"/>
                    </a:lnTo>
                    <a:lnTo>
                      <a:pt x="1452" y="1077"/>
                    </a:lnTo>
                    <a:lnTo>
                      <a:pt x="1298" y="1098"/>
                    </a:lnTo>
                    <a:lnTo>
                      <a:pt x="1739" y="1092"/>
                    </a:lnTo>
                    <a:lnTo>
                      <a:pt x="2333" y="1114"/>
                    </a:lnTo>
                    <a:lnTo>
                      <a:pt x="2802" y="1112"/>
                    </a:lnTo>
                    <a:lnTo>
                      <a:pt x="3117" y="1086"/>
                    </a:lnTo>
                    <a:lnTo>
                      <a:pt x="3373" y="1082"/>
                    </a:lnTo>
                    <a:lnTo>
                      <a:pt x="4027" y="1092"/>
                    </a:lnTo>
                    <a:lnTo>
                      <a:pt x="4562" y="1055"/>
                    </a:lnTo>
                    <a:lnTo>
                      <a:pt x="4562" y="1003"/>
                    </a:lnTo>
                    <a:lnTo>
                      <a:pt x="4315" y="1005"/>
                    </a:lnTo>
                    <a:lnTo>
                      <a:pt x="4116" y="963"/>
                    </a:lnTo>
                    <a:lnTo>
                      <a:pt x="4562" y="948"/>
                    </a:lnTo>
                    <a:lnTo>
                      <a:pt x="4562" y="74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2062" name="Rectangle 14"/>
          <p:cNvSpPr>
            <a:spLocks noGrp="1" noChangeArrowheads="1"/>
          </p:cNvSpPr>
          <p:nvPr>
            <p:ph type="ctrTitle" sz="quarter"/>
          </p:nvPr>
        </p:nvSpPr>
        <p:spPr>
          <a:xfrm>
            <a:off x="711200" y="18288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ko-KR" altLang="en-US" noProof="0"/>
              <a:t>마스터 제목 스타일 편집</a:t>
            </a:r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11200" y="3505200"/>
            <a:ext cx="8534400" cy="1752600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ko-KR" altLang="en-US" noProof="0"/>
              <a:t>마스터 부제목 스타일 편집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dt" sz="quarter" idx="2"/>
          </p:nvPr>
        </p:nvSpPr>
        <p:spPr>
          <a:xfrm>
            <a:off x="7112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40640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6813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E9357355-61A4-4628-A61D-E7B0C672AFCF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6C856-0E92-4696-BDA3-3A1D1042905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87310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686800" y="457200"/>
            <a:ext cx="2590800" cy="54864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914400" y="457200"/>
            <a:ext cx="7569200" cy="54864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49F4D-D96F-4F05-A0A9-20FEB8AA65D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9562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/>
          <p:cNvGrpSpPr/>
          <p:nvPr/>
        </p:nvGrpSpPr>
        <p:grpSpPr>
          <a:xfrm>
            <a:off x="0" y="4934364"/>
            <a:ext cx="12192000" cy="1928803"/>
            <a:chOff x="0" y="4929198"/>
            <a:chExt cx="9144000" cy="1928803"/>
          </a:xfrm>
        </p:grpSpPr>
        <p:sp>
          <p:nvSpPr>
            <p:cNvPr id="20" name="자유형 19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09720" y="364331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57355-61A4-4628-A61D-E7B0C672AFCF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7" name="그룹 6"/>
          <p:cNvGrpSpPr/>
          <p:nvPr/>
        </p:nvGrpSpPr>
        <p:grpSpPr>
          <a:xfrm>
            <a:off x="95210" y="87923"/>
            <a:ext cx="1333508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sp>
        <p:nvSpPr>
          <p:cNvPr id="21" name="제목 20"/>
          <p:cNvSpPr>
            <a:spLocks noGrp="1"/>
          </p:cNvSpPr>
          <p:nvPr>
            <p:ph type="ctrTitle"/>
          </p:nvPr>
        </p:nvSpPr>
        <p:spPr>
          <a:xfrm>
            <a:off x="609600" y="2285992"/>
            <a:ext cx="10972800" cy="1143000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34364"/>
            <a:ext cx="12192000" cy="1928803"/>
            <a:chOff x="0" y="4929198"/>
            <a:chExt cx="9144000" cy="1928803"/>
          </a:xfrm>
        </p:grpSpPr>
        <p:sp>
          <p:nvSpPr>
            <p:cNvPr id="25" name="자유형 24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6" name="자유형 25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71461" y="1600203"/>
            <a:ext cx="11010939" cy="4525963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F4D-00DA-4B03-88B6-43A9935D758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23968" y="357166"/>
            <a:ext cx="9963181" cy="100013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95210" y="106211"/>
            <a:ext cx="1333508" cy="1036773"/>
            <a:chOff x="13317" y="34771"/>
            <a:chExt cx="1272534" cy="13101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8"/>
            <a:ext cx="12192000" cy="1928803"/>
            <a:chOff x="0" y="4929198"/>
            <a:chExt cx="9144000" cy="1928803"/>
          </a:xfrm>
        </p:grpSpPr>
        <p:sp>
          <p:nvSpPr>
            <p:cNvPr id="21" name="자유형 2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19219" y="1857365"/>
            <a:ext cx="920957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51A-2EF5-40CE-B456-86BBBA2B814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19219" y="3286125"/>
            <a:ext cx="9220192" cy="150018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/>
                </a:solidFill>
              </a:defRPr>
            </a:lvl2pPr>
            <a:lvl3pPr marL="914400" indent="0">
              <a:buNone/>
              <a:defRPr sz="1600">
                <a:solidFill>
                  <a:schemeClr val="tx1"/>
                </a:solidFill>
              </a:defRPr>
            </a:lvl3pPr>
            <a:lvl4pPr marL="1371600" indent="0">
              <a:buNone/>
              <a:defRPr sz="1400">
                <a:solidFill>
                  <a:schemeClr val="tx1"/>
                </a:solidFill>
              </a:defRPr>
            </a:lvl4pPr>
            <a:lvl5pPr marL="1828800" indent="0">
              <a:buNone/>
              <a:defRPr sz="1400">
                <a:solidFill>
                  <a:schemeClr val="tx1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grpSp>
        <p:nvGrpSpPr>
          <p:cNvPr id="8" name="그룹 7"/>
          <p:cNvGrpSpPr/>
          <p:nvPr/>
        </p:nvGrpSpPr>
        <p:grpSpPr>
          <a:xfrm>
            <a:off x="190461" y="1857365"/>
            <a:ext cx="1333508" cy="1036773"/>
            <a:chOff x="13317" y="34771"/>
            <a:chExt cx="1272534" cy="1310103"/>
          </a:xfrm>
        </p:grpSpPr>
        <p:sp>
          <p:nvSpPr>
            <p:cNvPr id="26" name="자유형 25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7" name="자유형 26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8" name="자유형 27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9" name="자유형 28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30" name="자유형 29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그룹 7"/>
          <p:cNvGrpSpPr/>
          <p:nvPr/>
        </p:nvGrpSpPr>
        <p:grpSpPr>
          <a:xfrm>
            <a:off x="95210" y="87923"/>
            <a:ext cx="1333508" cy="1036773"/>
            <a:chOff x="13317" y="34771"/>
            <a:chExt cx="1272534" cy="1310103"/>
          </a:xfrm>
        </p:grpSpPr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0" y="4934364"/>
            <a:ext cx="12192000" cy="1928803"/>
            <a:chOff x="0" y="4929198"/>
            <a:chExt cx="9144000" cy="1928803"/>
          </a:xfrm>
        </p:grpSpPr>
        <p:sp>
          <p:nvSpPr>
            <p:cNvPr id="11" name="자유형 10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0503-C626-41A4-99AF-DC3F609701D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solidFill>
            <a:schemeClr val="accent1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solidFill>
            <a:schemeClr val="accent4"/>
          </a:solidFill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6F01-2369-4C15-A550-86BAA83368E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10" name="그룹 9"/>
          <p:cNvGrpSpPr/>
          <p:nvPr/>
        </p:nvGrpSpPr>
        <p:grpSpPr>
          <a:xfrm>
            <a:off x="95210" y="71414"/>
            <a:ext cx="1333508" cy="1036774"/>
            <a:chOff x="13317" y="34771"/>
            <a:chExt cx="1272535" cy="1310104"/>
          </a:xfrm>
        </p:grpSpPr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969940" y="1030550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4" name="자유형 23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tx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0" y="4929198"/>
            <a:ext cx="12192000" cy="1928803"/>
            <a:chOff x="0" y="4929198"/>
            <a:chExt cx="9144000" cy="1928803"/>
          </a:xfrm>
        </p:grpSpPr>
        <p:sp>
          <p:nvSpPr>
            <p:cNvPr id="16" name="자유형 15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  <a:prstDash val="solid"/>
                </a:ln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564-1804-436D-948C-FA722EE5A81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7" name="그룹 6"/>
          <p:cNvGrpSpPr/>
          <p:nvPr/>
        </p:nvGrpSpPr>
        <p:grpSpPr>
          <a:xfrm>
            <a:off x="95210" y="106212"/>
            <a:ext cx="1333508" cy="1036773"/>
            <a:chOff x="13317" y="34771"/>
            <a:chExt cx="1272534" cy="1310103"/>
          </a:xfrm>
        </p:grpSpPr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0" name="자유형 19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1" name="자유형 20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2" name="자유형 21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23" name="자유형 22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0" y="4929198"/>
            <a:ext cx="12192000" cy="1928803"/>
            <a:chOff x="0" y="4929198"/>
            <a:chExt cx="9144000" cy="19288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14F8-E999-46E7-B3BE-6855C3C768CE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95210" y="87923"/>
            <a:ext cx="1333508" cy="1036773"/>
            <a:chOff x="13317" y="34771"/>
            <a:chExt cx="1272534" cy="1310103"/>
          </a:xfrm>
        </p:grpSpPr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8" name="자유형 17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9" name="자유형 18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475200" y="384598"/>
            <a:ext cx="10001320" cy="48177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anchor="b"/>
          <a:lstStyle>
            <a:lvl1pPr algn="l">
              <a:defRPr sz="2400" b="1">
                <a:ln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76883" y="1089026"/>
            <a:ext cx="6248405" cy="505461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62107" y="1089027"/>
            <a:ext cx="3581384" cy="5054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6CB-3409-46AC-8A26-F357C67728C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1" name="자유형 10"/>
          <p:cNvSpPr>
            <a:spLocks/>
          </p:cNvSpPr>
          <p:nvPr/>
        </p:nvSpPr>
        <p:spPr bwMode="gray">
          <a:xfrm>
            <a:off x="454540" y="106211"/>
            <a:ext cx="331051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gray">
          <a:xfrm>
            <a:off x="95209" y="653956"/>
            <a:ext cx="329387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3" name="자유형 12"/>
          <p:cNvSpPr>
            <a:spLocks/>
          </p:cNvSpPr>
          <p:nvPr/>
        </p:nvSpPr>
        <p:spPr bwMode="gray">
          <a:xfrm>
            <a:off x="98536" y="106211"/>
            <a:ext cx="331051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4" name="자유형 13"/>
          <p:cNvSpPr>
            <a:spLocks/>
          </p:cNvSpPr>
          <p:nvPr/>
        </p:nvSpPr>
        <p:spPr bwMode="gray">
          <a:xfrm>
            <a:off x="1097669" y="894238"/>
            <a:ext cx="331049" cy="248747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rgbClr val="3F949A">
              <a:alpha val="3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  <p:sp>
        <p:nvSpPr>
          <p:cNvPr id="15" name="자유형 14"/>
          <p:cNvSpPr>
            <a:spLocks/>
          </p:cNvSpPr>
          <p:nvPr/>
        </p:nvSpPr>
        <p:spPr bwMode="gray">
          <a:xfrm>
            <a:off x="458805" y="376692"/>
            <a:ext cx="638809" cy="517546"/>
          </a:xfrm>
          <a:custGeom>
            <a:avLst/>
            <a:gdLst/>
            <a:ahLst/>
            <a:cxnLst>
              <a:cxn ang="0">
                <a:pos x="94" y="723"/>
              </a:cxn>
              <a:cxn ang="0">
                <a:pos x="655" y="725"/>
              </a:cxn>
              <a:cxn ang="0">
                <a:pos x="727" y="657"/>
              </a:cxn>
              <a:cxn ang="0">
                <a:pos x="725" y="77"/>
              </a:cxn>
              <a:cxn ang="0">
                <a:pos x="659" y="5"/>
              </a:cxn>
              <a:cxn ang="0">
                <a:pos x="97" y="5"/>
              </a:cxn>
              <a:cxn ang="0">
                <a:pos x="14" y="76"/>
              </a:cxn>
              <a:cxn ang="0">
                <a:pos x="13" y="654"/>
              </a:cxn>
              <a:cxn ang="0">
                <a:pos x="94" y="723"/>
              </a:cxn>
            </a:cxnLst>
            <a:rect l="0" t="0" r="0" b="0"/>
            <a:pathLst>
              <a:path w="727" h="725">
                <a:moveTo>
                  <a:pt x="94" y="723"/>
                </a:moveTo>
                <a:cubicBezTo>
                  <a:pt x="94" y="723"/>
                  <a:pt x="375" y="725"/>
                  <a:pt x="655" y="725"/>
                </a:cubicBezTo>
                <a:cubicBezTo>
                  <a:pt x="716" y="716"/>
                  <a:pt x="727" y="657"/>
                  <a:pt x="727" y="657"/>
                </a:cubicBezTo>
                <a:cubicBezTo>
                  <a:pt x="727" y="657"/>
                  <a:pt x="726" y="367"/>
                  <a:pt x="725" y="77"/>
                </a:cubicBezTo>
                <a:cubicBezTo>
                  <a:pt x="722" y="9"/>
                  <a:pt x="659" y="5"/>
                  <a:pt x="659" y="5"/>
                </a:cubicBezTo>
                <a:cubicBezTo>
                  <a:pt x="659" y="5"/>
                  <a:pt x="378" y="5"/>
                  <a:pt x="97" y="5"/>
                </a:cubicBezTo>
                <a:cubicBezTo>
                  <a:pt x="14" y="0"/>
                  <a:pt x="14" y="76"/>
                  <a:pt x="14" y="76"/>
                </a:cubicBezTo>
                <a:cubicBezTo>
                  <a:pt x="14" y="76"/>
                  <a:pt x="0" y="546"/>
                  <a:pt x="13" y="654"/>
                </a:cubicBezTo>
                <a:cubicBezTo>
                  <a:pt x="13" y="654"/>
                  <a:pt x="19" y="723"/>
                  <a:pt x="94" y="7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A1FF4D-00DA-4B03-88B6-43A9935D758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63250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572253" y="928670"/>
            <a:ext cx="5143536" cy="928694"/>
          </a:xfrm>
        </p:spPr>
        <p:txBody>
          <a:bodyPr anchor="b"/>
          <a:lstStyle>
            <a:lvl1pPr algn="l">
              <a:defRPr sz="2000" b="1">
                <a:ln>
                  <a:noFill/>
                  <a:prstDash val="solid"/>
                </a:ln>
                <a:solidFill>
                  <a:schemeClr val="tx2"/>
                </a:solidFill>
                <a:effectLst/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572253" y="1928802"/>
            <a:ext cx="5143536" cy="335758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13AB-2B8B-4328-89DA-2B82E76378C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직사각형 7"/>
          <p:cNvSpPr/>
          <p:nvPr/>
        </p:nvSpPr>
        <p:spPr>
          <a:xfrm rot="21422455">
            <a:off x="812163" y="1000108"/>
            <a:ext cx="5334037" cy="4857784"/>
          </a:xfrm>
          <a:prstGeom prst="rect">
            <a:avLst/>
          </a:prstGeom>
          <a:solidFill>
            <a:srgbClr val="F8F8F8"/>
          </a:solidFill>
          <a:ln w="3175" cap="sq" cmpd="sng" algn="ctr">
            <a:solidFill>
              <a:srgbClr val="C0C0C0"/>
            </a:solidFill>
            <a:prstDash val="solid"/>
          </a:ln>
          <a:effectLst>
            <a:outerShdw blurRad="57150" dist="381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3"/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9" name="그림 개체 틀 8"/>
          <p:cNvSpPr>
            <a:spLocks noGrp="1"/>
          </p:cNvSpPr>
          <p:nvPr>
            <p:ph type="pic" sz="quarter" idx="1"/>
          </p:nvPr>
        </p:nvSpPr>
        <p:spPr>
          <a:xfrm>
            <a:off x="857213" y="1000108"/>
            <a:ext cx="5339187" cy="4857784"/>
          </a:xfrm>
          <a:prstGeom prst="rect">
            <a:avLst/>
          </a:prstGeom>
          <a:solidFill>
            <a:schemeClr val="accent3"/>
          </a:solidFill>
          <a:ln w="3175" cap="sq" cmpd="sng" algn="ctr">
            <a:solidFill>
              <a:srgbClr val="F8F8F8"/>
            </a:solidFill>
            <a:prstDash val="solid"/>
            <a:miter lim="800000"/>
          </a:ln>
          <a:effectLst>
            <a:outerShdw blurRad="38100" dist="50800" dir="3000000" algn="tl" rotWithShape="0">
              <a:srgbClr val="000000">
                <a:alpha val="40000"/>
              </a:srgbClr>
            </a:outerShdw>
          </a:effectLst>
          <a:sp3d contourW="12700" prstMaterial="plastic">
            <a:contourClr>
              <a:srgbClr val="000000">
                <a:alpha val="35294"/>
              </a:srgbClr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kumimoji="0" lang="ko-KR" altLang="en-US"/>
              <a:t>그림을 추가하려면 아이콘을 클릭하십시오</a:t>
            </a:r>
            <a:endParaRPr kumimoji="0" lang="en-US"/>
          </a:p>
        </p:txBody>
      </p:sp>
      <p:grpSp>
        <p:nvGrpSpPr>
          <p:cNvPr id="3" name="그룹 2"/>
          <p:cNvGrpSpPr/>
          <p:nvPr/>
        </p:nvGrpSpPr>
        <p:grpSpPr>
          <a:xfrm>
            <a:off x="10821959" y="45697"/>
            <a:ext cx="1333508" cy="1036773"/>
            <a:chOff x="13317" y="34771"/>
            <a:chExt cx="1272534" cy="1310103"/>
          </a:xfrm>
        </p:grpSpPr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7" name="자유형 16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856-0E92-4696-BDA3-3A1D1042905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grpSp>
        <p:nvGrpSpPr>
          <p:cNvPr id="7" name="그룹 6"/>
          <p:cNvGrpSpPr/>
          <p:nvPr/>
        </p:nvGrpSpPr>
        <p:grpSpPr>
          <a:xfrm>
            <a:off x="83018" y="51348"/>
            <a:ext cx="1333508" cy="1036773"/>
            <a:chOff x="13317" y="34771"/>
            <a:chExt cx="1272534" cy="1310103"/>
          </a:xfrm>
        </p:grpSpPr>
        <p:sp>
          <p:nvSpPr>
            <p:cNvPr id="12" name="자유형 11"/>
            <p:cNvSpPr>
              <a:spLocks/>
            </p:cNvSpPr>
            <p:nvPr/>
          </p:nvSpPr>
          <p:spPr bwMode="gray">
            <a:xfrm>
              <a:off x="356217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3" name="자유형 12"/>
            <p:cNvSpPr>
              <a:spLocks/>
            </p:cNvSpPr>
            <p:nvPr/>
          </p:nvSpPr>
          <p:spPr bwMode="gray">
            <a:xfrm>
              <a:off x="13317" y="726921"/>
              <a:ext cx="314325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4" name="자유형 13"/>
            <p:cNvSpPr>
              <a:spLocks/>
            </p:cNvSpPr>
            <p:nvPr/>
          </p:nvSpPr>
          <p:spPr bwMode="gray">
            <a:xfrm>
              <a:off x="16492" y="34771"/>
              <a:ext cx="315913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6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5" name="자유형 14"/>
            <p:cNvSpPr>
              <a:spLocks/>
            </p:cNvSpPr>
            <p:nvPr/>
          </p:nvSpPr>
          <p:spPr bwMode="gray">
            <a:xfrm>
              <a:off x="969939" y="1030549"/>
              <a:ext cx="315912" cy="314325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rgbClr val="3F949A">
                <a:alpha val="3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  <p:sp>
          <p:nvSpPr>
            <p:cNvPr id="16" name="자유형 15"/>
            <p:cNvSpPr>
              <a:spLocks/>
            </p:cNvSpPr>
            <p:nvPr/>
          </p:nvSpPr>
          <p:spPr bwMode="gray">
            <a:xfrm>
              <a:off x="360286" y="376562"/>
              <a:ext cx="609600" cy="653989"/>
            </a:xfrm>
            <a:custGeom>
              <a:avLst/>
              <a:gdLst/>
              <a:ahLst/>
              <a:cxnLst>
                <a:cxn ang="0">
                  <a:pos x="94" y="723"/>
                </a:cxn>
                <a:cxn ang="0">
                  <a:pos x="655" y="725"/>
                </a:cxn>
                <a:cxn ang="0">
                  <a:pos x="727" y="657"/>
                </a:cxn>
                <a:cxn ang="0">
                  <a:pos x="725" y="77"/>
                </a:cxn>
                <a:cxn ang="0">
                  <a:pos x="659" y="5"/>
                </a:cxn>
                <a:cxn ang="0">
                  <a:pos x="97" y="5"/>
                </a:cxn>
                <a:cxn ang="0">
                  <a:pos x="14" y="76"/>
                </a:cxn>
                <a:cxn ang="0">
                  <a:pos x="13" y="654"/>
                </a:cxn>
                <a:cxn ang="0">
                  <a:pos x="94" y="723"/>
                </a:cxn>
              </a:cxnLst>
              <a:rect l="0" t="0" r="0" b="0"/>
              <a:pathLst>
                <a:path w="727" h="725">
                  <a:moveTo>
                    <a:pt x="94" y="723"/>
                  </a:moveTo>
                  <a:cubicBezTo>
                    <a:pt x="94" y="723"/>
                    <a:pt x="375" y="725"/>
                    <a:pt x="655" y="725"/>
                  </a:cubicBezTo>
                  <a:cubicBezTo>
                    <a:pt x="716" y="716"/>
                    <a:pt x="727" y="657"/>
                    <a:pt x="727" y="657"/>
                  </a:cubicBezTo>
                  <a:cubicBezTo>
                    <a:pt x="727" y="657"/>
                    <a:pt x="726" y="367"/>
                    <a:pt x="725" y="77"/>
                  </a:cubicBezTo>
                  <a:cubicBezTo>
                    <a:pt x="722" y="9"/>
                    <a:pt x="659" y="5"/>
                    <a:pt x="659" y="5"/>
                  </a:cubicBezTo>
                  <a:cubicBezTo>
                    <a:pt x="659" y="5"/>
                    <a:pt x="378" y="5"/>
                    <a:pt x="97" y="5"/>
                  </a:cubicBezTo>
                  <a:cubicBezTo>
                    <a:pt x="14" y="0"/>
                    <a:pt x="14" y="76"/>
                    <a:pt x="14" y="76"/>
                  </a:cubicBezTo>
                  <a:cubicBezTo>
                    <a:pt x="14" y="76"/>
                    <a:pt x="0" y="546"/>
                    <a:pt x="13" y="654"/>
                  </a:cubicBezTo>
                  <a:cubicBezTo>
                    <a:pt x="13" y="654"/>
                    <a:pt x="19" y="723"/>
                    <a:pt x="94" y="723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anchor="ctr" compatLnSpc="1"/>
            <a:lstStyle/>
            <a:p>
              <a:endParaRPr kumimoji="0" lang="ko-KR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0" y="4929198"/>
            <a:ext cx="12192000" cy="1928803"/>
            <a:chOff x="0" y="4929198"/>
            <a:chExt cx="9144000" cy="1928803"/>
          </a:xfrm>
        </p:grpSpPr>
        <p:sp>
          <p:nvSpPr>
            <p:cNvPr id="8" name="자유형 7"/>
            <p:cNvSpPr>
              <a:spLocks/>
            </p:cNvSpPr>
            <p:nvPr/>
          </p:nvSpPr>
          <p:spPr bwMode="ltGray">
            <a:xfrm>
              <a:off x="0" y="4929198"/>
              <a:ext cx="9144000" cy="1928802"/>
            </a:xfrm>
            <a:custGeom>
              <a:avLst/>
              <a:gdLst/>
              <a:ahLst/>
              <a:cxnLst>
                <a:cxn ang="0">
                  <a:pos x="0" y="1076"/>
                </a:cxn>
                <a:cxn ang="0">
                  <a:pos x="3003" y="930"/>
                </a:cxn>
                <a:cxn ang="0">
                  <a:pos x="5760" y="0"/>
                </a:cxn>
                <a:cxn ang="0">
                  <a:pos x="5760" y="1635"/>
                </a:cxn>
                <a:cxn ang="0">
                  <a:pos x="0" y="1641"/>
                </a:cxn>
                <a:cxn ang="0">
                  <a:pos x="0" y="1076"/>
                </a:cxn>
              </a:cxnLst>
              <a:rect l="0" t="0" r="0" b="0"/>
              <a:pathLst>
                <a:path w="5760" h="1641">
                  <a:moveTo>
                    <a:pt x="0" y="1076"/>
                  </a:moveTo>
                  <a:cubicBezTo>
                    <a:pt x="926" y="1134"/>
                    <a:pt x="1689" y="1111"/>
                    <a:pt x="3003" y="930"/>
                  </a:cubicBezTo>
                  <a:cubicBezTo>
                    <a:pt x="4317" y="749"/>
                    <a:pt x="5462" y="152"/>
                    <a:pt x="5760" y="0"/>
                  </a:cubicBezTo>
                  <a:lnTo>
                    <a:pt x="5760" y="1635"/>
                  </a:lnTo>
                  <a:lnTo>
                    <a:pt x="0" y="1641"/>
                  </a:lnTo>
                  <a:lnTo>
                    <a:pt x="0" y="1076"/>
                  </a:lnTo>
                  <a:close/>
                </a:path>
              </a:pathLst>
            </a:cu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  <p:sp>
          <p:nvSpPr>
            <p:cNvPr id="9" name="자유형 8"/>
            <p:cNvSpPr>
              <a:spLocks/>
            </p:cNvSpPr>
            <p:nvPr/>
          </p:nvSpPr>
          <p:spPr bwMode="ltGray">
            <a:xfrm>
              <a:off x="0" y="5358120"/>
              <a:ext cx="9144000" cy="1499881"/>
            </a:xfrm>
            <a:custGeom>
              <a:avLst/>
              <a:gdLst/>
              <a:ahLst/>
              <a:cxnLst>
                <a:cxn ang="0">
                  <a:pos x="0" y="887"/>
                </a:cxn>
                <a:cxn ang="0">
                  <a:pos x="3540" y="690"/>
                </a:cxn>
                <a:cxn ang="0">
                  <a:pos x="5760" y="0"/>
                </a:cxn>
                <a:cxn ang="0">
                  <a:pos x="5760" y="1395"/>
                </a:cxn>
                <a:cxn ang="0">
                  <a:pos x="0" y="1395"/>
                </a:cxn>
                <a:cxn ang="0">
                  <a:pos x="0" y="887"/>
                </a:cxn>
              </a:cxnLst>
              <a:rect l="0" t="0" r="0" b="0"/>
              <a:pathLst>
                <a:path w="5760" h="1395">
                  <a:moveTo>
                    <a:pt x="0" y="887"/>
                  </a:moveTo>
                  <a:cubicBezTo>
                    <a:pt x="1417" y="958"/>
                    <a:pt x="2563" y="848"/>
                    <a:pt x="3540" y="690"/>
                  </a:cubicBezTo>
                  <a:cubicBezTo>
                    <a:pt x="4517" y="532"/>
                    <a:pt x="5521" y="104"/>
                    <a:pt x="5760" y="0"/>
                  </a:cubicBezTo>
                  <a:lnTo>
                    <a:pt x="5760" y="1395"/>
                  </a:lnTo>
                  <a:lnTo>
                    <a:pt x="0" y="1395"/>
                  </a:lnTo>
                  <a:lnTo>
                    <a:pt x="0" y="887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ko-KR" altLang="en-US"/>
            </a:p>
          </p:txBody>
        </p:sp>
      </p:grp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F4D-D96F-4F05-A0A9-20FEB8AA65D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239272" y="428607"/>
            <a:ext cx="2343128" cy="5357851"/>
          </a:xfrm>
        </p:spPr>
        <p:txBody>
          <a:bodyPr vert="eaVert"/>
          <a:lstStyle>
            <a:lvl1pPr algn="l">
              <a:defRPr>
                <a:gradFill flip="none" rotWithShape="1">
                  <a:gsLst>
                    <a:gs pos="0">
                      <a:schemeClr val="tx2"/>
                    </a:gs>
                    <a:gs pos="26000">
                      <a:schemeClr val="tx2"/>
                    </a:gs>
                    <a:gs pos="41000">
                      <a:schemeClr val="tx2">
                        <a:shade val="90000"/>
                      </a:schemeClr>
                    </a:gs>
                    <a:gs pos="67000">
                      <a:schemeClr val="tx2">
                        <a:shade val="50000"/>
                      </a:schemeClr>
                    </a:gs>
                    <a:gs pos="95000">
                      <a:schemeClr val="tx2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1462" y="428607"/>
            <a:ext cx="8477309" cy="5368939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9357355-61A4-4628-A61D-E7B0C672AFCF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F4D-00DA-4B03-88B6-43A9935D758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51A-2EF5-40CE-B456-86BBBA2B814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갈매기형 수장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0503-C626-41A4-99AF-DC3F609701D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6F01-2369-4C15-A550-86BAA83368E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564-1804-436D-948C-FA722EE5A81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14F8-E999-46E7-B3BE-6855C3C768C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70B51A-2EF5-40CE-B456-86BBBA2B8142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837422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6CB-3409-46AC-8A26-F357C67728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4C13AB-2B8B-4328-89DA-2B82E76378C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856-0E92-4696-BDA3-3A1D1042905A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49F4D-D96F-4F05-A0A9-20FEB8AA65D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6"/>
          <p:cNvSpPr/>
          <p:nvPr/>
        </p:nvSpPr>
        <p:spPr bwMode="gray">
          <a:xfrm>
            <a:off x="11393715" y="5873327"/>
            <a:ext cx="798285" cy="987315"/>
          </a:xfrm>
          <a:custGeom>
            <a:avLst/>
            <a:gdLst>
              <a:gd name="connsiteX0" fmla="*/ 587828 w 598714"/>
              <a:gd name="connsiteY0" fmla="*/ 0 h 979714"/>
              <a:gd name="connsiteX1" fmla="*/ 598714 w 598714"/>
              <a:gd name="connsiteY1" fmla="*/ 979714 h 979714"/>
              <a:gd name="connsiteX2" fmla="*/ 174171 w 598714"/>
              <a:gd name="connsiteY2" fmla="*/ 968828 h 979714"/>
              <a:gd name="connsiteX3" fmla="*/ 0 w 598714"/>
              <a:gd name="connsiteY3" fmla="*/ 185057 h 979714"/>
              <a:gd name="connsiteX4" fmla="*/ 587828 w 598714"/>
              <a:gd name="connsiteY4" fmla="*/ 0 h 979714"/>
              <a:gd name="connsiteX0" fmla="*/ 595944 w 598714"/>
              <a:gd name="connsiteY0" fmla="*/ 0 h 984674"/>
              <a:gd name="connsiteX1" fmla="*/ 598714 w 598714"/>
              <a:gd name="connsiteY1" fmla="*/ 984674 h 984674"/>
              <a:gd name="connsiteX2" fmla="*/ 174171 w 598714"/>
              <a:gd name="connsiteY2" fmla="*/ 973788 h 984674"/>
              <a:gd name="connsiteX3" fmla="*/ 0 w 598714"/>
              <a:gd name="connsiteY3" fmla="*/ 190017 h 984674"/>
              <a:gd name="connsiteX4" fmla="*/ 595944 w 598714"/>
              <a:gd name="connsiteY4" fmla="*/ 0 h 984674"/>
              <a:gd name="connsiteX0" fmla="*/ 595944 w 598714"/>
              <a:gd name="connsiteY0" fmla="*/ 0 h 987315"/>
              <a:gd name="connsiteX1" fmla="*/ 598714 w 598714"/>
              <a:gd name="connsiteY1" fmla="*/ 984674 h 987315"/>
              <a:gd name="connsiteX2" fmla="*/ 179582 w 598714"/>
              <a:gd name="connsiteY2" fmla="*/ 987315 h 987315"/>
              <a:gd name="connsiteX3" fmla="*/ 0 w 598714"/>
              <a:gd name="connsiteY3" fmla="*/ 190017 h 987315"/>
              <a:gd name="connsiteX4" fmla="*/ 595944 w 598714"/>
              <a:gd name="connsiteY4" fmla="*/ 0 h 987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8714" h="987315">
                <a:moveTo>
                  <a:pt x="595944" y="0"/>
                </a:moveTo>
                <a:cubicBezTo>
                  <a:pt x="596867" y="328225"/>
                  <a:pt x="597791" y="656449"/>
                  <a:pt x="598714" y="984674"/>
                </a:cubicBezTo>
                <a:lnTo>
                  <a:pt x="179582" y="987315"/>
                </a:lnTo>
                <a:lnTo>
                  <a:pt x="0" y="190017"/>
                </a:lnTo>
                <a:lnTo>
                  <a:pt x="59594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10406744" y="2677887"/>
            <a:ext cx="1790009" cy="3298371"/>
          </a:xfrm>
          <a:custGeom>
            <a:avLst/>
            <a:gdLst>
              <a:gd name="connsiteX0" fmla="*/ 0 w 1338943"/>
              <a:gd name="connsiteY0" fmla="*/ 206828 h 3298371"/>
              <a:gd name="connsiteX1" fmla="*/ 1338943 w 1338943"/>
              <a:gd name="connsiteY1" fmla="*/ 0 h 3298371"/>
              <a:gd name="connsiteX2" fmla="*/ 1328057 w 1338943"/>
              <a:gd name="connsiteY2" fmla="*/ 3102428 h 3298371"/>
              <a:gd name="connsiteX3" fmla="*/ 718457 w 1338943"/>
              <a:gd name="connsiteY3" fmla="*/ 3298371 h 3298371"/>
              <a:gd name="connsiteX4" fmla="*/ 0 w 1338943"/>
              <a:gd name="connsiteY4" fmla="*/ 206828 h 3298371"/>
              <a:gd name="connsiteX0" fmla="*/ 0 w 1342507"/>
              <a:gd name="connsiteY0" fmla="*/ 206828 h 3298371"/>
              <a:gd name="connsiteX1" fmla="*/ 1338943 w 1342507"/>
              <a:gd name="connsiteY1" fmla="*/ 0 h 3298371"/>
              <a:gd name="connsiteX2" fmla="*/ 1338878 w 1342507"/>
              <a:gd name="connsiteY2" fmla="*/ 3097919 h 3298371"/>
              <a:gd name="connsiteX3" fmla="*/ 718457 w 1342507"/>
              <a:gd name="connsiteY3" fmla="*/ 3298371 h 3298371"/>
              <a:gd name="connsiteX4" fmla="*/ 0 w 1342507"/>
              <a:gd name="connsiteY4" fmla="*/ 206828 h 3298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2507" h="3298371">
                <a:moveTo>
                  <a:pt x="0" y="206828"/>
                </a:moveTo>
                <a:lnTo>
                  <a:pt x="1338943" y="0"/>
                </a:lnTo>
                <a:cubicBezTo>
                  <a:pt x="1335314" y="1034143"/>
                  <a:pt x="1342507" y="2063776"/>
                  <a:pt x="1338878" y="3097919"/>
                </a:cubicBezTo>
                <a:lnTo>
                  <a:pt x="718457" y="3298371"/>
                </a:lnTo>
                <a:lnTo>
                  <a:pt x="0" y="20682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 bwMode="gray">
          <a:xfrm>
            <a:off x="-14515" y="2917372"/>
            <a:ext cx="11509829" cy="3940629"/>
          </a:xfrm>
          <a:custGeom>
            <a:avLst/>
            <a:gdLst>
              <a:gd name="connsiteX0" fmla="*/ 0 w 8632372"/>
              <a:gd name="connsiteY0" fmla="*/ 3940629 h 3940629"/>
              <a:gd name="connsiteX1" fmla="*/ 2732315 w 8632372"/>
              <a:gd name="connsiteY1" fmla="*/ 783772 h 3940629"/>
              <a:gd name="connsiteX2" fmla="*/ 7696200 w 8632372"/>
              <a:gd name="connsiteY2" fmla="*/ 0 h 3940629"/>
              <a:gd name="connsiteX3" fmla="*/ 8632372 w 8632372"/>
              <a:gd name="connsiteY3" fmla="*/ 3940629 h 3940629"/>
              <a:gd name="connsiteX4" fmla="*/ 0 w 8632372"/>
              <a:gd name="connsiteY4" fmla="*/ 3940629 h 394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2372" h="3940629">
                <a:moveTo>
                  <a:pt x="0" y="3940629"/>
                </a:moveTo>
                <a:lnTo>
                  <a:pt x="2732315" y="783772"/>
                </a:lnTo>
                <a:lnTo>
                  <a:pt x="7696200" y="0"/>
                </a:lnTo>
                <a:lnTo>
                  <a:pt x="8632372" y="3940629"/>
                </a:lnTo>
                <a:lnTo>
                  <a:pt x="0" y="3940629"/>
                </a:lnTo>
                <a:close/>
              </a:path>
            </a:pathLst>
          </a:cu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865632" y="6419088"/>
            <a:ext cx="10460736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11558016" y="6419088"/>
            <a:ext cx="633984" cy="365760"/>
          </a:xfrm>
        </p:spPr>
        <p:txBody>
          <a:bodyPr/>
          <a:lstStyle/>
          <a:p>
            <a:fld id="{E9357355-61A4-4628-A61D-E7B0C672AFCF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9" name="Freeform 8"/>
          <p:cNvSpPr/>
          <p:nvPr/>
        </p:nvSpPr>
        <p:spPr bwMode="gray">
          <a:xfrm>
            <a:off x="2363433" y="1"/>
            <a:ext cx="1747915" cy="1115627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0936" h="1115627">
                <a:moveTo>
                  <a:pt x="0" y="0"/>
                </a:moveTo>
                <a:lnTo>
                  <a:pt x="435006" y="1115627"/>
                </a:lnTo>
                <a:lnTo>
                  <a:pt x="1310936" y="645111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 bwMode="gray">
          <a:xfrm>
            <a:off x="-7890" y="1"/>
            <a:ext cx="2693033" cy="1452979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 bwMode="gray">
          <a:xfrm>
            <a:off x="-4175" y="895611"/>
            <a:ext cx="2875420" cy="1399784"/>
          </a:xfrm>
          <a:custGeom>
            <a:avLst/>
            <a:gdLst>
              <a:gd name="connsiteX0" fmla="*/ 2048006 w 2148214"/>
              <a:gd name="connsiteY0" fmla="*/ 0 h 1399784"/>
              <a:gd name="connsiteX1" fmla="*/ 2148214 w 2148214"/>
              <a:gd name="connsiteY1" fmla="*/ 253652 h 1399784"/>
              <a:gd name="connsiteX2" fmla="*/ 0 w 2148214"/>
              <a:gd name="connsiteY2" fmla="*/ 1399784 h 1399784"/>
              <a:gd name="connsiteX3" fmla="*/ 0 w 2148214"/>
              <a:gd name="connsiteY3" fmla="*/ 676405 h 1399784"/>
              <a:gd name="connsiteX4" fmla="*/ 2048006 w 2148214"/>
              <a:gd name="connsiteY4" fmla="*/ 0 h 1399784"/>
              <a:gd name="connsiteX0" fmla="*/ 2048006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48006 w 2156565"/>
              <a:gd name="connsiteY4" fmla="*/ 0 h 1399784"/>
              <a:gd name="connsiteX0" fmla="*/ 2060532 w 2156565"/>
              <a:gd name="connsiteY0" fmla="*/ 0 h 1399784"/>
              <a:gd name="connsiteX1" fmla="*/ 2156565 w 2156565"/>
              <a:gd name="connsiteY1" fmla="*/ 247389 h 1399784"/>
              <a:gd name="connsiteX2" fmla="*/ 0 w 2156565"/>
              <a:gd name="connsiteY2" fmla="*/ 1399784 h 1399784"/>
              <a:gd name="connsiteX3" fmla="*/ 0 w 2156565"/>
              <a:gd name="connsiteY3" fmla="*/ 676405 h 1399784"/>
              <a:gd name="connsiteX4" fmla="*/ 2060532 w 2156565"/>
              <a:gd name="connsiteY4" fmla="*/ 0 h 139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565" h="1399784">
                <a:moveTo>
                  <a:pt x="2060532" y="0"/>
                </a:moveTo>
                <a:lnTo>
                  <a:pt x="2156565" y="247389"/>
                </a:lnTo>
                <a:lnTo>
                  <a:pt x="0" y="1399784"/>
                </a:lnTo>
                <a:lnTo>
                  <a:pt x="0" y="676405"/>
                </a:lnTo>
                <a:lnTo>
                  <a:pt x="206053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8768" y="36576"/>
            <a:ext cx="2474976" cy="36576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18" name="Oval 17"/>
          <p:cNvSpPr/>
          <p:nvPr/>
        </p:nvSpPr>
        <p:spPr bwMode="gray">
          <a:xfrm>
            <a:off x="101193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 bwMode="gray">
          <a:xfrm>
            <a:off x="107289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 bwMode="gray">
          <a:xfrm>
            <a:off x="11338560" y="283464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902208" y="1755648"/>
            <a:ext cx="10363200" cy="1069848"/>
          </a:xfrm>
        </p:spPr>
        <p:txBody>
          <a:bodyPr/>
          <a:lstStyle>
            <a:lvl1pPr algn="l">
              <a:defRPr b="1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902208" y="2834640"/>
            <a:ext cx="8583168" cy="59436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9728"/>
            <a:ext cx="7924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7048"/>
            <a:ext cx="10972800" cy="459943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1FF4D-00DA-4B03-88B6-43A9935D758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3438145"/>
            <a:ext cx="10314432" cy="135293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2706624" y="1929384"/>
            <a:ext cx="8558784" cy="1499616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0B51A-2EF5-40CE-B456-86BBBA2B8142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Oval 6"/>
          <p:cNvSpPr/>
          <p:nvPr/>
        </p:nvSpPr>
        <p:spPr bwMode="gray">
          <a:xfrm>
            <a:off x="10119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6215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2231136" y="3099816"/>
            <a:ext cx="377952" cy="283464"/>
          </a:xfrm>
          <a:prstGeom prst="ellipse">
            <a:avLst/>
          </a:prstGeom>
          <a:noFill/>
          <a:ln w="57150">
            <a:solidFill>
              <a:schemeClr val="accent6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73152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60503-C626-41A4-99AF-DC3F609701D5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Oval 7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597408" y="1426464"/>
            <a:ext cx="5388864" cy="786384"/>
          </a:xfrm>
        </p:spPr>
        <p:txBody>
          <a:bodyPr anchor="b"/>
          <a:lstStyle>
            <a:lvl1pPr marL="0" indent="0">
              <a:buFont typeface="Arial" pitchFamily="34" charset="0"/>
              <a:buNone/>
              <a:defRPr sz="2400" b="1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408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32576" y="1426464"/>
            <a:ext cx="5388864" cy="786384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32576" y="2240280"/>
            <a:ext cx="5401056" cy="3776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96F01-2369-4C15-A550-86BAA83368E6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0" name="Oval 9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73152"/>
            <a:ext cx="93390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464" y="109728"/>
            <a:ext cx="9339072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CF564-1804-436D-948C-FA722EE5A81D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6" name="Oval 5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60503-C626-41A4-99AF-DC3F609701D5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908838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F614F8-E999-46E7-B3BE-6855C3C768C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4767071" y="411480"/>
            <a:ext cx="6864096" cy="1162050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64208"/>
            <a:ext cx="6815667" cy="47000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53440" y="1664208"/>
            <a:ext cx="3767328" cy="4690872"/>
          </a:xfrm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ctr" rotWithShape="0">
              <a:srgbClr val="000000">
                <a:alpha val="40000"/>
              </a:srgbClr>
            </a:outerShdw>
          </a:effectLst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56343" y="6583680"/>
            <a:ext cx="2844800" cy="22860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59200" y="6583680"/>
            <a:ext cx="6705600" cy="22860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5F6CB-3409-46AC-8A26-F357C67728C3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11" name="Oval 10"/>
          <p:cNvSpPr/>
          <p:nvPr/>
        </p:nvSpPr>
        <p:spPr bwMode="gray">
          <a:xfrm>
            <a:off x="30114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36210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 bwMode="gray">
          <a:xfrm>
            <a:off x="4230624" y="1161288"/>
            <a:ext cx="377952" cy="283464"/>
          </a:xfrm>
          <a:prstGeom prst="ellipse">
            <a:avLst/>
          </a:prstGeom>
          <a:noFill/>
          <a:ln w="57150">
            <a:solidFill>
              <a:srgbClr val="C1C1C1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1146048" y="502920"/>
            <a:ext cx="10204704" cy="566928"/>
          </a:xfrm>
        </p:spPr>
        <p:txBody>
          <a:bodyPr anchor="ctr">
            <a:normAutofit/>
          </a:bodyPr>
          <a:lstStyle>
            <a:lvl1pPr algn="l"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6048" y="1170432"/>
            <a:ext cx="10192512" cy="4114800"/>
          </a:xfrm>
          <a:solidFill>
            <a:schemeClr val="accent6">
              <a:lumMod val="20000"/>
              <a:lumOff val="80000"/>
            </a:schemeClr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black">
          <a:xfrm>
            <a:off x="1146048" y="5385816"/>
            <a:ext cx="10204704" cy="7863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C13AB-2B8B-4328-89DA-2B82E76378C7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8" name="Oval 7"/>
          <p:cNvSpPr/>
          <p:nvPr/>
        </p:nvSpPr>
        <p:spPr bwMode="gray">
          <a:xfrm>
            <a:off x="621792" y="658368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621792" y="5440680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488" y="128016"/>
            <a:ext cx="8193024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527048"/>
            <a:ext cx="10972800" cy="4599432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6C856-0E92-4696-BDA3-3A1D1042905A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7" name="Oval 6"/>
          <p:cNvSpPr/>
          <p:nvPr/>
        </p:nvSpPr>
        <p:spPr bwMode="gray">
          <a:xfrm>
            <a:off x="4023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 bwMode="gray">
          <a:xfrm>
            <a:off x="10119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 bwMode="gray">
          <a:xfrm>
            <a:off x="1621536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 bwMode="gray">
          <a:xfrm>
            <a:off x="101803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 bwMode="gray">
          <a:xfrm>
            <a:off x="107899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 bwMode="gray">
          <a:xfrm>
            <a:off x="11399520" y="530352"/>
            <a:ext cx="377952" cy="283464"/>
          </a:xfrm>
          <a:prstGeom prst="ellipse">
            <a:avLst/>
          </a:prstGeom>
          <a:noFill/>
          <a:ln w="57150">
            <a:solidFill>
              <a:srgbClr val="C1C1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/>
          <p:nvPr/>
        </p:nvSpPr>
        <p:spPr bwMode="gray">
          <a:xfrm flipH="1" flipV="1">
            <a:off x="9025831" y="6204296"/>
            <a:ext cx="1137093" cy="653704"/>
          </a:xfrm>
          <a:custGeom>
            <a:avLst/>
            <a:gdLst>
              <a:gd name="connsiteX0" fmla="*/ 0 w 1310936"/>
              <a:gd name="connsiteY0" fmla="*/ 0 h 1115627"/>
              <a:gd name="connsiteX1" fmla="*/ 435006 w 1310936"/>
              <a:gd name="connsiteY1" fmla="*/ 1115627 h 1115627"/>
              <a:gd name="connsiteX2" fmla="*/ 1310936 w 1310936"/>
              <a:gd name="connsiteY2" fmla="*/ 645111 h 1115627"/>
              <a:gd name="connsiteX3" fmla="*/ 1222159 w 1310936"/>
              <a:gd name="connsiteY3" fmla="*/ 0 h 1115627"/>
              <a:gd name="connsiteX4" fmla="*/ 0 w 1310936"/>
              <a:gd name="connsiteY4" fmla="*/ 0 h 1115627"/>
              <a:gd name="connsiteX0" fmla="*/ 0 w 1310936"/>
              <a:gd name="connsiteY0" fmla="*/ 0 h 1063415"/>
              <a:gd name="connsiteX1" fmla="*/ 414592 w 1310936"/>
              <a:gd name="connsiteY1" fmla="*/ 1063415 h 1063415"/>
              <a:gd name="connsiteX2" fmla="*/ 1310936 w 1310936"/>
              <a:gd name="connsiteY2" fmla="*/ 645111 h 1063415"/>
              <a:gd name="connsiteX3" fmla="*/ 1222159 w 1310936"/>
              <a:gd name="connsiteY3" fmla="*/ 0 h 1063415"/>
              <a:gd name="connsiteX4" fmla="*/ 0 w 1310936"/>
              <a:gd name="connsiteY4" fmla="*/ 0 h 1063415"/>
              <a:gd name="connsiteX0" fmla="*/ 0 w 1328969"/>
              <a:gd name="connsiteY0" fmla="*/ 0 h 1063415"/>
              <a:gd name="connsiteX1" fmla="*/ 414592 w 1328969"/>
              <a:gd name="connsiteY1" fmla="*/ 1063415 h 1063415"/>
              <a:gd name="connsiteX2" fmla="*/ 1328969 w 1328969"/>
              <a:gd name="connsiteY2" fmla="*/ 764808 h 1063415"/>
              <a:gd name="connsiteX3" fmla="*/ 1222159 w 1328969"/>
              <a:gd name="connsiteY3" fmla="*/ 0 h 1063415"/>
              <a:gd name="connsiteX4" fmla="*/ 0 w 1328969"/>
              <a:gd name="connsiteY4" fmla="*/ 0 h 10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8969" h="1063415">
                <a:moveTo>
                  <a:pt x="0" y="0"/>
                </a:moveTo>
                <a:lnTo>
                  <a:pt x="414592" y="1063415"/>
                </a:lnTo>
                <a:lnTo>
                  <a:pt x="1328969" y="764808"/>
                </a:lnTo>
                <a:lnTo>
                  <a:pt x="1222159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 bwMode="gray">
          <a:xfrm flipH="1" flipV="1">
            <a:off x="9882508" y="5623560"/>
            <a:ext cx="2316480" cy="1234440"/>
          </a:xfrm>
          <a:custGeom>
            <a:avLst/>
            <a:gdLst>
              <a:gd name="connsiteX0" fmla="*/ 0 w 2013857"/>
              <a:gd name="connsiteY0" fmla="*/ 10886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10886 h 1436914"/>
              <a:gd name="connsiteX0" fmla="*/ 0 w 2013857"/>
              <a:gd name="connsiteY0" fmla="*/ 2008 h 1436914"/>
              <a:gd name="connsiteX1" fmla="*/ 0 w 2013857"/>
              <a:gd name="connsiteY1" fmla="*/ 1436914 h 1436914"/>
              <a:gd name="connsiteX2" fmla="*/ 2013857 w 2013857"/>
              <a:gd name="connsiteY2" fmla="*/ 794657 h 1436914"/>
              <a:gd name="connsiteX3" fmla="*/ 1687286 w 2013857"/>
              <a:gd name="connsiteY3" fmla="*/ 0 h 1436914"/>
              <a:gd name="connsiteX4" fmla="*/ 0 w 2013857"/>
              <a:gd name="connsiteY4" fmla="*/ 2008 h 1436914"/>
              <a:gd name="connsiteX0" fmla="*/ 5918 w 2019775"/>
              <a:gd name="connsiteY0" fmla="*/ 2008 h 1452979"/>
              <a:gd name="connsiteX1" fmla="*/ 5918 w 2019775"/>
              <a:gd name="connsiteY1" fmla="*/ 1436914 h 1452979"/>
              <a:gd name="connsiteX2" fmla="*/ 0 w 2019775"/>
              <a:gd name="connsiteY2" fmla="*/ 1452979 h 1452979"/>
              <a:gd name="connsiteX3" fmla="*/ 2019775 w 2019775"/>
              <a:gd name="connsiteY3" fmla="*/ 794657 h 1452979"/>
              <a:gd name="connsiteX4" fmla="*/ 1693204 w 2019775"/>
              <a:gd name="connsiteY4" fmla="*/ 0 h 1452979"/>
              <a:gd name="connsiteX5" fmla="*/ 5918 w 2019775"/>
              <a:gd name="connsiteY5" fmla="*/ 2008 h 1452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9775" h="1452979">
                <a:moveTo>
                  <a:pt x="5918" y="2008"/>
                </a:moveTo>
                <a:lnTo>
                  <a:pt x="5918" y="1436914"/>
                </a:lnTo>
                <a:lnTo>
                  <a:pt x="0" y="1452979"/>
                </a:lnTo>
                <a:lnTo>
                  <a:pt x="2019775" y="794657"/>
                </a:lnTo>
                <a:lnTo>
                  <a:pt x="1693204" y="0"/>
                </a:lnTo>
                <a:lnTo>
                  <a:pt x="5918" y="200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 bwMode="gray">
          <a:xfrm>
            <a:off x="-7891" y="0"/>
            <a:ext cx="3206496" cy="1783080"/>
            <a:chOff x="-5918" y="0"/>
            <a:chExt cx="3089429" cy="2295395"/>
          </a:xfrm>
        </p:grpSpPr>
        <p:sp>
          <p:nvSpPr>
            <p:cNvPr id="8" name="Freeform 7"/>
            <p:cNvSpPr/>
            <p:nvPr userDrawn="1"/>
          </p:nvSpPr>
          <p:spPr bwMode="gray">
            <a:xfrm>
              <a:off x="1772575" y="0"/>
              <a:ext cx="1310936" cy="1115627"/>
            </a:xfrm>
            <a:custGeom>
              <a:avLst/>
              <a:gdLst>
                <a:gd name="connsiteX0" fmla="*/ 0 w 1310936"/>
                <a:gd name="connsiteY0" fmla="*/ 0 h 1115627"/>
                <a:gd name="connsiteX1" fmla="*/ 435006 w 1310936"/>
                <a:gd name="connsiteY1" fmla="*/ 1115627 h 1115627"/>
                <a:gd name="connsiteX2" fmla="*/ 1310936 w 1310936"/>
                <a:gd name="connsiteY2" fmla="*/ 645111 h 1115627"/>
                <a:gd name="connsiteX3" fmla="*/ 1222159 w 1310936"/>
                <a:gd name="connsiteY3" fmla="*/ 0 h 1115627"/>
                <a:gd name="connsiteX4" fmla="*/ 0 w 1310936"/>
                <a:gd name="connsiteY4" fmla="*/ 0 h 111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0936" h="1115627">
                  <a:moveTo>
                    <a:pt x="0" y="0"/>
                  </a:moveTo>
                  <a:lnTo>
                    <a:pt x="435006" y="1115627"/>
                  </a:lnTo>
                  <a:lnTo>
                    <a:pt x="1310936" y="645111"/>
                  </a:lnTo>
                  <a:lnTo>
                    <a:pt x="1222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>
              <a:off x="-5918" y="0"/>
              <a:ext cx="2019775" cy="1452979"/>
            </a:xfrm>
            <a:custGeom>
              <a:avLst/>
              <a:gdLst>
                <a:gd name="connsiteX0" fmla="*/ 0 w 2013857"/>
                <a:gd name="connsiteY0" fmla="*/ 10886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10886 h 1436914"/>
                <a:gd name="connsiteX0" fmla="*/ 0 w 2013857"/>
                <a:gd name="connsiteY0" fmla="*/ 2008 h 1436914"/>
                <a:gd name="connsiteX1" fmla="*/ 0 w 2013857"/>
                <a:gd name="connsiteY1" fmla="*/ 1436914 h 1436914"/>
                <a:gd name="connsiteX2" fmla="*/ 2013857 w 2013857"/>
                <a:gd name="connsiteY2" fmla="*/ 794657 h 1436914"/>
                <a:gd name="connsiteX3" fmla="*/ 1687286 w 2013857"/>
                <a:gd name="connsiteY3" fmla="*/ 0 h 1436914"/>
                <a:gd name="connsiteX4" fmla="*/ 0 w 2013857"/>
                <a:gd name="connsiteY4" fmla="*/ 2008 h 1436914"/>
                <a:gd name="connsiteX0" fmla="*/ 5918 w 2019775"/>
                <a:gd name="connsiteY0" fmla="*/ 2008 h 1452979"/>
                <a:gd name="connsiteX1" fmla="*/ 5918 w 2019775"/>
                <a:gd name="connsiteY1" fmla="*/ 1436914 h 1452979"/>
                <a:gd name="connsiteX2" fmla="*/ 0 w 2019775"/>
                <a:gd name="connsiteY2" fmla="*/ 1452979 h 1452979"/>
                <a:gd name="connsiteX3" fmla="*/ 2019775 w 2019775"/>
                <a:gd name="connsiteY3" fmla="*/ 794657 h 1452979"/>
                <a:gd name="connsiteX4" fmla="*/ 1693204 w 2019775"/>
                <a:gd name="connsiteY4" fmla="*/ 0 h 1452979"/>
                <a:gd name="connsiteX5" fmla="*/ 5918 w 2019775"/>
                <a:gd name="connsiteY5" fmla="*/ 2008 h 1452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19775" h="1452979">
                  <a:moveTo>
                    <a:pt x="5918" y="2008"/>
                  </a:moveTo>
                  <a:lnTo>
                    <a:pt x="5918" y="1436914"/>
                  </a:lnTo>
                  <a:lnTo>
                    <a:pt x="0" y="1452979"/>
                  </a:lnTo>
                  <a:lnTo>
                    <a:pt x="2019775" y="794657"/>
                  </a:lnTo>
                  <a:lnTo>
                    <a:pt x="1693204" y="0"/>
                  </a:lnTo>
                  <a:lnTo>
                    <a:pt x="5918" y="20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/>
            <p:nvPr userDrawn="1"/>
          </p:nvSpPr>
          <p:spPr bwMode="gray">
            <a:xfrm>
              <a:off x="-3132" y="895611"/>
              <a:ext cx="2156565" cy="1399784"/>
            </a:xfrm>
            <a:custGeom>
              <a:avLst/>
              <a:gdLst>
                <a:gd name="connsiteX0" fmla="*/ 2048006 w 2148214"/>
                <a:gd name="connsiteY0" fmla="*/ 0 h 1399784"/>
                <a:gd name="connsiteX1" fmla="*/ 2148214 w 2148214"/>
                <a:gd name="connsiteY1" fmla="*/ 253652 h 1399784"/>
                <a:gd name="connsiteX2" fmla="*/ 0 w 2148214"/>
                <a:gd name="connsiteY2" fmla="*/ 1399784 h 1399784"/>
                <a:gd name="connsiteX3" fmla="*/ 0 w 2148214"/>
                <a:gd name="connsiteY3" fmla="*/ 676405 h 1399784"/>
                <a:gd name="connsiteX4" fmla="*/ 2048006 w 2148214"/>
                <a:gd name="connsiteY4" fmla="*/ 0 h 1399784"/>
                <a:gd name="connsiteX0" fmla="*/ 2048006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48006 w 2156565"/>
                <a:gd name="connsiteY4" fmla="*/ 0 h 1399784"/>
                <a:gd name="connsiteX0" fmla="*/ 2060532 w 2156565"/>
                <a:gd name="connsiteY0" fmla="*/ 0 h 1399784"/>
                <a:gd name="connsiteX1" fmla="*/ 2156565 w 2156565"/>
                <a:gd name="connsiteY1" fmla="*/ 247389 h 1399784"/>
                <a:gd name="connsiteX2" fmla="*/ 0 w 2156565"/>
                <a:gd name="connsiteY2" fmla="*/ 1399784 h 1399784"/>
                <a:gd name="connsiteX3" fmla="*/ 0 w 2156565"/>
                <a:gd name="connsiteY3" fmla="*/ 676405 h 1399784"/>
                <a:gd name="connsiteX4" fmla="*/ 2060532 w 2156565"/>
                <a:gd name="connsiteY4" fmla="*/ 0 h 1399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6565" h="1399784">
                  <a:moveTo>
                    <a:pt x="2060532" y="0"/>
                  </a:moveTo>
                  <a:lnTo>
                    <a:pt x="2156565" y="247389"/>
                  </a:lnTo>
                  <a:lnTo>
                    <a:pt x="0" y="1399784"/>
                  </a:lnTo>
                  <a:lnTo>
                    <a:pt x="0" y="676405"/>
                  </a:lnTo>
                  <a:lnTo>
                    <a:pt x="206053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gray">
          <a:xfrm>
            <a:off x="9339072" y="274639"/>
            <a:ext cx="2243328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gray">
          <a:xfrm>
            <a:off x="609600" y="274639"/>
            <a:ext cx="8534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>
            <a:off x="609600" y="6583680"/>
            <a:ext cx="2844800" cy="22860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>
            <a:off x="3560064" y="6583680"/>
            <a:ext cx="5486400" cy="228600"/>
          </a:xfr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>
          <a:xfrm>
            <a:off x="9351264" y="6583680"/>
            <a:ext cx="609600" cy="228600"/>
          </a:xfrm>
        </p:spPr>
        <p:txBody>
          <a:bodyPr/>
          <a:lstStyle/>
          <a:p>
            <a:fld id="{B0B49F4D-D96F-4F05-A0A9-20FEB8AA65D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6F01-2369-4C15-A550-86BAA83368E6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3481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CF564-1804-436D-948C-FA722EE5A81D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091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614F8-E999-46E7-B3BE-6855C3C768CE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1197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25F6CB-3409-46AC-8A26-F357C67728C3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09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4C13AB-2B8B-4328-89DA-2B82E76378C7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15904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roup 13"/>
          <p:cNvGrpSpPr>
            <a:grpSpLocks/>
          </p:cNvGrpSpPr>
          <p:nvPr/>
        </p:nvGrpSpPr>
        <p:grpSpPr bwMode="auto">
          <a:xfrm>
            <a:off x="1" y="2895601"/>
            <a:ext cx="12215284" cy="3960813"/>
            <a:chOff x="0" y="1824"/>
            <a:chExt cx="5771" cy="2495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invGray">
            <a:xfrm>
              <a:off x="0" y="3894"/>
              <a:ext cx="5759" cy="425"/>
            </a:xfrm>
            <a:prstGeom prst="rect">
              <a:avLst/>
            </a:prstGeom>
            <a:gradFill rotWithShape="0">
              <a:gsLst>
                <a:gs pos="0">
                  <a:srgbClr val="FFBF00"/>
                </a:gs>
                <a:gs pos="10001">
                  <a:srgbClr val="F27300"/>
                </a:gs>
                <a:gs pos="25000">
                  <a:srgbClr val="8F0040"/>
                </a:gs>
                <a:gs pos="50000">
                  <a:srgbClr val="400040"/>
                </a:gs>
                <a:gs pos="80000">
                  <a:srgbClr val="000040"/>
                </a:gs>
                <a:gs pos="100000">
                  <a:srgbClr val="00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2680" y="1824"/>
              <a:ext cx="3091" cy="2422"/>
              <a:chOff x="2680" y="1824"/>
              <a:chExt cx="3091" cy="2422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4106" y="1824"/>
                <a:ext cx="1665" cy="1700"/>
                <a:chOff x="4106" y="1824"/>
                <a:chExt cx="1665" cy="1700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ltGray">
                <a:xfrm>
                  <a:off x="4106" y="1826"/>
                  <a:ext cx="942" cy="760"/>
                </a:xfrm>
                <a:custGeom>
                  <a:avLst/>
                  <a:gdLst>
                    <a:gd name="T0" fmla="*/ 618 w 942"/>
                    <a:gd name="T1" fmla="*/ 605 h 760"/>
                    <a:gd name="T2" fmla="*/ 699 w 942"/>
                    <a:gd name="T3" fmla="*/ 478 h 760"/>
                    <a:gd name="T4" fmla="*/ 739 w 942"/>
                    <a:gd name="T5" fmla="*/ 478 h 760"/>
                    <a:gd name="T6" fmla="*/ 719 w 942"/>
                    <a:gd name="T7" fmla="*/ 583 h 760"/>
                    <a:gd name="T8" fmla="*/ 759 w 942"/>
                    <a:gd name="T9" fmla="*/ 552 h 760"/>
                    <a:gd name="T10" fmla="*/ 776 w 942"/>
                    <a:gd name="T11" fmla="*/ 517 h 760"/>
                    <a:gd name="T12" fmla="*/ 797 w 942"/>
                    <a:gd name="T13" fmla="*/ 487 h 760"/>
                    <a:gd name="T14" fmla="*/ 867 w 942"/>
                    <a:gd name="T15" fmla="*/ 523 h 760"/>
                    <a:gd name="T16" fmla="*/ 880 w 942"/>
                    <a:gd name="T17" fmla="*/ 461 h 760"/>
                    <a:gd name="T18" fmla="*/ 820 w 942"/>
                    <a:gd name="T19" fmla="*/ 431 h 760"/>
                    <a:gd name="T20" fmla="*/ 769 w 942"/>
                    <a:gd name="T21" fmla="*/ 412 h 760"/>
                    <a:gd name="T22" fmla="*/ 789 w 942"/>
                    <a:gd name="T23" fmla="*/ 347 h 760"/>
                    <a:gd name="T24" fmla="*/ 776 w 942"/>
                    <a:gd name="T25" fmla="*/ 302 h 760"/>
                    <a:gd name="T26" fmla="*/ 941 w 942"/>
                    <a:gd name="T27" fmla="*/ 110 h 760"/>
                    <a:gd name="T28" fmla="*/ 417 w 942"/>
                    <a:gd name="T29" fmla="*/ 110 h 760"/>
                    <a:gd name="T30" fmla="*/ 343 w 942"/>
                    <a:gd name="T31" fmla="*/ 114 h 760"/>
                    <a:gd name="T32" fmla="*/ 261 w 942"/>
                    <a:gd name="T33" fmla="*/ 136 h 760"/>
                    <a:gd name="T34" fmla="*/ 245 w 942"/>
                    <a:gd name="T35" fmla="*/ 136 h 760"/>
                    <a:gd name="T36" fmla="*/ 161 w 942"/>
                    <a:gd name="T37" fmla="*/ 180 h 760"/>
                    <a:gd name="T38" fmla="*/ 235 w 942"/>
                    <a:gd name="T39" fmla="*/ 193 h 760"/>
                    <a:gd name="T40" fmla="*/ 261 w 942"/>
                    <a:gd name="T41" fmla="*/ 210 h 760"/>
                    <a:gd name="T42" fmla="*/ 275 w 942"/>
                    <a:gd name="T43" fmla="*/ 220 h 760"/>
                    <a:gd name="T44" fmla="*/ 127 w 942"/>
                    <a:gd name="T45" fmla="*/ 259 h 760"/>
                    <a:gd name="T46" fmla="*/ 97 w 942"/>
                    <a:gd name="T47" fmla="*/ 312 h 760"/>
                    <a:gd name="T48" fmla="*/ 204 w 942"/>
                    <a:gd name="T49" fmla="*/ 285 h 760"/>
                    <a:gd name="T50" fmla="*/ 151 w 942"/>
                    <a:gd name="T51" fmla="*/ 338 h 760"/>
                    <a:gd name="T52" fmla="*/ 84 w 942"/>
                    <a:gd name="T53" fmla="*/ 347 h 760"/>
                    <a:gd name="T54" fmla="*/ 13 w 942"/>
                    <a:gd name="T55" fmla="*/ 382 h 760"/>
                    <a:gd name="T56" fmla="*/ 87 w 942"/>
                    <a:gd name="T57" fmla="*/ 421 h 760"/>
                    <a:gd name="T58" fmla="*/ 134 w 942"/>
                    <a:gd name="T59" fmla="*/ 431 h 760"/>
                    <a:gd name="T60" fmla="*/ 44 w 942"/>
                    <a:gd name="T61" fmla="*/ 478 h 760"/>
                    <a:gd name="T62" fmla="*/ 0 w 942"/>
                    <a:gd name="T63" fmla="*/ 504 h 760"/>
                    <a:gd name="T64" fmla="*/ 63 w 942"/>
                    <a:gd name="T65" fmla="*/ 523 h 760"/>
                    <a:gd name="T66" fmla="*/ 134 w 942"/>
                    <a:gd name="T67" fmla="*/ 500 h 760"/>
                    <a:gd name="T68" fmla="*/ 130 w 942"/>
                    <a:gd name="T69" fmla="*/ 527 h 760"/>
                    <a:gd name="T70" fmla="*/ 187 w 942"/>
                    <a:gd name="T71" fmla="*/ 540 h 760"/>
                    <a:gd name="T72" fmla="*/ 187 w 942"/>
                    <a:gd name="T73" fmla="*/ 474 h 760"/>
                    <a:gd name="T74" fmla="*/ 285 w 942"/>
                    <a:gd name="T75" fmla="*/ 469 h 760"/>
                    <a:gd name="T76" fmla="*/ 272 w 942"/>
                    <a:gd name="T77" fmla="*/ 548 h 760"/>
                    <a:gd name="T78" fmla="*/ 316 w 942"/>
                    <a:gd name="T79" fmla="*/ 527 h 760"/>
                    <a:gd name="T80" fmla="*/ 389 w 942"/>
                    <a:gd name="T81" fmla="*/ 496 h 760"/>
                    <a:gd name="T82" fmla="*/ 419 w 942"/>
                    <a:gd name="T83" fmla="*/ 575 h 760"/>
                    <a:gd name="T84" fmla="*/ 523 w 942"/>
                    <a:gd name="T85" fmla="*/ 583 h 760"/>
                    <a:gd name="T86" fmla="*/ 517 w 942"/>
                    <a:gd name="T87" fmla="*/ 605 h 760"/>
                    <a:gd name="T88" fmla="*/ 467 w 942"/>
                    <a:gd name="T89" fmla="*/ 618 h 760"/>
                    <a:gd name="T90" fmla="*/ 353 w 942"/>
                    <a:gd name="T91" fmla="*/ 650 h 760"/>
                    <a:gd name="T92" fmla="*/ 484 w 942"/>
                    <a:gd name="T93" fmla="*/ 640 h 760"/>
                    <a:gd name="T94" fmla="*/ 426 w 942"/>
                    <a:gd name="T95" fmla="*/ 671 h 760"/>
                    <a:gd name="T96" fmla="*/ 440 w 942"/>
                    <a:gd name="T97" fmla="*/ 684 h 760"/>
                    <a:gd name="T98" fmla="*/ 517 w 942"/>
                    <a:gd name="T99" fmla="*/ 715 h 760"/>
                    <a:gd name="T100" fmla="*/ 662 w 942"/>
                    <a:gd name="T101" fmla="*/ 724 h 760"/>
                    <a:gd name="T102" fmla="*/ 578 w 942"/>
                    <a:gd name="T103" fmla="*/ 741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942" h="760">
                      <a:moveTo>
                        <a:pt x="713" y="702"/>
                      </a:moveTo>
                      <a:lnTo>
                        <a:pt x="685" y="680"/>
                      </a:lnTo>
                      <a:lnTo>
                        <a:pt x="648" y="627"/>
                      </a:lnTo>
                      <a:lnTo>
                        <a:pt x="625" y="627"/>
                      </a:lnTo>
                      <a:lnTo>
                        <a:pt x="618" y="605"/>
                      </a:lnTo>
                      <a:lnTo>
                        <a:pt x="638" y="593"/>
                      </a:lnTo>
                      <a:lnTo>
                        <a:pt x="638" y="562"/>
                      </a:lnTo>
                      <a:lnTo>
                        <a:pt x="656" y="552"/>
                      </a:lnTo>
                      <a:lnTo>
                        <a:pt x="705" y="491"/>
                      </a:lnTo>
                      <a:lnTo>
                        <a:pt x="699" y="478"/>
                      </a:lnTo>
                      <a:lnTo>
                        <a:pt x="732" y="435"/>
                      </a:lnTo>
                      <a:lnTo>
                        <a:pt x="746" y="439"/>
                      </a:lnTo>
                      <a:lnTo>
                        <a:pt x="753" y="461"/>
                      </a:lnTo>
                      <a:lnTo>
                        <a:pt x="746" y="474"/>
                      </a:lnTo>
                      <a:lnTo>
                        <a:pt x="739" y="478"/>
                      </a:lnTo>
                      <a:lnTo>
                        <a:pt x="739" y="500"/>
                      </a:lnTo>
                      <a:lnTo>
                        <a:pt x="746" y="496"/>
                      </a:lnTo>
                      <a:lnTo>
                        <a:pt x="729" y="540"/>
                      </a:lnTo>
                      <a:lnTo>
                        <a:pt x="713" y="562"/>
                      </a:lnTo>
                      <a:lnTo>
                        <a:pt x="719" y="583"/>
                      </a:lnTo>
                      <a:lnTo>
                        <a:pt x="725" y="552"/>
                      </a:lnTo>
                      <a:lnTo>
                        <a:pt x="739" y="566"/>
                      </a:lnTo>
                      <a:lnTo>
                        <a:pt x="742" y="544"/>
                      </a:lnTo>
                      <a:lnTo>
                        <a:pt x="753" y="540"/>
                      </a:lnTo>
                      <a:lnTo>
                        <a:pt x="759" y="552"/>
                      </a:lnTo>
                      <a:lnTo>
                        <a:pt x="766" y="540"/>
                      </a:lnTo>
                      <a:lnTo>
                        <a:pt x="766" y="527"/>
                      </a:lnTo>
                      <a:lnTo>
                        <a:pt x="793" y="540"/>
                      </a:lnTo>
                      <a:lnTo>
                        <a:pt x="803" y="531"/>
                      </a:lnTo>
                      <a:lnTo>
                        <a:pt x="776" y="517"/>
                      </a:lnTo>
                      <a:lnTo>
                        <a:pt x="772" y="504"/>
                      </a:lnTo>
                      <a:lnTo>
                        <a:pt x="793" y="504"/>
                      </a:lnTo>
                      <a:lnTo>
                        <a:pt x="799" y="523"/>
                      </a:lnTo>
                      <a:lnTo>
                        <a:pt x="822" y="504"/>
                      </a:lnTo>
                      <a:lnTo>
                        <a:pt x="797" y="487"/>
                      </a:lnTo>
                      <a:lnTo>
                        <a:pt x="803" y="474"/>
                      </a:lnTo>
                      <a:lnTo>
                        <a:pt x="822" y="482"/>
                      </a:lnTo>
                      <a:lnTo>
                        <a:pt x="833" y="496"/>
                      </a:lnTo>
                      <a:lnTo>
                        <a:pt x="833" y="504"/>
                      </a:lnTo>
                      <a:lnTo>
                        <a:pt x="867" y="523"/>
                      </a:lnTo>
                      <a:lnTo>
                        <a:pt x="867" y="500"/>
                      </a:lnTo>
                      <a:lnTo>
                        <a:pt x="894" y="513"/>
                      </a:lnTo>
                      <a:lnTo>
                        <a:pt x="890" y="482"/>
                      </a:lnTo>
                      <a:lnTo>
                        <a:pt x="894" y="457"/>
                      </a:lnTo>
                      <a:lnTo>
                        <a:pt x="880" y="461"/>
                      </a:lnTo>
                      <a:lnTo>
                        <a:pt x="877" y="474"/>
                      </a:lnTo>
                      <a:lnTo>
                        <a:pt x="860" y="465"/>
                      </a:lnTo>
                      <a:lnTo>
                        <a:pt x="833" y="457"/>
                      </a:lnTo>
                      <a:lnTo>
                        <a:pt x="822" y="461"/>
                      </a:lnTo>
                      <a:lnTo>
                        <a:pt x="820" y="431"/>
                      </a:lnTo>
                      <a:lnTo>
                        <a:pt x="810" y="452"/>
                      </a:lnTo>
                      <a:lnTo>
                        <a:pt x="803" y="435"/>
                      </a:lnTo>
                      <a:lnTo>
                        <a:pt x="793" y="421"/>
                      </a:lnTo>
                      <a:lnTo>
                        <a:pt x="776" y="431"/>
                      </a:lnTo>
                      <a:lnTo>
                        <a:pt x="769" y="412"/>
                      </a:lnTo>
                      <a:lnTo>
                        <a:pt x="772" y="403"/>
                      </a:lnTo>
                      <a:lnTo>
                        <a:pt x="803" y="399"/>
                      </a:lnTo>
                      <a:lnTo>
                        <a:pt x="836" y="390"/>
                      </a:lnTo>
                      <a:lnTo>
                        <a:pt x="810" y="355"/>
                      </a:lnTo>
                      <a:lnTo>
                        <a:pt x="789" y="347"/>
                      </a:lnTo>
                      <a:lnTo>
                        <a:pt x="789" y="329"/>
                      </a:lnTo>
                      <a:lnTo>
                        <a:pt x="786" y="338"/>
                      </a:lnTo>
                      <a:lnTo>
                        <a:pt x="810" y="325"/>
                      </a:lnTo>
                      <a:lnTo>
                        <a:pt x="803" y="312"/>
                      </a:lnTo>
                      <a:lnTo>
                        <a:pt x="776" y="302"/>
                      </a:lnTo>
                      <a:lnTo>
                        <a:pt x="776" y="289"/>
                      </a:lnTo>
                      <a:lnTo>
                        <a:pt x="816" y="289"/>
                      </a:lnTo>
                      <a:lnTo>
                        <a:pt x="860" y="268"/>
                      </a:lnTo>
                      <a:lnTo>
                        <a:pt x="920" y="229"/>
                      </a:lnTo>
                      <a:lnTo>
                        <a:pt x="941" y="110"/>
                      </a:lnTo>
                      <a:lnTo>
                        <a:pt x="860" y="0"/>
                      </a:lnTo>
                      <a:lnTo>
                        <a:pt x="732" y="8"/>
                      </a:lnTo>
                      <a:lnTo>
                        <a:pt x="521" y="106"/>
                      </a:lnTo>
                      <a:lnTo>
                        <a:pt x="497" y="74"/>
                      </a:lnTo>
                      <a:lnTo>
                        <a:pt x="417" y="110"/>
                      </a:lnTo>
                      <a:lnTo>
                        <a:pt x="369" y="106"/>
                      </a:lnTo>
                      <a:lnTo>
                        <a:pt x="373" y="70"/>
                      </a:lnTo>
                      <a:lnTo>
                        <a:pt x="353" y="93"/>
                      </a:lnTo>
                      <a:lnTo>
                        <a:pt x="322" y="93"/>
                      </a:lnTo>
                      <a:lnTo>
                        <a:pt x="343" y="114"/>
                      </a:lnTo>
                      <a:lnTo>
                        <a:pt x="336" y="127"/>
                      </a:lnTo>
                      <a:lnTo>
                        <a:pt x="329" y="114"/>
                      </a:lnTo>
                      <a:lnTo>
                        <a:pt x="316" y="118"/>
                      </a:lnTo>
                      <a:lnTo>
                        <a:pt x="278" y="110"/>
                      </a:lnTo>
                      <a:lnTo>
                        <a:pt x="261" y="136"/>
                      </a:lnTo>
                      <a:lnTo>
                        <a:pt x="282" y="136"/>
                      </a:lnTo>
                      <a:lnTo>
                        <a:pt x="295" y="149"/>
                      </a:lnTo>
                      <a:lnTo>
                        <a:pt x="272" y="149"/>
                      </a:lnTo>
                      <a:lnTo>
                        <a:pt x="255" y="149"/>
                      </a:lnTo>
                      <a:lnTo>
                        <a:pt x="245" y="136"/>
                      </a:lnTo>
                      <a:lnTo>
                        <a:pt x="225" y="162"/>
                      </a:lnTo>
                      <a:lnTo>
                        <a:pt x="215" y="184"/>
                      </a:lnTo>
                      <a:lnTo>
                        <a:pt x="195" y="149"/>
                      </a:lnTo>
                      <a:lnTo>
                        <a:pt x="195" y="171"/>
                      </a:lnTo>
                      <a:lnTo>
                        <a:pt x="161" y="180"/>
                      </a:lnTo>
                      <a:lnTo>
                        <a:pt x="187" y="206"/>
                      </a:lnTo>
                      <a:lnTo>
                        <a:pt x="208" y="210"/>
                      </a:lnTo>
                      <a:lnTo>
                        <a:pt x="222" y="233"/>
                      </a:lnTo>
                      <a:lnTo>
                        <a:pt x="251" y="229"/>
                      </a:lnTo>
                      <a:lnTo>
                        <a:pt x="235" y="193"/>
                      </a:lnTo>
                      <a:lnTo>
                        <a:pt x="248" y="171"/>
                      </a:lnTo>
                      <a:lnTo>
                        <a:pt x="259" y="189"/>
                      </a:lnTo>
                      <a:lnTo>
                        <a:pt x="248" y="210"/>
                      </a:lnTo>
                      <a:lnTo>
                        <a:pt x="259" y="229"/>
                      </a:lnTo>
                      <a:lnTo>
                        <a:pt x="261" y="210"/>
                      </a:lnTo>
                      <a:lnTo>
                        <a:pt x="278" y="197"/>
                      </a:lnTo>
                      <a:lnTo>
                        <a:pt x="302" y="184"/>
                      </a:lnTo>
                      <a:lnTo>
                        <a:pt x="312" y="193"/>
                      </a:lnTo>
                      <a:lnTo>
                        <a:pt x="295" y="206"/>
                      </a:lnTo>
                      <a:lnTo>
                        <a:pt x="275" y="220"/>
                      </a:lnTo>
                      <a:lnTo>
                        <a:pt x="265" y="246"/>
                      </a:lnTo>
                      <a:lnTo>
                        <a:pt x="235" y="254"/>
                      </a:lnTo>
                      <a:lnTo>
                        <a:pt x="195" y="233"/>
                      </a:lnTo>
                      <a:lnTo>
                        <a:pt x="187" y="254"/>
                      </a:lnTo>
                      <a:lnTo>
                        <a:pt x="127" y="259"/>
                      </a:lnTo>
                      <a:lnTo>
                        <a:pt x="94" y="276"/>
                      </a:lnTo>
                      <a:lnTo>
                        <a:pt x="73" y="268"/>
                      </a:lnTo>
                      <a:lnTo>
                        <a:pt x="73" y="289"/>
                      </a:lnTo>
                      <a:lnTo>
                        <a:pt x="94" y="285"/>
                      </a:lnTo>
                      <a:lnTo>
                        <a:pt x="97" y="312"/>
                      </a:lnTo>
                      <a:lnTo>
                        <a:pt x="124" y="308"/>
                      </a:lnTo>
                      <a:lnTo>
                        <a:pt x="134" y="289"/>
                      </a:lnTo>
                      <a:lnTo>
                        <a:pt x="137" y="302"/>
                      </a:lnTo>
                      <a:lnTo>
                        <a:pt x="181" y="298"/>
                      </a:lnTo>
                      <a:lnTo>
                        <a:pt x="204" y="285"/>
                      </a:lnTo>
                      <a:lnTo>
                        <a:pt x="212" y="312"/>
                      </a:lnTo>
                      <a:lnTo>
                        <a:pt x="198" y="308"/>
                      </a:lnTo>
                      <a:lnTo>
                        <a:pt x="191" y="316"/>
                      </a:lnTo>
                      <a:lnTo>
                        <a:pt x="195" y="333"/>
                      </a:lnTo>
                      <a:lnTo>
                        <a:pt x="151" y="338"/>
                      </a:lnTo>
                      <a:lnTo>
                        <a:pt x="127" y="343"/>
                      </a:lnTo>
                      <a:lnTo>
                        <a:pt x="134" y="364"/>
                      </a:lnTo>
                      <a:lnTo>
                        <a:pt x="120" y="355"/>
                      </a:lnTo>
                      <a:lnTo>
                        <a:pt x="110" y="368"/>
                      </a:lnTo>
                      <a:lnTo>
                        <a:pt x="84" y="347"/>
                      </a:lnTo>
                      <a:lnTo>
                        <a:pt x="77" y="368"/>
                      </a:lnTo>
                      <a:lnTo>
                        <a:pt x="50" y="360"/>
                      </a:lnTo>
                      <a:lnTo>
                        <a:pt x="36" y="373"/>
                      </a:lnTo>
                      <a:lnTo>
                        <a:pt x="30" y="382"/>
                      </a:lnTo>
                      <a:lnTo>
                        <a:pt x="13" y="382"/>
                      </a:lnTo>
                      <a:lnTo>
                        <a:pt x="6" y="403"/>
                      </a:lnTo>
                      <a:lnTo>
                        <a:pt x="26" y="412"/>
                      </a:lnTo>
                      <a:lnTo>
                        <a:pt x="54" y="408"/>
                      </a:lnTo>
                      <a:lnTo>
                        <a:pt x="67" y="425"/>
                      </a:lnTo>
                      <a:lnTo>
                        <a:pt x="87" y="421"/>
                      </a:lnTo>
                      <a:lnTo>
                        <a:pt x="114" y="412"/>
                      </a:lnTo>
                      <a:lnTo>
                        <a:pt x="137" y="421"/>
                      </a:lnTo>
                      <a:lnTo>
                        <a:pt x="147" y="408"/>
                      </a:lnTo>
                      <a:lnTo>
                        <a:pt x="151" y="416"/>
                      </a:lnTo>
                      <a:lnTo>
                        <a:pt x="134" y="431"/>
                      </a:lnTo>
                      <a:lnTo>
                        <a:pt x="100" y="435"/>
                      </a:lnTo>
                      <a:lnTo>
                        <a:pt x="117" y="452"/>
                      </a:lnTo>
                      <a:lnTo>
                        <a:pt x="67" y="457"/>
                      </a:lnTo>
                      <a:lnTo>
                        <a:pt x="67" y="474"/>
                      </a:lnTo>
                      <a:lnTo>
                        <a:pt x="44" y="478"/>
                      </a:lnTo>
                      <a:lnTo>
                        <a:pt x="30" y="478"/>
                      </a:lnTo>
                      <a:lnTo>
                        <a:pt x="26" y="482"/>
                      </a:lnTo>
                      <a:lnTo>
                        <a:pt x="3" y="474"/>
                      </a:lnTo>
                      <a:lnTo>
                        <a:pt x="6" y="482"/>
                      </a:lnTo>
                      <a:lnTo>
                        <a:pt x="0" y="504"/>
                      </a:lnTo>
                      <a:lnTo>
                        <a:pt x="23" y="504"/>
                      </a:lnTo>
                      <a:lnTo>
                        <a:pt x="26" y="517"/>
                      </a:lnTo>
                      <a:lnTo>
                        <a:pt x="46" y="508"/>
                      </a:lnTo>
                      <a:lnTo>
                        <a:pt x="61" y="508"/>
                      </a:lnTo>
                      <a:lnTo>
                        <a:pt x="63" y="523"/>
                      </a:lnTo>
                      <a:lnTo>
                        <a:pt x="80" y="517"/>
                      </a:lnTo>
                      <a:lnTo>
                        <a:pt x="73" y="491"/>
                      </a:lnTo>
                      <a:lnTo>
                        <a:pt x="107" y="491"/>
                      </a:lnTo>
                      <a:lnTo>
                        <a:pt x="110" y="504"/>
                      </a:lnTo>
                      <a:lnTo>
                        <a:pt x="134" y="500"/>
                      </a:lnTo>
                      <a:lnTo>
                        <a:pt x="158" y="504"/>
                      </a:lnTo>
                      <a:lnTo>
                        <a:pt x="164" y="478"/>
                      </a:lnTo>
                      <a:lnTo>
                        <a:pt x="171" y="491"/>
                      </a:lnTo>
                      <a:lnTo>
                        <a:pt x="158" y="508"/>
                      </a:lnTo>
                      <a:lnTo>
                        <a:pt x="130" y="527"/>
                      </a:lnTo>
                      <a:lnTo>
                        <a:pt x="114" y="540"/>
                      </a:lnTo>
                      <a:lnTo>
                        <a:pt x="141" y="535"/>
                      </a:lnTo>
                      <a:lnTo>
                        <a:pt x="144" y="552"/>
                      </a:lnTo>
                      <a:lnTo>
                        <a:pt x="147" y="562"/>
                      </a:lnTo>
                      <a:lnTo>
                        <a:pt x="187" y="540"/>
                      </a:lnTo>
                      <a:lnTo>
                        <a:pt x="225" y="500"/>
                      </a:lnTo>
                      <a:lnTo>
                        <a:pt x="191" y="517"/>
                      </a:lnTo>
                      <a:lnTo>
                        <a:pt x="175" y="491"/>
                      </a:lnTo>
                      <a:lnTo>
                        <a:pt x="215" y="482"/>
                      </a:lnTo>
                      <a:lnTo>
                        <a:pt x="187" y="474"/>
                      </a:lnTo>
                      <a:lnTo>
                        <a:pt x="212" y="452"/>
                      </a:lnTo>
                      <a:lnTo>
                        <a:pt x="238" y="500"/>
                      </a:lnTo>
                      <a:lnTo>
                        <a:pt x="245" y="474"/>
                      </a:lnTo>
                      <a:lnTo>
                        <a:pt x="259" y="496"/>
                      </a:lnTo>
                      <a:lnTo>
                        <a:pt x="285" y="469"/>
                      </a:lnTo>
                      <a:lnTo>
                        <a:pt x="272" y="517"/>
                      </a:lnTo>
                      <a:lnTo>
                        <a:pt x="275" y="540"/>
                      </a:lnTo>
                      <a:lnTo>
                        <a:pt x="228" y="548"/>
                      </a:lnTo>
                      <a:lnTo>
                        <a:pt x="309" y="552"/>
                      </a:lnTo>
                      <a:lnTo>
                        <a:pt x="272" y="548"/>
                      </a:lnTo>
                      <a:lnTo>
                        <a:pt x="289" y="504"/>
                      </a:lnTo>
                      <a:lnTo>
                        <a:pt x="329" y="496"/>
                      </a:lnTo>
                      <a:lnTo>
                        <a:pt x="343" y="478"/>
                      </a:lnTo>
                      <a:lnTo>
                        <a:pt x="353" y="517"/>
                      </a:lnTo>
                      <a:lnTo>
                        <a:pt x="316" y="527"/>
                      </a:lnTo>
                      <a:lnTo>
                        <a:pt x="346" y="531"/>
                      </a:lnTo>
                      <a:lnTo>
                        <a:pt x="376" y="535"/>
                      </a:lnTo>
                      <a:lnTo>
                        <a:pt x="359" y="513"/>
                      </a:lnTo>
                      <a:lnTo>
                        <a:pt x="369" y="478"/>
                      </a:lnTo>
                      <a:lnTo>
                        <a:pt x="389" y="496"/>
                      </a:lnTo>
                      <a:lnTo>
                        <a:pt x="382" y="531"/>
                      </a:lnTo>
                      <a:lnTo>
                        <a:pt x="413" y="544"/>
                      </a:lnTo>
                      <a:lnTo>
                        <a:pt x="336" y="566"/>
                      </a:lnTo>
                      <a:lnTo>
                        <a:pt x="410" y="562"/>
                      </a:lnTo>
                      <a:lnTo>
                        <a:pt x="419" y="575"/>
                      </a:lnTo>
                      <a:lnTo>
                        <a:pt x="440" y="557"/>
                      </a:lnTo>
                      <a:lnTo>
                        <a:pt x="453" y="575"/>
                      </a:lnTo>
                      <a:lnTo>
                        <a:pt x="490" y="513"/>
                      </a:lnTo>
                      <a:lnTo>
                        <a:pt x="510" y="523"/>
                      </a:lnTo>
                      <a:lnTo>
                        <a:pt x="523" y="583"/>
                      </a:lnTo>
                      <a:lnTo>
                        <a:pt x="467" y="544"/>
                      </a:lnTo>
                      <a:lnTo>
                        <a:pt x="484" y="566"/>
                      </a:lnTo>
                      <a:lnTo>
                        <a:pt x="517" y="557"/>
                      </a:lnTo>
                      <a:lnTo>
                        <a:pt x="521" y="583"/>
                      </a:lnTo>
                      <a:lnTo>
                        <a:pt x="517" y="605"/>
                      </a:lnTo>
                      <a:lnTo>
                        <a:pt x="490" y="557"/>
                      </a:lnTo>
                      <a:lnTo>
                        <a:pt x="447" y="605"/>
                      </a:lnTo>
                      <a:lnTo>
                        <a:pt x="402" y="579"/>
                      </a:lnTo>
                      <a:lnTo>
                        <a:pt x="426" y="610"/>
                      </a:lnTo>
                      <a:lnTo>
                        <a:pt x="467" y="618"/>
                      </a:lnTo>
                      <a:lnTo>
                        <a:pt x="500" y="622"/>
                      </a:lnTo>
                      <a:lnTo>
                        <a:pt x="531" y="680"/>
                      </a:lnTo>
                      <a:lnTo>
                        <a:pt x="433" y="622"/>
                      </a:lnTo>
                      <a:lnTo>
                        <a:pt x="433" y="644"/>
                      </a:lnTo>
                      <a:lnTo>
                        <a:pt x="353" y="650"/>
                      </a:lnTo>
                      <a:lnTo>
                        <a:pt x="329" y="631"/>
                      </a:lnTo>
                      <a:lnTo>
                        <a:pt x="305" y="650"/>
                      </a:lnTo>
                      <a:lnTo>
                        <a:pt x="349" y="650"/>
                      </a:lnTo>
                      <a:lnTo>
                        <a:pt x="443" y="650"/>
                      </a:lnTo>
                      <a:lnTo>
                        <a:pt x="484" y="640"/>
                      </a:lnTo>
                      <a:lnTo>
                        <a:pt x="521" y="650"/>
                      </a:lnTo>
                      <a:lnTo>
                        <a:pt x="523" y="676"/>
                      </a:lnTo>
                      <a:lnTo>
                        <a:pt x="443" y="676"/>
                      </a:lnTo>
                      <a:lnTo>
                        <a:pt x="440" y="684"/>
                      </a:lnTo>
                      <a:lnTo>
                        <a:pt x="426" y="671"/>
                      </a:lnTo>
                      <a:lnTo>
                        <a:pt x="393" y="676"/>
                      </a:lnTo>
                      <a:lnTo>
                        <a:pt x="410" y="680"/>
                      </a:lnTo>
                      <a:lnTo>
                        <a:pt x="376" y="706"/>
                      </a:lnTo>
                      <a:lnTo>
                        <a:pt x="419" y="680"/>
                      </a:lnTo>
                      <a:lnTo>
                        <a:pt x="440" y="684"/>
                      </a:lnTo>
                      <a:lnTo>
                        <a:pt x="487" y="680"/>
                      </a:lnTo>
                      <a:lnTo>
                        <a:pt x="531" y="684"/>
                      </a:lnTo>
                      <a:lnTo>
                        <a:pt x="500" y="693"/>
                      </a:lnTo>
                      <a:lnTo>
                        <a:pt x="504" y="715"/>
                      </a:lnTo>
                      <a:lnTo>
                        <a:pt x="517" y="715"/>
                      </a:lnTo>
                      <a:lnTo>
                        <a:pt x="514" y="702"/>
                      </a:lnTo>
                      <a:lnTo>
                        <a:pt x="548" y="698"/>
                      </a:lnTo>
                      <a:lnTo>
                        <a:pt x="615" y="680"/>
                      </a:lnTo>
                      <a:lnTo>
                        <a:pt x="662" y="711"/>
                      </a:lnTo>
                      <a:lnTo>
                        <a:pt x="662" y="724"/>
                      </a:lnTo>
                      <a:lnTo>
                        <a:pt x="574" y="728"/>
                      </a:lnTo>
                      <a:lnTo>
                        <a:pt x="544" y="719"/>
                      </a:lnTo>
                      <a:lnTo>
                        <a:pt x="523" y="728"/>
                      </a:lnTo>
                      <a:lnTo>
                        <a:pt x="541" y="732"/>
                      </a:lnTo>
                      <a:lnTo>
                        <a:pt x="578" y="741"/>
                      </a:lnTo>
                      <a:lnTo>
                        <a:pt x="618" y="732"/>
                      </a:lnTo>
                      <a:lnTo>
                        <a:pt x="685" y="741"/>
                      </a:lnTo>
                      <a:lnTo>
                        <a:pt x="685" y="759"/>
                      </a:lnTo>
                      <a:lnTo>
                        <a:pt x="713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ltGray">
                <a:xfrm>
                  <a:off x="4209" y="2480"/>
                  <a:ext cx="732" cy="1044"/>
                </a:xfrm>
                <a:custGeom>
                  <a:avLst/>
                  <a:gdLst>
                    <a:gd name="T0" fmla="*/ 452 w 732"/>
                    <a:gd name="T1" fmla="*/ 796 h 1044"/>
                    <a:gd name="T2" fmla="*/ 268 w 732"/>
                    <a:gd name="T3" fmla="*/ 740 h 1044"/>
                    <a:gd name="T4" fmla="*/ 107 w 732"/>
                    <a:gd name="T5" fmla="*/ 722 h 1044"/>
                    <a:gd name="T6" fmla="*/ 84 w 732"/>
                    <a:gd name="T7" fmla="*/ 678 h 1044"/>
                    <a:gd name="T8" fmla="*/ 144 w 732"/>
                    <a:gd name="T9" fmla="*/ 700 h 1044"/>
                    <a:gd name="T10" fmla="*/ 271 w 732"/>
                    <a:gd name="T11" fmla="*/ 696 h 1044"/>
                    <a:gd name="T12" fmla="*/ 268 w 732"/>
                    <a:gd name="T13" fmla="*/ 665 h 1044"/>
                    <a:gd name="T14" fmla="*/ 211 w 732"/>
                    <a:gd name="T15" fmla="*/ 647 h 1044"/>
                    <a:gd name="T16" fmla="*/ 248 w 732"/>
                    <a:gd name="T17" fmla="*/ 590 h 1044"/>
                    <a:gd name="T18" fmla="*/ 268 w 732"/>
                    <a:gd name="T19" fmla="*/ 594 h 1044"/>
                    <a:gd name="T20" fmla="*/ 299 w 732"/>
                    <a:gd name="T21" fmla="*/ 607 h 1044"/>
                    <a:gd name="T22" fmla="*/ 315 w 732"/>
                    <a:gd name="T23" fmla="*/ 639 h 1044"/>
                    <a:gd name="T24" fmla="*/ 335 w 732"/>
                    <a:gd name="T25" fmla="*/ 696 h 1044"/>
                    <a:gd name="T26" fmla="*/ 322 w 732"/>
                    <a:gd name="T27" fmla="*/ 586 h 1044"/>
                    <a:gd name="T28" fmla="*/ 348 w 732"/>
                    <a:gd name="T29" fmla="*/ 594 h 1044"/>
                    <a:gd name="T30" fmla="*/ 392 w 732"/>
                    <a:gd name="T31" fmla="*/ 616 h 1044"/>
                    <a:gd name="T32" fmla="*/ 419 w 732"/>
                    <a:gd name="T33" fmla="*/ 643 h 1044"/>
                    <a:gd name="T34" fmla="*/ 412 w 732"/>
                    <a:gd name="T35" fmla="*/ 682 h 1044"/>
                    <a:gd name="T36" fmla="*/ 449 w 732"/>
                    <a:gd name="T37" fmla="*/ 696 h 1044"/>
                    <a:gd name="T38" fmla="*/ 490 w 732"/>
                    <a:gd name="T39" fmla="*/ 709 h 1044"/>
                    <a:gd name="T40" fmla="*/ 459 w 732"/>
                    <a:gd name="T41" fmla="*/ 652 h 1044"/>
                    <a:gd name="T42" fmla="*/ 315 w 732"/>
                    <a:gd name="T43" fmla="*/ 410 h 1044"/>
                    <a:gd name="T44" fmla="*/ 318 w 732"/>
                    <a:gd name="T45" fmla="*/ 287 h 1044"/>
                    <a:gd name="T46" fmla="*/ 318 w 732"/>
                    <a:gd name="T47" fmla="*/ 375 h 1044"/>
                    <a:gd name="T48" fmla="*/ 332 w 732"/>
                    <a:gd name="T49" fmla="*/ 345 h 1044"/>
                    <a:gd name="T50" fmla="*/ 348 w 732"/>
                    <a:gd name="T51" fmla="*/ 332 h 1044"/>
                    <a:gd name="T52" fmla="*/ 301 w 732"/>
                    <a:gd name="T53" fmla="*/ 314 h 1044"/>
                    <a:gd name="T54" fmla="*/ 278 w 732"/>
                    <a:gd name="T55" fmla="*/ 253 h 1044"/>
                    <a:gd name="T56" fmla="*/ 307 w 732"/>
                    <a:gd name="T57" fmla="*/ 199 h 1044"/>
                    <a:gd name="T58" fmla="*/ 291 w 732"/>
                    <a:gd name="T59" fmla="*/ 191 h 1044"/>
                    <a:gd name="T60" fmla="*/ 322 w 732"/>
                    <a:gd name="T61" fmla="*/ 112 h 1044"/>
                    <a:gd name="T62" fmla="*/ 248 w 732"/>
                    <a:gd name="T63" fmla="*/ 91 h 1044"/>
                    <a:gd name="T64" fmla="*/ 311 w 732"/>
                    <a:gd name="T65" fmla="*/ 21 h 1044"/>
                    <a:gd name="T66" fmla="*/ 379 w 732"/>
                    <a:gd name="T67" fmla="*/ 91 h 1044"/>
                    <a:gd name="T68" fmla="*/ 446 w 732"/>
                    <a:gd name="T69" fmla="*/ 85 h 1044"/>
                    <a:gd name="T70" fmla="*/ 543 w 732"/>
                    <a:gd name="T71" fmla="*/ 95 h 1044"/>
                    <a:gd name="T72" fmla="*/ 583 w 732"/>
                    <a:gd name="T73" fmla="*/ 95 h 1044"/>
                    <a:gd name="T74" fmla="*/ 660 w 732"/>
                    <a:gd name="T75" fmla="*/ 99 h 1044"/>
                    <a:gd name="T76" fmla="*/ 660 w 732"/>
                    <a:gd name="T77" fmla="*/ 151 h 1044"/>
                    <a:gd name="T78" fmla="*/ 707 w 732"/>
                    <a:gd name="T79" fmla="*/ 91 h 1044"/>
                    <a:gd name="T80" fmla="*/ 674 w 732"/>
                    <a:gd name="T81" fmla="*/ 178 h 1044"/>
                    <a:gd name="T82" fmla="*/ 589 w 732"/>
                    <a:gd name="T83" fmla="*/ 151 h 1044"/>
                    <a:gd name="T84" fmla="*/ 439 w 732"/>
                    <a:gd name="T85" fmla="*/ 112 h 1044"/>
                    <a:gd name="T86" fmla="*/ 405 w 732"/>
                    <a:gd name="T87" fmla="*/ 191 h 1044"/>
                    <a:gd name="T88" fmla="*/ 509 w 732"/>
                    <a:gd name="T89" fmla="*/ 143 h 1044"/>
                    <a:gd name="T90" fmla="*/ 623 w 732"/>
                    <a:gd name="T91" fmla="*/ 208 h 1044"/>
                    <a:gd name="T92" fmla="*/ 459 w 732"/>
                    <a:gd name="T93" fmla="*/ 204 h 1044"/>
                    <a:gd name="T94" fmla="*/ 513 w 732"/>
                    <a:gd name="T95" fmla="*/ 279 h 1044"/>
                    <a:gd name="T96" fmla="*/ 462 w 732"/>
                    <a:gd name="T97" fmla="*/ 305 h 1044"/>
                    <a:gd name="T98" fmla="*/ 462 w 732"/>
                    <a:gd name="T99" fmla="*/ 371 h 1044"/>
                    <a:gd name="T100" fmla="*/ 519 w 732"/>
                    <a:gd name="T101" fmla="*/ 568 h 1044"/>
                    <a:gd name="T102" fmla="*/ 543 w 732"/>
                    <a:gd name="T103" fmla="*/ 556 h 1044"/>
                    <a:gd name="T104" fmla="*/ 583 w 732"/>
                    <a:gd name="T105" fmla="*/ 603 h 1044"/>
                    <a:gd name="T106" fmla="*/ 633 w 732"/>
                    <a:gd name="T107" fmla="*/ 740 h 1044"/>
                    <a:gd name="T108" fmla="*/ 596 w 732"/>
                    <a:gd name="T109" fmla="*/ 810 h 1044"/>
                    <a:gd name="T110" fmla="*/ 676 w 732"/>
                    <a:gd name="T111" fmla="*/ 924 h 1044"/>
                    <a:gd name="T112" fmla="*/ 720 w 732"/>
                    <a:gd name="T113" fmla="*/ 893 h 1044"/>
                    <a:gd name="T114" fmla="*/ 593 w 732"/>
                    <a:gd name="T115" fmla="*/ 998 h 10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32" h="1044">
                      <a:moveTo>
                        <a:pt x="523" y="1016"/>
                      </a:moveTo>
                      <a:lnTo>
                        <a:pt x="516" y="968"/>
                      </a:lnTo>
                      <a:lnTo>
                        <a:pt x="509" y="945"/>
                      </a:lnTo>
                      <a:lnTo>
                        <a:pt x="509" y="932"/>
                      </a:lnTo>
                      <a:lnTo>
                        <a:pt x="496" y="871"/>
                      </a:lnTo>
                      <a:lnTo>
                        <a:pt x="490" y="867"/>
                      </a:lnTo>
                      <a:lnTo>
                        <a:pt x="490" y="862"/>
                      </a:lnTo>
                      <a:lnTo>
                        <a:pt x="490" y="853"/>
                      </a:lnTo>
                      <a:lnTo>
                        <a:pt x="476" y="814"/>
                      </a:lnTo>
                      <a:lnTo>
                        <a:pt x="465" y="805"/>
                      </a:lnTo>
                      <a:lnTo>
                        <a:pt x="452" y="796"/>
                      </a:lnTo>
                      <a:lnTo>
                        <a:pt x="442" y="775"/>
                      </a:lnTo>
                      <a:lnTo>
                        <a:pt x="425" y="762"/>
                      </a:lnTo>
                      <a:lnTo>
                        <a:pt x="398" y="753"/>
                      </a:lnTo>
                      <a:lnTo>
                        <a:pt x="358" y="743"/>
                      </a:lnTo>
                      <a:lnTo>
                        <a:pt x="348" y="753"/>
                      </a:lnTo>
                      <a:lnTo>
                        <a:pt x="328" y="753"/>
                      </a:lnTo>
                      <a:lnTo>
                        <a:pt x="322" y="740"/>
                      </a:lnTo>
                      <a:lnTo>
                        <a:pt x="311" y="736"/>
                      </a:lnTo>
                      <a:lnTo>
                        <a:pt x="294" y="740"/>
                      </a:lnTo>
                      <a:lnTo>
                        <a:pt x="282" y="730"/>
                      </a:lnTo>
                      <a:lnTo>
                        <a:pt x="268" y="740"/>
                      </a:lnTo>
                      <a:lnTo>
                        <a:pt x="258" y="740"/>
                      </a:lnTo>
                      <a:lnTo>
                        <a:pt x="251" y="743"/>
                      </a:lnTo>
                      <a:lnTo>
                        <a:pt x="235" y="753"/>
                      </a:lnTo>
                      <a:lnTo>
                        <a:pt x="245" y="743"/>
                      </a:lnTo>
                      <a:lnTo>
                        <a:pt x="245" y="740"/>
                      </a:lnTo>
                      <a:lnTo>
                        <a:pt x="245" y="736"/>
                      </a:lnTo>
                      <a:lnTo>
                        <a:pt x="241" y="726"/>
                      </a:lnTo>
                      <a:lnTo>
                        <a:pt x="160" y="718"/>
                      </a:lnTo>
                      <a:lnTo>
                        <a:pt x="144" y="718"/>
                      </a:lnTo>
                      <a:lnTo>
                        <a:pt x="127" y="718"/>
                      </a:lnTo>
                      <a:lnTo>
                        <a:pt x="107" y="722"/>
                      </a:lnTo>
                      <a:lnTo>
                        <a:pt x="97" y="736"/>
                      </a:lnTo>
                      <a:lnTo>
                        <a:pt x="64" y="740"/>
                      </a:lnTo>
                      <a:lnTo>
                        <a:pt x="74" y="730"/>
                      </a:lnTo>
                      <a:lnTo>
                        <a:pt x="80" y="726"/>
                      </a:lnTo>
                      <a:lnTo>
                        <a:pt x="87" y="726"/>
                      </a:lnTo>
                      <a:lnTo>
                        <a:pt x="87" y="722"/>
                      </a:lnTo>
                      <a:lnTo>
                        <a:pt x="90" y="718"/>
                      </a:lnTo>
                      <a:lnTo>
                        <a:pt x="101" y="713"/>
                      </a:lnTo>
                      <a:lnTo>
                        <a:pt x="101" y="709"/>
                      </a:lnTo>
                      <a:lnTo>
                        <a:pt x="94" y="700"/>
                      </a:lnTo>
                      <a:lnTo>
                        <a:pt x="84" y="678"/>
                      </a:lnTo>
                      <a:lnTo>
                        <a:pt x="74" y="674"/>
                      </a:lnTo>
                      <a:lnTo>
                        <a:pt x="44" y="691"/>
                      </a:lnTo>
                      <a:lnTo>
                        <a:pt x="0" y="691"/>
                      </a:lnTo>
                      <a:lnTo>
                        <a:pt x="17" y="687"/>
                      </a:lnTo>
                      <a:lnTo>
                        <a:pt x="27" y="687"/>
                      </a:lnTo>
                      <a:lnTo>
                        <a:pt x="37" y="687"/>
                      </a:lnTo>
                      <a:lnTo>
                        <a:pt x="77" y="665"/>
                      </a:lnTo>
                      <a:lnTo>
                        <a:pt x="94" y="682"/>
                      </a:lnTo>
                      <a:lnTo>
                        <a:pt x="111" y="700"/>
                      </a:lnTo>
                      <a:lnTo>
                        <a:pt x="124" y="705"/>
                      </a:lnTo>
                      <a:lnTo>
                        <a:pt x="144" y="700"/>
                      </a:lnTo>
                      <a:lnTo>
                        <a:pt x="154" y="705"/>
                      </a:lnTo>
                      <a:lnTo>
                        <a:pt x="170" y="700"/>
                      </a:lnTo>
                      <a:lnTo>
                        <a:pt x="184" y="705"/>
                      </a:lnTo>
                      <a:lnTo>
                        <a:pt x="184" y="687"/>
                      </a:lnTo>
                      <a:lnTo>
                        <a:pt x="198" y="674"/>
                      </a:lnTo>
                      <a:lnTo>
                        <a:pt x="191" y="687"/>
                      </a:lnTo>
                      <a:lnTo>
                        <a:pt x="194" y="696"/>
                      </a:lnTo>
                      <a:lnTo>
                        <a:pt x="198" y="700"/>
                      </a:lnTo>
                      <a:lnTo>
                        <a:pt x="221" y="709"/>
                      </a:lnTo>
                      <a:lnTo>
                        <a:pt x="241" y="705"/>
                      </a:lnTo>
                      <a:lnTo>
                        <a:pt x="271" y="696"/>
                      </a:lnTo>
                      <a:lnTo>
                        <a:pt x="294" y="682"/>
                      </a:lnTo>
                      <a:lnTo>
                        <a:pt x="299" y="687"/>
                      </a:lnTo>
                      <a:lnTo>
                        <a:pt x="288" y="691"/>
                      </a:lnTo>
                      <a:lnTo>
                        <a:pt x="275" y="696"/>
                      </a:lnTo>
                      <a:lnTo>
                        <a:pt x="241" y="705"/>
                      </a:lnTo>
                      <a:lnTo>
                        <a:pt x="278" y="713"/>
                      </a:lnTo>
                      <a:lnTo>
                        <a:pt x="294" y="718"/>
                      </a:lnTo>
                      <a:lnTo>
                        <a:pt x="307" y="713"/>
                      </a:lnTo>
                      <a:lnTo>
                        <a:pt x="301" y="682"/>
                      </a:lnTo>
                      <a:lnTo>
                        <a:pt x="291" y="674"/>
                      </a:lnTo>
                      <a:lnTo>
                        <a:pt x="268" y="665"/>
                      </a:lnTo>
                      <a:lnTo>
                        <a:pt x="258" y="665"/>
                      </a:lnTo>
                      <a:lnTo>
                        <a:pt x="261" y="674"/>
                      </a:lnTo>
                      <a:lnTo>
                        <a:pt x="245" y="678"/>
                      </a:lnTo>
                      <a:lnTo>
                        <a:pt x="241" y="674"/>
                      </a:lnTo>
                      <a:lnTo>
                        <a:pt x="245" y="661"/>
                      </a:lnTo>
                      <a:lnTo>
                        <a:pt x="225" y="656"/>
                      </a:lnTo>
                      <a:lnTo>
                        <a:pt x="204" y="656"/>
                      </a:lnTo>
                      <a:lnTo>
                        <a:pt x="201" y="665"/>
                      </a:lnTo>
                      <a:lnTo>
                        <a:pt x="194" y="656"/>
                      </a:lnTo>
                      <a:lnTo>
                        <a:pt x="211" y="652"/>
                      </a:lnTo>
                      <a:lnTo>
                        <a:pt x="211" y="647"/>
                      </a:lnTo>
                      <a:lnTo>
                        <a:pt x="217" y="639"/>
                      </a:lnTo>
                      <a:lnTo>
                        <a:pt x="225" y="630"/>
                      </a:lnTo>
                      <a:lnTo>
                        <a:pt x="225" y="616"/>
                      </a:lnTo>
                      <a:lnTo>
                        <a:pt x="221" y="612"/>
                      </a:lnTo>
                      <a:lnTo>
                        <a:pt x="211" y="603"/>
                      </a:lnTo>
                      <a:lnTo>
                        <a:pt x="181" y="582"/>
                      </a:lnTo>
                      <a:lnTo>
                        <a:pt x="207" y="590"/>
                      </a:lnTo>
                      <a:lnTo>
                        <a:pt x="217" y="599"/>
                      </a:lnTo>
                      <a:lnTo>
                        <a:pt x="227" y="603"/>
                      </a:lnTo>
                      <a:lnTo>
                        <a:pt x="238" y="603"/>
                      </a:lnTo>
                      <a:lnTo>
                        <a:pt x="248" y="590"/>
                      </a:lnTo>
                      <a:lnTo>
                        <a:pt x="238" y="603"/>
                      </a:lnTo>
                      <a:lnTo>
                        <a:pt x="231" y="622"/>
                      </a:lnTo>
                      <a:lnTo>
                        <a:pt x="227" y="639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8" y="643"/>
                      </a:lnTo>
                      <a:lnTo>
                        <a:pt x="255" y="643"/>
                      </a:lnTo>
                      <a:lnTo>
                        <a:pt x="265" y="643"/>
                      </a:lnTo>
                      <a:lnTo>
                        <a:pt x="275" y="643"/>
                      </a:lnTo>
                      <a:lnTo>
                        <a:pt x="291" y="647"/>
                      </a:lnTo>
                      <a:lnTo>
                        <a:pt x="268" y="594"/>
                      </a:lnTo>
                      <a:lnTo>
                        <a:pt x="258" y="594"/>
                      </a:lnTo>
                      <a:lnTo>
                        <a:pt x="282" y="594"/>
                      </a:lnTo>
                      <a:lnTo>
                        <a:pt x="301" y="568"/>
                      </a:lnTo>
                      <a:lnTo>
                        <a:pt x="341" y="534"/>
                      </a:lnTo>
                      <a:lnTo>
                        <a:pt x="322" y="551"/>
                      </a:lnTo>
                      <a:lnTo>
                        <a:pt x="307" y="573"/>
                      </a:lnTo>
                      <a:lnTo>
                        <a:pt x="294" y="590"/>
                      </a:lnTo>
                      <a:lnTo>
                        <a:pt x="288" y="599"/>
                      </a:lnTo>
                      <a:lnTo>
                        <a:pt x="294" y="603"/>
                      </a:lnTo>
                      <a:lnTo>
                        <a:pt x="294" y="616"/>
                      </a:lnTo>
                      <a:lnTo>
                        <a:pt x="299" y="607"/>
                      </a:lnTo>
                      <a:lnTo>
                        <a:pt x="307" y="599"/>
                      </a:lnTo>
                      <a:lnTo>
                        <a:pt x="315" y="599"/>
                      </a:lnTo>
                      <a:lnTo>
                        <a:pt x="318" y="607"/>
                      </a:lnTo>
                      <a:lnTo>
                        <a:pt x="307" y="607"/>
                      </a:lnTo>
                      <a:lnTo>
                        <a:pt x="301" y="612"/>
                      </a:lnTo>
                      <a:lnTo>
                        <a:pt x="301" y="626"/>
                      </a:lnTo>
                      <a:lnTo>
                        <a:pt x="305" y="639"/>
                      </a:lnTo>
                      <a:lnTo>
                        <a:pt x="311" y="630"/>
                      </a:lnTo>
                      <a:lnTo>
                        <a:pt x="318" y="630"/>
                      </a:lnTo>
                      <a:lnTo>
                        <a:pt x="318" y="635"/>
                      </a:lnTo>
                      <a:lnTo>
                        <a:pt x="315" y="639"/>
                      </a:lnTo>
                      <a:lnTo>
                        <a:pt x="307" y="643"/>
                      </a:lnTo>
                      <a:lnTo>
                        <a:pt x="307" y="652"/>
                      </a:lnTo>
                      <a:lnTo>
                        <a:pt x="311" y="656"/>
                      </a:lnTo>
                      <a:lnTo>
                        <a:pt x="318" y="656"/>
                      </a:lnTo>
                      <a:lnTo>
                        <a:pt x="322" y="656"/>
                      </a:lnTo>
                      <a:lnTo>
                        <a:pt x="322" y="652"/>
                      </a:lnTo>
                      <a:lnTo>
                        <a:pt x="332" y="674"/>
                      </a:lnTo>
                      <a:lnTo>
                        <a:pt x="328" y="682"/>
                      </a:lnTo>
                      <a:lnTo>
                        <a:pt x="325" y="687"/>
                      </a:lnTo>
                      <a:lnTo>
                        <a:pt x="325" y="696"/>
                      </a:lnTo>
                      <a:lnTo>
                        <a:pt x="335" y="696"/>
                      </a:lnTo>
                      <a:lnTo>
                        <a:pt x="335" y="687"/>
                      </a:lnTo>
                      <a:lnTo>
                        <a:pt x="318" y="635"/>
                      </a:lnTo>
                      <a:lnTo>
                        <a:pt x="311" y="599"/>
                      </a:lnTo>
                      <a:lnTo>
                        <a:pt x="315" y="582"/>
                      </a:lnTo>
                      <a:lnTo>
                        <a:pt x="307" y="568"/>
                      </a:lnTo>
                      <a:lnTo>
                        <a:pt x="284" y="560"/>
                      </a:lnTo>
                      <a:lnTo>
                        <a:pt x="311" y="568"/>
                      </a:lnTo>
                      <a:lnTo>
                        <a:pt x="325" y="547"/>
                      </a:lnTo>
                      <a:lnTo>
                        <a:pt x="318" y="560"/>
                      </a:lnTo>
                      <a:lnTo>
                        <a:pt x="325" y="573"/>
                      </a:lnTo>
                      <a:lnTo>
                        <a:pt x="322" y="586"/>
                      </a:lnTo>
                      <a:lnTo>
                        <a:pt x="328" y="594"/>
                      </a:lnTo>
                      <a:lnTo>
                        <a:pt x="322" y="603"/>
                      </a:lnTo>
                      <a:lnTo>
                        <a:pt x="328" y="626"/>
                      </a:lnTo>
                      <a:lnTo>
                        <a:pt x="332" y="647"/>
                      </a:lnTo>
                      <a:lnTo>
                        <a:pt x="348" y="665"/>
                      </a:lnTo>
                      <a:lnTo>
                        <a:pt x="362" y="661"/>
                      </a:lnTo>
                      <a:lnTo>
                        <a:pt x="351" y="647"/>
                      </a:lnTo>
                      <a:lnTo>
                        <a:pt x="348" y="630"/>
                      </a:lnTo>
                      <a:lnTo>
                        <a:pt x="338" y="622"/>
                      </a:lnTo>
                      <a:lnTo>
                        <a:pt x="341" y="607"/>
                      </a:lnTo>
                      <a:lnTo>
                        <a:pt x="348" y="594"/>
                      </a:lnTo>
                      <a:lnTo>
                        <a:pt x="356" y="607"/>
                      </a:lnTo>
                      <a:lnTo>
                        <a:pt x="351" y="612"/>
                      </a:lnTo>
                      <a:lnTo>
                        <a:pt x="351" y="622"/>
                      </a:lnTo>
                      <a:lnTo>
                        <a:pt x="356" y="639"/>
                      </a:lnTo>
                      <a:lnTo>
                        <a:pt x="362" y="643"/>
                      </a:lnTo>
                      <a:lnTo>
                        <a:pt x="368" y="643"/>
                      </a:lnTo>
                      <a:lnTo>
                        <a:pt x="372" y="639"/>
                      </a:lnTo>
                      <a:lnTo>
                        <a:pt x="379" y="630"/>
                      </a:lnTo>
                      <a:lnTo>
                        <a:pt x="375" y="616"/>
                      </a:lnTo>
                      <a:lnTo>
                        <a:pt x="379" y="612"/>
                      </a:lnTo>
                      <a:lnTo>
                        <a:pt x="392" y="616"/>
                      </a:lnTo>
                      <a:lnTo>
                        <a:pt x="392" y="626"/>
                      </a:lnTo>
                      <a:lnTo>
                        <a:pt x="389" y="622"/>
                      </a:lnTo>
                      <a:lnTo>
                        <a:pt x="385" y="630"/>
                      </a:lnTo>
                      <a:lnTo>
                        <a:pt x="379" y="639"/>
                      </a:lnTo>
                      <a:lnTo>
                        <a:pt x="379" y="652"/>
                      </a:lnTo>
                      <a:lnTo>
                        <a:pt x="382" y="665"/>
                      </a:lnTo>
                      <a:lnTo>
                        <a:pt x="402" y="652"/>
                      </a:lnTo>
                      <a:lnTo>
                        <a:pt x="408" y="647"/>
                      </a:lnTo>
                      <a:lnTo>
                        <a:pt x="402" y="626"/>
                      </a:lnTo>
                      <a:lnTo>
                        <a:pt x="415" y="635"/>
                      </a:lnTo>
                      <a:lnTo>
                        <a:pt x="419" y="643"/>
                      </a:lnTo>
                      <a:lnTo>
                        <a:pt x="419" y="652"/>
                      </a:lnTo>
                      <a:lnTo>
                        <a:pt x="415" y="656"/>
                      </a:lnTo>
                      <a:lnTo>
                        <a:pt x="423" y="665"/>
                      </a:lnTo>
                      <a:lnTo>
                        <a:pt x="415" y="670"/>
                      </a:lnTo>
                      <a:lnTo>
                        <a:pt x="412" y="661"/>
                      </a:lnTo>
                      <a:lnTo>
                        <a:pt x="398" y="665"/>
                      </a:lnTo>
                      <a:lnTo>
                        <a:pt x="398" y="674"/>
                      </a:lnTo>
                      <a:lnTo>
                        <a:pt x="405" y="674"/>
                      </a:lnTo>
                      <a:lnTo>
                        <a:pt x="412" y="670"/>
                      </a:lnTo>
                      <a:lnTo>
                        <a:pt x="419" y="678"/>
                      </a:lnTo>
                      <a:lnTo>
                        <a:pt x="412" y="682"/>
                      </a:lnTo>
                      <a:lnTo>
                        <a:pt x="412" y="691"/>
                      </a:lnTo>
                      <a:lnTo>
                        <a:pt x="419" y="691"/>
                      </a:lnTo>
                      <a:lnTo>
                        <a:pt x="419" y="709"/>
                      </a:lnTo>
                      <a:lnTo>
                        <a:pt x="423" y="718"/>
                      </a:lnTo>
                      <a:lnTo>
                        <a:pt x="429" y="722"/>
                      </a:lnTo>
                      <a:lnTo>
                        <a:pt x="432" y="718"/>
                      </a:lnTo>
                      <a:lnTo>
                        <a:pt x="429" y="709"/>
                      </a:lnTo>
                      <a:lnTo>
                        <a:pt x="419" y="705"/>
                      </a:lnTo>
                      <a:lnTo>
                        <a:pt x="425" y="696"/>
                      </a:lnTo>
                      <a:lnTo>
                        <a:pt x="436" y="696"/>
                      </a:lnTo>
                      <a:lnTo>
                        <a:pt x="449" y="696"/>
                      </a:lnTo>
                      <a:lnTo>
                        <a:pt x="459" y="709"/>
                      </a:lnTo>
                      <a:lnTo>
                        <a:pt x="472" y="726"/>
                      </a:lnTo>
                      <a:lnTo>
                        <a:pt x="476" y="740"/>
                      </a:lnTo>
                      <a:lnTo>
                        <a:pt x="496" y="762"/>
                      </a:lnTo>
                      <a:lnTo>
                        <a:pt x="506" y="770"/>
                      </a:lnTo>
                      <a:lnTo>
                        <a:pt x="506" y="757"/>
                      </a:lnTo>
                      <a:lnTo>
                        <a:pt x="506" y="747"/>
                      </a:lnTo>
                      <a:lnTo>
                        <a:pt x="496" y="713"/>
                      </a:lnTo>
                      <a:lnTo>
                        <a:pt x="490" y="722"/>
                      </a:lnTo>
                      <a:lnTo>
                        <a:pt x="486" y="713"/>
                      </a:lnTo>
                      <a:lnTo>
                        <a:pt x="490" y="709"/>
                      </a:lnTo>
                      <a:lnTo>
                        <a:pt x="492" y="696"/>
                      </a:lnTo>
                      <a:lnTo>
                        <a:pt x="486" y="674"/>
                      </a:lnTo>
                      <a:lnTo>
                        <a:pt x="476" y="665"/>
                      </a:lnTo>
                      <a:lnTo>
                        <a:pt x="442" y="647"/>
                      </a:lnTo>
                      <a:lnTo>
                        <a:pt x="439" y="652"/>
                      </a:lnTo>
                      <a:lnTo>
                        <a:pt x="423" y="639"/>
                      </a:lnTo>
                      <a:lnTo>
                        <a:pt x="429" y="635"/>
                      </a:lnTo>
                      <a:lnTo>
                        <a:pt x="446" y="647"/>
                      </a:lnTo>
                      <a:lnTo>
                        <a:pt x="465" y="656"/>
                      </a:lnTo>
                      <a:lnTo>
                        <a:pt x="462" y="647"/>
                      </a:lnTo>
                      <a:lnTo>
                        <a:pt x="459" y="652"/>
                      </a:lnTo>
                      <a:lnTo>
                        <a:pt x="452" y="647"/>
                      </a:lnTo>
                      <a:lnTo>
                        <a:pt x="456" y="643"/>
                      </a:lnTo>
                      <a:lnTo>
                        <a:pt x="459" y="639"/>
                      </a:lnTo>
                      <a:lnTo>
                        <a:pt x="456" y="630"/>
                      </a:lnTo>
                      <a:lnTo>
                        <a:pt x="446" y="630"/>
                      </a:lnTo>
                      <a:lnTo>
                        <a:pt x="432" y="635"/>
                      </a:lnTo>
                      <a:lnTo>
                        <a:pt x="439" y="622"/>
                      </a:lnTo>
                      <a:lnTo>
                        <a:pt x="452" y="612"/>
                      </a:lnTo>
                      <a:lnTo>
                        <a:pt x="408" y="499"/>
                      </a:lnTo>
                      <a:lnTo>
                        <a:pt x="382" y="420"/>
                      </a:lnTo>
                      <a:lnTo>
                        <a:pt x="315" y="410"/>
                      </a:lnTo>
                      <a:lnTo>
                        <a:pt x="214" y="410"/>
                      </a:lnTo>
                      <a:lnTo>
                        <a:pt x="258" y="405"/>
                      </a:lnTo>
                      <a:lnTo>
                        <a:pt x="291" y="405"/>
                      </a:lnTo>
                      <a:lnTo>
                        <a:pt x="299" y="388"/>
                      </a:lnTo>
                      <a:lnTo>
                        <a:pt x="307" y="384"/>
                      </a:lnTo>
                      <a:lnTo>
                        <a:pt x="307" y="371"/>
                      </a:lnTo>
                      <a:lnTo>
                        <a:pt x="307" y="358"/>
                      </a:lnTo>
                      <a:lnTo>
                        <a:pt x="318" y="349"/>
                      </a:lnTo>
                      <a:lnTo>
                        <a:pt x="315" y="336"/>
                      </a:lnTo>
                      <a:lnTo>
                        <a:pt x="318" y="305"/>
                      </a:lnTo>
                      <a:lnTo>
                        <a:pt x="318" y="287"/>
                      </a:lnTo>
                      <a:lnTo>
                        <a:pt x="328" y="293"/>
                      </a:lnTo>
                      <a:lnTo>
                        <a:pt x="332" y="305"/>
                      </a:lnTo>
                      <a:lnTo>
                        <a:pt x="325" y="305"/>
                      </a:lnTo>
                      <a:lnTo>
                        <a:pt x="328" y="322"/>
                      </a:lnTo>
                      <a:lnTo>
                        <a:pt x="335" y="332"/>
                      </a:lnTo>
                      <a:lnTo>
                        <a:pt x="328" y="341"/>
                      </a:lnTo>
                      <a:lnTo>
                        <a:pt x="332" y="349"/>
                      </a:lnTo>
                      <a:lnTo>
                        <a:pt x="328" y="362"/>
                      </a:lnTo>
                      <a:lnTo>
                        <a:pt x="328" y="371"/>
                      </a:lnTo>
                      <a:lnTo>
                        <a:pt x="322" y="371"/>
                      </a:lnTo>
                      <a:lnTo>
                        <a:pt x="318" y="375"/>
                      </a:lnTo>
                      <a:lnTo>
                        <a:pt x="307" y="393"/>
                      </a:lnTo>
                      <a:lnTo>
                        <a:pt x="307" y="397"/>
                      </a:lnTo>
                      <a:lnTo>
                        <a:pt x="328" y="401"/>
                      </a:lnTo>
                      <a:lnTo>
                        <a:pt x="335" y="401"/>
                      </a:lnTo>
                      <a:lnTo>
                        <a:pt x="345" y="405"/>
                      </a:lnTo>
                      <a:lnTo>
                        <a:pt x="382" y="405"/>
                      </a:lnTo>
                      <a:lnTo>
                        <a:pt x="379" y="371"/>
                      </a:lnTo>
                      <a:lnTo>
                        <a:pt x="368" y="354"/>
                      </a:lnTo>
                      <a:lnTo>
                        <a:pt x="356" y="345"/>
                      </a:lnTo>
                      <a:lnTo>
                        <a:pt x="341" y="341"/>
                      </a:lnTo>
                      <a:lnTo>
                        <a:pt x="332" y="345"/>
                      </a:lnTo>
                      <a:lnTo>
                        <a:pt x="322" y="345"/>
                      </a:lnTo>
                      <a:lnTo>
                        <a:pt x="318" y="332"/>
                      </a:lnTo>
                      <a:lnTo>
                        <a:pt x="318" y="318"/>
                      </a:lnTo>
                      <a:lnTo>
                        <a:pt x="315" y="318"/>
                      </a:lnTo>
                      <a:lnTo>
                        <a:pt x="318" y="293"/>
                      </a:lnTo>
                      <a:lnTo>
                        <a:pt x="328" y="293"/>
                      </a:lnTo>
                      <a:lnTo>
                        <a:pt x="335" y="305"/>
                      </a:lnTo>
                      <a:lnTo>
                        <a:pt x="328" y="310"/>
                      </a:lnTo>
                      <a:lnTo>
                        <a:pt x="332" y="318"/>
                      </a:lnTo>
                      <a:lnTo>
                        <a:pt x="341" y="327"/>
                      </a:lnTo>
                      <a:lnTo>
                        <a:pt x="348" y="332"/>
                      </a:lnTo>
                      <a:lnTo>
                        <a:pt x="356" y="327"/>
                      </a:lnTo>
                      <a:lnTo>
                        <a:pt x="351" y="322"/>
                      </a:lnTo>
                      <a:lnTo>
                        <a:pt x="351" y="314"/>
                      </a:lnTo>
                      <a:lnTo>
                        <a:pt x="341" y="310"/>
                      </a:lnTo>
                      <a:lnTo>
                        <a:pt x="332" y="297"/>
                      </a:lnTo>
                      <a:lnTo>
                        <a:pt x="322" y="293"/>
                      </a:lnTo>
                      <a:lnTo>
                        <a:pt x="315" y="297"/>
                      </a:lnTo>
                      <a:lnTo>
                        <a:pt x="311" y="301"/>
                      </a:lnTo>
                      <a:lnTo>
                        <a:pt x="307" y="305"/>
                      </a:lnTo>
                      <a:lnTo>
                        <a:pt x="305" y="310"/>
                      </a:lnTo>
                      <a:lnTo>
                        <a:pt x="301" y="314"/>
                      </a:lnTo>
                      <a:lnTo>
                        <a:pt x="294" y="327"/>
                      </a:lnTo>
                      <a:lnTo>
                        <a:pt x="282" y="336"/>
                      </a:lnTo>
                      <a:lnTo>
                        <a:pt x="278" y="327"/>
                      </a:lnTo>
                      <a:lnTo>
                        <a:pt x="291" y="318"/>
                      </a:lnTo>
                      <a:lnTo>
                        <a:pt x="291" y="310"/>
                      </a:lnTo>
                      <a:lnTo>
                        <a:pt x="299" y="305"/>
                      </a:lnTo>
                      <a:lnTo>
                        <a:pt x="301" y="297"/>
                      </a:lnTo>
                      <a:lnTo>
                        <a:pt x="299" y="287"/>
                      </a:lnTo>
                      <a:lnTo>
                        <a:pt x="288" y="283"/>
                      </a:lnTo>
                      <a:lnTo>
                        <a:pt x="278" y="270"/>
                      </a:lnTo>
                      <a:lnTo>
                        <a:pt x="278" y="253"/>
                      </a:lnTo>
                      <a:lnTo>
                        <a:pt x="282" y="270"/>
                      </a:lnTo>
                      <a:lnTo>
                        <a:pt x="288" y="279"/>
                      </a:lnTo>
                      <a:lnTo>
                        <a:pt x="301" y="257"/>
                      </a:lnTo>
                      <a:lnTo>
                        <a:pt x="299" y="239"/>
                      </a:lnTo>
                      <a:lnTo>
                        <a:pt x="301" y="226"/>
                      </a:lnTo>
                      <a:lnTo>
                        <a:pt x="307" y="231"/>
                      </a:lnTo>
                      <a:lnTo>
                        <a:pt x="311" y="244"/>
                      </a:lnTo>
                      <a:lnTo>
                        <a:pt x="328" y="248"/>
                      </a:lnTo>
                      <a:lnTo>
                        <a:pt x="335" y="231"/>
                      </a:lnTo>
                      <a:lnTo>
                        <a:pt x="315" y="218"/>
                      </a:lnTo>
                      <a:lnTo>
                        <a:pt x="307" y="199"/>
                      </a:lnTo>
                      <a:lnTo>
                        <a:pt x="315" y="199"/>
                      </a:lnTo>
                      <a:lnTo>
                        <a:pt x="322" y="214"/>
                      </a:lnTo>
                      <a:lnTo>
                        <a:pt x="332" y="222"/>
                      </a:lnTo>
                      <a:lnTo>
                        <a:pt x="328" y="199"/>
                      </a:lnTo>
                      <a:lnTo>
                        <a:pt x="311" y="195"/>
                      </a:lnTo>
                      <a:lnTo>
                        <a:pt x="299" y="199"/>
                      </a:lnTo>
                      <a:lnTo>
                        <a:pt x="301" y="218"/>
                      </a:lnTo>
                      <a:lnTo>
                        <a:pt x="301" y="239"/>
                      </a:lnTo>
                      <a:lnTo>
                        <a:pt x="291" y="239"/>
                      </a:lnTo>
                      <a:lnTo>
                        <a:pt x="288" y="222"/>
                      </a:lnTo>
                      <a:lnTo>
                        <a:pt x="291" y="191"/>
                      </a:lnTo>
                      <a:lnTo>
                        <a:pt x="305" y="182"/>
                      </a:lnTo>
                      <a:lnTo>
                        <a:pt x="322" y="187"/>
                      </a:lnTo>
                      <a:lnTo>
                        <a:pt x="328" y="169"/>
                      </a:lnTo>
                      <a:lnTo>
                        <a:pt x="322" y="160"/>
                      </a:lnTo>
                      <a:lnTo>
                        <a:pt x="311" y="169"/>
                      </a:lnTo>
                      <a:lnTo>
                        <a:pt x="305" y="182"/>
                      </a:lnTo>
                      <a:lnTo>
                        <a:pt x="301" y="169"/>
                      </a:lnTo>
                      <a:lnTo>
                        <a:pt x="301" y="151"/>
                      </a:lnTo>
                      <a:lnTo>
                        <a:pt x="305" y="125"/>
                      </a:lnTo>
                      <a:lnTo>
                        <a:pt x="307" y="112"/>
                      </a:lnTo>
                      <a:lnTo>
                        <a:pt x="322" y="112"/>
                      </a:lnTo>
                      <a:lnTo>
                        <a:pt x="332" y="121"/>
                      </a:lnTo>
                      <a:lnTo>
                        <a:pt x="325" y="64"/>
                      </a:lnTo>
                      <a:lnTo>
                        <a:pt x="307" y="73"/>
                      </a:lnTo>
                      <a:lnTo>
                        <a:pt x="291" y="81"/>
                      </a:lnTo>
                      <a:lnTo>
                        <a:pt x="291" y="99"/>
                      </a:lnTo>
                      <a:lnTo>
                        <a:pt x="284" y="95"/>
                      </a:lnTo>
                      <a:lnTo>
                        <a:pt x="265" y="95"/>
                      </a:lnTo>
                      <a:lnTo>
                        <a:pt x="251" y="104"/>
                      </a:lnTo>
                      <a:lnTo>
                        <a:pt x="248" y="108"/>
                      </a:lnTo>
                      <a:lnTo>
                        <a:pt x="245" y="99"/>
                      </a:lnTo>
                      <a:lnTo>
                        <a:pt x="248" y="91"/>
                      </a:lnTo>
                      <a:lnTo>
                        <a:pt x="255" y="81"/>
                      </a:lnTo>
                      <a:lnTo>
                        <a:pt x="265" y="91"/>
                      </a:lnTo>
                      <a:lnTo>
                        <a:pt x="275" y="91"/>
                      </a:lnTo>
                      <a:lnTo>
                        <a:pt x="282" y="85"/>
                      </a:lnTo>
                      <a:lnTo>
                        <a:pt x="282" y="77"/>
                      </a:lnTo>
                      <a:lnTo>
                        <a:pt x="288" y="73"/>
                      </a:lnTo>
                      <a:lnTo>
                        <a:pt x="301" y="73"/>
                      </a:lnTo>
                      <a:lnTo>
                        <a:pt x="305" y="64"/>
                      </a:lnTo>
                      <a:lnTo>
                        <a:pt x="311" y="68"/>
                      </a:lnTo>
                      <a:lnTo>
                        <a:pt x="318" y="64"/>
                      </a:lnTo>
                      <a:lnTo>
                        <a:pt x="311" y="21"/>
                      </a:lnTo>
                      <a:lnTo>
                        <a:pt x="375" y="0"/>
                      </a:lnTo>
                      <a:lnTo>
                        <a:pt x="368" y="50"/>
                      </a:lnTo>
                      <a:lnTo>
                        <a:pt x="366" y="64"/>
                      </a:lnTo>
                      <a:lnTo>
                        <a:pt x="372" y="64"/>
                      </a:lnTo>
                      <a:lnTo>
                        <a:pt x="379" y="55"/>
                      </a:lnTo>
                      <a:lnTo>
                        <a:pt x="382" y="55"/>
                      </a:lnTo>
                      <a:lnTo>
                        <a:pt x="385" y="68"/>
                      </a:lnTo>
                      <a:lnTo>
                        <a:pt x="379" y="73"/>
                      </a:lnTo>
                      <a:lnTo>
                        <a:pt x="372" y="77"/>
                      </a:lnTo>
                      <a:lnTo>
                        <a:pt x="375" y="91"/>
                      </a:lnTo>
                      <a:lnTo>
                        <a:pt x="379" y="91"/>
                      </a:lnTo>
                      <a:lnTo>
                        <a:pt x="382" y="85"/>
                      </a:lnTo>
                      <a:lnTo>
                        <a:pt x="382" y="81"/>
                      </a:lnTo>
                      <a:lnTo>
                        <a:pt x="382" y="68"/>
                      </a:lnTo>
                      <a:lnTo>
                        <a:pt x="389" y="64"/>
                      </a:lnTo>
                      <a:lnTo>
                        <a:pt x="389" y="81"/>
                      </a:lnTo>
                      <a:lnTo>
                        <a:pt x="398" y="85"/>
                      </a:lnTo>
                      <a:lnTo>
                        <a:pt x="392" y="99"/>
                      </a:lnTo>
                      <a:lnTo>
                        <a:pt x="405" y="95"/>
                      </a:lnTo>
                      <a:lnTo>
                        <a:pt x="419" y="91"/>
                      </a:lnTo>
                      <a:lnTo>
                        <a:pt x="436" y="85"/>
                      </a:lnTo>
                      <a:lnTo>
                        <a:pt x="446" y="85"/>
                      </a:lnTo>
                      <a:lnTo>
                        <a:pt x="449" y="95"/>
                      </a:lnTo>
                      <a:lnTo>
                        <a:pt x="465" y="91"/>
                      </a:lnTo>
                      <a:lnTo>
                        <a:pt x="469" y="95"/>
                      </a:lnTo>
                      <a:lnTo>
                        <a:pt x="490" y="91"/>
                      </a:lnTo>
                      <a:lnTo>
                        <a:pt x="503" y="99"/>
                      </a:lnTo>
                      <a:lnTo>
                        <a:pt x="519" y="99"/>
                      </a:lnTo>
                      <a:lnTo>
                        <a:pt x="519" y="73"/>
                      </a:lnTo>
                      <a:lnTo>
                        <a:pt x="523" y="73"/>
                      </a:lnTo>
                      <a:lnTo>
                        <a:pt x="523" y="95"/>
                      </a:lnTo>
                      <a:lnTo>
                        <a:pt x="537" y="104"/>
                      </a:lnTo>
                      <a:lnTo>
                        <a:pt x="543" y="95"/>
                      </a:lnTo>
                      <a:lnTo>
                        <a:pt x="549" y="95"/>
                      </a:lnTo>
                      <a:lnTo>
                        <a:pt x="556" y="108"/>
                      </a:lnTo>
                      <a:lnTo>
                        <a:pt x="573" y="108"/>
                      </a:lnTo>
                      <a:lnTo>
                        <a:pt x="570" y="95"/>
                      </a:lnTo>
                      <a:lnTo>
                        <a:pt x="580" y="95"/>
                      </a:lnTo>
                      <a:lnTo>
                        <a:pt x="576" y="104"/>
                      </a:lnTo>
                      <a:lnTo>
                        <a:pt x="570" y="104"/>
                      </a:lnTo>
                      <a:lnTo>
                        <a:pt x="576" y="112"/>
                      </a:lnTo>
                      <a:lnTo>
                        <a:pt x="586" y="112"/>
                      </a:lnTo>
                      <a:lnTo>
                        <a:pt x="586" y="104"/>
                      </a:lnTo>
                      <a:lnTo>
                        <a:pt x="583" y="95"/>
                      </a:lnTo>
                      <a:lnTo>
                        <a:pt x="589" y="95"/>
                      </a:lnTo>
                      <a:lnTo>
                        <a:pt x="589" y="68"/>
                      </a:lnTo>
                      <a:lnTo>
                        <a:pt x="600" y="95"/>
                      </a:lnTo>
                      <a:lnTo>
                        <a:pt x="609" y="108"/>
                      </a:lnTo>
                      <a:lnTo>
                        <a:pt x="619" y="112"/>
                      </a:lnTo>
                      <a:lnTo>
                        <a:pt x="627" y="104"/>
                      </a:lnTo>
                      <a:lnTo>
                        <a:pt x="640" y="116"/>
                      </a:lnTo>
                      <a:lnTo>
                        <a:pt x="640" y="73"/>
                      </a:lnTo>
                      <a:lnTo>
                        <a:pt x="657" y="64"/>
                      </a:lnTo>
                      <a:lnTo>
                        <a:pt x="657" y="91"/>
                      </a:lnTo>
                      <a:lnTo>
                        <a:pt x="660" y="99"/>
                      </a:lnTo>
                      <a:lnTo>
                        <a:pt x="667" y="112"/>
                      </a:lnTo>
                      <a:lnTo>
                        <a:pt x="663" y="121"/>
                      </a:lnTo>
                      <a:lnTo>
                        <a:pt x="657" y="112"/>
                      </a:lnTo>
                      <a:lnTo>
                        <a:pt x="650" y="121"/>
                      </a:lnTo>
                      <a:lnTo>
                        <a:pt x="640" y="116"/>
                      </a:lnTo>
                      <a:lnTo>
                        <a:pt x="627" y="112"/>
                      </a:lnTo>
                      <a:lnTo>
                        <a:pt x="623" y="125"/>
                      </a:lnTo>
                      <a:lnTo>
                        <a:pt x="633" y="130"/>
                      </a:lnTo>
                      <a:lnTo>
                        <a:pt x="647" y="130"/>
                      </a:lnTo>
                      <a:lnTo>
                        <a:pt x="650" y="143"/>
                      </a:lnTo>
                      <a:lnTo>
                        <a:pt x="660" y="151"/>
                      </a:lnTo>
                      <a:lnTo>
                        <a:pt x="670" y="143"/>
                      </a:lnTo>
                      <a:lnTo>
                        <a:pt x="667" y="130"/>
                      </a:lnTo>
                      <a:lnTo>
                        <a:pt x="674" y="116"/>
                      </a:lnTo>
                      <a:lnTo>
                        <a:pt x="667" y="95"/>
                      </a:lnTo>
                      <a:lnTo>
                        <a:pt x="674" y="68"/>
                      </a:lnTo>
                      <a:lnTo>
                        <a:pt x="676" y="68"/>
                      </a:lnTo>
                      <a:lnTo>
                        <a:pt x="684" y="81"/>
                      </a:lnTo>
                      <a:lnTo>
                        <a:pt x="676" y="85"/>
                      </a:lnTo>
                      <a:lnTo>
                        <a:pt x="684" y="95"/>
                      </a:lnTo>
                      <a:lnTo>
                        <a:pt x="697" y="91"/>
                      </a:lnTo>
                      <a:lnTo>
                        <a:pt x="707" y="91"/>
                      </a:lnTo>
                      <a:lnTo>
                        <a:pt x="700" y="104"/>
                      </a:lnTo>
                      <a:lnTo>
                        <a:pt x="703" y="112"/>
                      </a:lnTo>
                      <a:lnTo>
                        <a:pt x="690" y="116"/>
                      </a:lnTo>
                      <a:lnTo>
                        <a:pt x="700" y="130"/>
                      </a:lnTo>
                      <a:lnTo>
                        <a:pt x="707" y="143"/>
                      </a:lnTo>
                      <a:lnTo>
                        <a:pt x="697" y="165"/>
                      </a:lnTo>
                      <a:lnTo>
                        <a:pt x="680" y="156"/>
                      </a:lnTo>
                      <a:lnTo>
                        <a:pt x="676" y="178"/>
                      </a:lnTo>
                      <a:lnTo>
                        <a:pt x="690" y="182"/>
                      </a:lnTo>
                      <a:lnTo>
                        <a:pt x="684" y="191"/>
                      </a:lnTo>
                      <a:lnTo>
                        <a:pt x="674" y="178"/>
                      </a:lnTo>
                      <a:lnTo>
                        <a:pt x="674" y="191"/>
                      </a:lnTo>
                      <a:lnTo>
                        <a:pt x="684" y="199"/>
                      </a:lnTo>
                      <a:lnTo>
                        <a:pt x="653" y="187"/>
                      </a:lnTo>
                      <a:lnTo>
                        <a:pt x="633" y="169"/>
                      </a:lnTo>
                      <a:lnTo>
                        <a:pt x="617" y="178"/>
                      </a:lnTo>
                      <a:lnTo>
                        <a:pt x="596" y="169"/>
                      </a:lnTo>
                      <a:lnTo>
                        <a:pt x="593" y="160"/>
                      </a:lnTo>
                      <a:lnTo>
                        <a:pt x="613" y="151"/>
                      </a:lnTo>
                      <a:lnTo>
                        <a:pt x="609" y="139"/>
                      </a:lnTo>
                      <a:lnTo>
                        <a:pt x="593" y="134"/>
                      </a:lnTo>
                      <a:lnTo>
                        <a:pt x="589" y="151"/>
                      </a:lnTo>
                      <a:lnTo>
                        <a:pt x="576" y="147"/>
                      </a:lnTo>
                      <a:lnTo>
                        <a:pt x="573" y="134"/>
                      </a:lnTo>
                      <a:lnTo>
                        <a:pt x="570" y="156"/>
                      </a:lnTo>
                      <a:lnTo>
                        <a:pt x="553" y="173"/>
                      </a:lnTo>
                      <a:lnTo>
                        <a:pt x="543" y="165"/>
                      </a:lnTo>
                      <a:lnTo>
                        <a:pt x="546" y="139"/>
                      </a:lnTo>
                      <a:lnTo>
                        <a:pt x="543" y="121"/>
                      </a:lnTo>
                      <a:lnTo>
                        <a:pt x="529" y="125"/>
                      </a:lnTo>
                      <a:lnTo>
                        <a:pt x="509" y="121"/>
                      </a:lnTo>
                      <a:lnTo>
                        <a:pt x="482" y="112"/>
                      </a:lnTo>
                      <a:lnTo>
                        <a:pt x="439" y="112"/>
                      </a:lnTo>
                      <a:lnTo>
                        <a:pt x="425" y="112"/>
                      </a:lnTo>
                      <a:lnTo>
                        <a:pt x="429" y="121"/>
                      </a:lnTo>
                      <a:lnTo>
                        <a:pt x="429" y="130"/>
                      </a:lnTo>
                      <a:lnTo>
                        <a:pt x="425" y="151"/>
                      </a:lnTo>
                      <a:lnTo>
                        <a:pt x="412" y="151"/>
                      </a:lnTo>
                      <a:lnTo>
                        <a:pt x="405" y="139"/>
                      </a:lnTo>
                      <a:lnTo>
                        <a:pt x="395" y="143"/>
                      </a:lnTo>
                      <a:lnTo>
                        <a:pt x="392" y="169"/>
                      </a:lnTo>
                      <a:lnTo>
                        <a:pt x="402" y="160"/>
                      </a:lnTo>
                      <a:lnTo>
                        <a:pt x="412" y="173"/>
                      </a:lnTo>
                      <a:lnTo>
                        <a:pt x="405" y="191"/>
                      </a:lnTo>
                      <a:lnTo>
                        <a:pt x="408" y="204"/>
                      </a:lnTo>
                      <a:lnTo>
                        <a:pt x="429" y="199"/>
                      </a:lnTo>
                      <a:lnTo>
                        <a:pt x="449" y="195"/>
                      </a:lnTo>
                      <a:lnTo>
                        <a:pt x="449" y="178"/>
                      </a:lnTo>
                      <a:lnTo>
                        <a:pt x="425" y="169"/>
                      </a:lnTo>
                      <a:lnTo>
                        <a:pt x="456" y="165"/>
                      </a:lnTo>
                      <a:lnTo>
                        <a:pt x="459" y="169"/>
                      </a:lnTo>
                      <a:lnTo>
                        <a:pt x="469" y="160"/>
                      </a:lnTo>
                      <a:lnTo>
                        <a:pt x="479" y="165"/>
                      </a:lnTo>
                      <a:lnTo>
                        <a:pt x="499" y="160"/>
                      </a:lnTo>
                      <a:lnTo>
                        <a:pt x="509" y="143"/>
                      </a:lnTo>
                      <a:lnTo>
                        <a:pt x="506" y="116"/>
                      </a:lnTo>
                      <a:lnTo>
                        <a:pt x="513" y="143"/>
                      </a:lnTo>
                      <a:lnTo>
                        <a:pt x="519" y="160"/>
                      </a:lnTo>
                      <a:lnTo>
                        <a:pt x="546" y="160"/>
                      </a:lnTo>
                      <a:lnTo>
                        <a:pt x="549" y="125"/>
                      </a:lnTo>
                      <a:lnTo>
                        <a:pt x="560" y="125"/>
                      </a:lnTo>
                      <a:lnTo>
                        <a:pt x="553" y="156"/>
                      </a:lnTo>
                      <a:lnTo>
                        <a:pt x="570" y="156"/>
                      </a:lnTo>
                      <a:lnTo>
                        <a:pt x="606" y="169"/>
                      </a:lnTo>
                      <a:lnTo>
                        <a:pt x="583" y="187"/>
                      </a:lnTo>
                      <a:lnTo>
                        <a:pt x="623" y="208"/>
                      </a:lnTo>
                      <a:lnTo>
                        <a:pt x="663" y="222"/>
                      </a:lnTo>
                      <a:lnTo>
                        <a:pt x="676" y="239"/>
                      </a:lnTo>
                      <a:lnTo>
                        <a:pt x="670" y="248"/>
                      </a:lnTo>
                      <a:lnTo>
                        <a:pt x="657" y="235"/>
                      </a:lnTo>
                      <a:lnTo>
                        <a:pt x="623" y="218"/>
                      </a:lnTo>
                      <a:lnTo>
                        <a:pt x="596" y="214"/>
                      </a:lnTo>
                      <a:lnTo>
                        <a:pt x="570" y="204"/>
                      </a:lnTo>
                      <a:lnTo>
                        <a:pt x="560" y="191"/>
                      </a:lnTo>
                      <a:lnTo>
                        <a:pt x="519" y="182"/>
                      </a:lnTo>
                      <a:lnTo>
                        <a:pt x="486" y="191"/>
                      </a:lnTo>
                      <a:lnTo>
                        <a:pt x="459" y="204"/>
                      </a:lnTo>
                      <a:lnTo>
                        <a:pt x="432" y="226"/>
                      </a:lnTo>
                      <a:lnTo>
                        <a:pt x="419" y="248"/>
                      </a:lnTo>
                      <a:lnTo>
                        <a:pt x="423" y="265"/>
                      </a:lnTo>
                      <a:lnTo>
                        <a:pt x="436" y="287"/>
                      </a:lnTo>
                      <a:lnTo>
                        <a:pt x="449" y="283"/>
                      </a:lnTo>
                      <a:lnTo>
                        <a:pt x="469" y="270"/>
                      </a:lnTo>
                      <a:lnTo>
                        <a:pt x="482" y="261"/>
                      </a:lnTo>
                      <a:lnTo>
                        <a:pt x="482" y="235"/>
                      </a:lnTo>
                      <a:lnTo>
                        <a:pt x="496" y="239"/>
                      </a:lnTo>
                      <a:lnTo>
                        <a:pt x="486" y="261"/>
                      </a:lnTo>
                      <a:lnTo>
                        <a:pt x="513" y="279"/>
                      </a:lnTo>
                      <a:lnTo>
                        <a:pt x="516" y="301"/>
                      </a:lnTo>
                      <a:lnTo>
                        <a:pt x="560" y="270"/>
                      </a:lnTo>
                      <a:lnTo>
                        <a:pt x="563" y="283"/>
                      </a:lnTo>
                      <a:lnTo>
                        <a:pt x="549" y="297"/>
                      </a:lnTo>
                      <a:lnTo>
                        <a:pt x="573" y="301"/>
                      </a:lnTo>
                      <a:lnTo>
                        <a:pt x="573" y="314"/>
                      </a:lnTo>
                      <a:lnTo>
                        <a:pt x="553" y="318"/>
                      </a:lnTo>
                      <a:lnTo>
                        <a:pt x="529" y="297"/>
                      </a:lnTo>
                      <a:lnTo>
                        <a:pt x="496" y="305"/>
                      </a:lnTo>
                      <a:lnTo>
                        <a:pt x="476" y="310"/>
                      </a:lnTo>
                      <a:lnTo>
                        <a:pt x="462" y="305"/>
                      </a:lnTo>
                      <a:lnTo>
                        <a:pt x="436" y="297"/>
                      </a:lnTo>
                      <a:lnTo>
                        <a:pt x="459" y="322"/>
                      </a:lnTo>
                      <a:lnTo>
                        <a:pt x="482" y="345"/>
                      </a:lnTo>
                      <a:lnTo>
                        <a:pt x="509" y="341"/>
                      </a:lnTo>
                      <a:lnTo>
                        <a:pt x="529" y="345"/>
                      </a:lnTo>
                      <a:lnTo>
                        <a:pt x="529" y="358"/>
                      </a:lnTo>
                      <a:lnTo>
                        <a:pt x="509" y="358"/>
                      </a:lnTo>
                      <a:lnTo>
                        <a:pt x="490" y="345"/>
                      </a:lnTo>
                      <a:lnTo>
                        <a:pt x="476" y="345"/>
                      </a:lnTo>
                      <a:lnTo>
                        <a:pt x="479" y="367"/>
                      </a:lnTo>
                      <a:lnTo>
                        <a:pt x="462" y="371"/>
                      </a:lnTo>
                      <a:lnTo>
                        <a:pt x="439" y="362"/>
                      </a:lnTo>
                      <a:lnTo>
                        <a:pt x="442" y="341"/>
                      </a:lnTo>
                      <a:lnTo>
                        <a:pt x="456" y="362"/>
                      </a:lnTo>
                      <a:lnTo>
                        <a:pt x="459" y="349"/>
                      </a:lnTo>
                      <a:lnTo>
                        <a:pt x="436" y="327"/>
                      </a:lnTo>
                      <a:lnTo>
                        <a:pt x="412" y="332"/>
                      </a:lnTo>
                      <a:lnTo>
                        <a:pt x="415" y="354"/>
                      </a:lnTo>
                      <a:lnTo>
                        <a:pt x="429" y="393"/>
                      </a:lnTo>
                      <a:lnTo>
                        <a:pt x="459" y="481"/>
                      </a:lnTo>
                      <a:lnTo>
                        <a:pt x="496" y="538"/>
                      </a:lnTo>
                      <a:lnTo>
                        <a:pt x="519" y="568"/>
                      </a:lnTo>
                      <a:lnTo>
                        <a:pt x="529" y="582"/>
                      </a:lnTo>
                      <a:lnTo>
                        <a:pt x="532" y="582"/>
                      </a:lnTo>
                      <a:lnTo>
                        <a:pt x="526" y="564"/>
                      </a:lnTo>
                      <a:lnTo>
                        <a:pt x="519" y="547"/>
                      </a:lnTo>
                      <a:lnTo>
                        <a:pt x="523" y="551"/>
                      </a:lnTo>
                      <a:lnTo>
                        <a:pt x="537" y="541"/>
                      </a:lnTo>
                      <a:lnTo>
                        <a:pt x="553" y="541"/>
                      </a:lnTo>
                      <a:lnTo>
                        <a:pt x="593" y="528"/>
                      </a:lnTo>
                      <a:lnTo>
                        <a:pt x="600" y="520"/>
                      </a:lnTo>
                      <a:lnTo>
                        <a:pt x="596" y="538"/>
                      </a:lnTo>
                      <a:lnTo>
                        <a:pt x="543" y="556"/>
                      </a:lnTo>
                      <a:lnTo>
                        <a:pt x="539" y="568"/>
                      </a:lnTo>
                      <a:lnTo>
                        <a:pt x="546" y="577"/>
                      </a:lnTo>
                      <a:lnTo>
                        <a:pt x="549" y="586"/>
                      </a:lnTo>
                      <a:lnTo>
                        <a:pt x="546" y="599"/>
                      </a:lnTo>
                      <a:lnTo>
                        <a:pt x="553" y="626"/>
                      </a:lnTo>
                      <a:lnTo>
                        <a:pt x="576" y="643"/>
                      </a:lnTo>
                      <a:lnTo>
                        <a:pt x="580" y="626"/>
                      </a:lnTo>
                      <a:lnTo>
                        <a:pt x="573" y="603"/>
                      </a:lnTo>
                      <a:lnTo>
                        <a:pt x="570" y="599"/>
                      </a:lnTo>
                      <a:lnTo>
                        <a:pt x="583" y="594"/>
                      </a:lnTo>
                      <a:lnTo>
                        <a:pt x="583" y="603"/>
                      </a:lnTo>
                      <a:lnTo>
                        <a:pt x="580" y="616"/>
                      </a:lnTo>
                      <a:lnTo>
                        <a:pt x="583" y="635"/>
                      </a:lnTo>
                      <a:lnTo>
                        <a:pt x="589" y="639"/>
                      </a:lnTo>
                      <a:lnTo>
                        <a:pt x="606" y="687"/>
                      </a:lnTo>
                      <a:lnTo>
                        <a:pt x="609" y="713"/>
                      </a:lnTo>
                      <a:lnTo>
                        <a:pt x="589" y="743"/>
                      </a:lnTo>
                      <a:lnTo>
                        <a:pt x="586" y="753"/>
                      </a:lnTo>
                      <a:lnTo>
                        <a:pt x="603" y="736"/>
                      </a:lnTo>
                      <a:lnTo>
                        <a:pt x="613" y="730"/>
                      </a:lnTo>
                      <a:lnTo>
                        <a:pt x="623" y="730"/>
                      </a:lnTo>
                      <a:lnTo>
                        <a:pt x="633" y="740"/>
                      </a:lnTo>
                      <a:lnTo>
                        <a:pt x="643" y="730"/>
                      </a:lnTo>
                      <a:lnTo>
                        <a:pt x="629" y="757"/>
                      </a:lnTo>
                      <a:lnTo>
                        <a:pt x="619" y="753"/>
                      </a:lnTo>
                      <a:lnTo>
                        <a:pt x="613" y="753"/>
                      </a:lnTo>
                      <a:lnTo>
                        <a:pt x="609" y="766"/>
                      </a:lnTo>
                      <a:lnTo>
                        <a:pt x="600" y="779"/>
                      </a:lnTo>
                      <a:lnTo>
                        <a:pt x="589" y="784"/>
                      </a:lnTo>
                      <a:lnTo>
                        <a:pt x="593" y="796"/>
                      </a:lnTo>
                      <a:lnTo>
                        <a:pt x="600" y="796"/>
                      </a:lnTo>
                      <a:lnTo>
                        <a:pt x="603" y="810"/>
                      </a:lnTo>
                      <a:lnTo>
                        <a:pt x="596" y="810"/>
                      </a:lnTo>
                      <a:lnTo>
                        <a:pt x="589" y="805"/>
                      </a:lnTo>
                      <a:lnTo>
                        <a:pt x="583" y="788"/>
                      </a:lnTo>
                      <a:lnTo>
                        <a:pt x="576" y="792"/>
                      </a:lnTo>
                      <a:lnTo>
                        <a:pt x="570" y="818"/>
                      </a:lnTo>
                      <a:lnTo>
                        <a:pt x="570" y="841"/>
                      </a:lnTo>
                      <a:lnTo>
                        <a:pt x="573" y="871"/>
                      </a:lnTo>
                      <a:lnTo>
                        <a:pt x="573" y="893"/>
                      </a:lnTo>
                      <a:lnTo>
                        <a:pt x="573" y="910"/>
                      </a:lnTo>
                      <a:lnTo>
                        <a:pt x="586" y="942"/>
                      </a:lnTo>
                      <a:lnTo>
                        <a:pt x="589" y="951"/>
                      </a:lnTo>
                      <a:lnTo>
                        <a:pt x="676" y="924"/>
                      </a:lnTo>
                      <a:lnTo>
                        <a:pt x="690" y="910"/>
                      </a:lnTo>
                      <a:lnTo>
                        <a:pt x="697" y="880"/>
                      </a:lnTo>
                      <a:lnTo>
                        <a:pt x="694" y="867"/>
                      </a:lnTo>
                      <a:lnTo>
                        <a:pt x="697" y="853"/>
                      </a:lnTo>
                      <a:lnTo>
                        <a:pt x="697" y="867"/>
                      </a:lnTo>
                      <a:lnTo>
                        <a:pt x="720" y="845"/>
                      </a:lnTo>
                      <a:lnTo>
                        <a:pt x="731" y="845"/>
                      </a:lnTo>
                      <a:lnTo>
                        <a:pt x="731" y="867"/>
                      </a:lnTo>
                      <a:lnTo>
                        <a:pt x="720" y="876"/>
                      </a:lnTo>
                      <a:lnTo>
                        <a:pt x="713" y="893"/>
                      </a:lnTo>
                      <a:lnTo>
                        <a:pt x="720" y="893"/>
                      </a:lnTo>
                      <a:lnTo>
                        <a:pt x="710" y="938"/>
                      </a:lnTo>
                      <a:lnTo>
                        <a:pt x="703" y="955"/>
                      </a:lnTo>
                      <a:lnTo>
                        <a:pt x="700" y="945"/>
                      </a:lnTo>
                      <a:lnTo>
                        <a:pt x="686" y="955"/>
                      </a:lnTo>
                      <a:lnTo>
                        <a:pt x="680" y="964"/>
                      </a:lnTo>
                      <a:lnTo>
                        <a:pt x="663" y="964"/>
                      </a:lnTo>
                      <a:lnTo>
                        <a:pt x="663" y="972"/>
                      </a:lnTo>
                      <a:lnTo>
                        <a:pt x="647" y="964"/>
                      </a:lnTo>
                      <a:lnTo>
                        <a:pt x="623" y="964"/>
                      </a:lnTo>
                      <a:lnTo>
                        <a:pt x="600" y="981"/>
                      </a:lnTo>
                      <a:lnTo>
                        <a:pt x="593" y="998"/>
                      </a:lnTo>
                      <a:lnTo>
                        <a:pt x="593" y="1016"/>
                      </a:lnTo>
                      <a:lnTo>
                        <a:pt x="596" y="1043"/>
                      </a:lnTo>
                      <a:lnTo>
                        <a:pt x="523" y="1016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ltGray">
                <a:xfrm>
                  <a:off x="4782" y="1824"/>
                  <a:ext cx="684" cy="1697"/>
                </a:xfrm>
                <a:custGeom>
                  <a:avLst/>
                  <a:gdLst>
                    <a:gd name="T0" fmla="*/ 174 w 684"/>
                    <a:gd name="T1" fmla="*/ 1431 h 1697"/>
                    <a:gd name="T2" fmla="*/ 147 w 684"/>
                    <a:gd name="T3" fmla="*/ 1334 h 1697"/>
                    <a:gd name="T4" fmla="*/ 177 w 684"/>
                    <a:gd name="T5" fmla="*/ 1330 h 1697"/>
                    <a:gd name="T6" fmla="*/ 257 w 684"/>
                    <a:gd name="T7" fmla="*/ 1365 h 1697"/>
                    <a:gd name="T8" fmla="*/ 301 w 684"/>
                    <a:gd name="T9" fmla="*/ 1232 h 1697"/>
                    <a:gd name="T10" fmla="*/ 220 w 684"/>
                    <a:gd name="T11" fmla="*/ 1127 h 1697"/>
                    <a:gd name="T12" fmla="*/ 123 w 684"/>
                    <a:gd name="T13" fmla="*/ 1141 h 1697"/>
                    <a:gd name="T14" fmla="*/ 157 w 684"/>
                    <a:gd name="T15" fmla="*/ 1069 h 1697"/>
                    <a:gd name="T16" fmla="*/ 136 w 684"/>
                    <a:gd name="T17" fmla="*/ 1030 h 1697"/>
                    <a:gd name="T18" fmla="*/ 163 w 684"/>
                    <a:gd name="T19" fmla="*/ 1017 h 1697"/>
                    <a:gd name="T20" fmla="*/ 177 w 684"/>
                    <a:gd name="T21" fmla="*/ 1060 h 1697"/>
                    <a:gd name="T22" fmla="*/ 267 w 684"/>
                    <a:gd name="T23" fmla="*/ 1145 h 1697"/>
                    <a:gd name="T24" fmla="*/ 308 w 684"/>
                    <a:gd name="T25" fmla="*/ 1075 h 1697"/>
                    <a:gd name="T26" fmla="*/ 130 w 684"/>
                    <a:gd name="T27" fmla="*/ 924 h 1697"/>
                    <a:gd name="T28" fmla="*/ 143 w 684"/>
                    <a:gd name="T29" fmla="*/ 753 h 1697"/>
                    <a:gd name="T30" fmla="*/ 140 w 684"/>
                    <a:gd name="T31" fmla="*/ 669 h 1697"/>
                    <a:gd name="T32" fmla="*/ 116 w 684"/>
                    <a:gd name="T33" fmla="*/ 634 h 1697"/>
                    <a:gd name="T34" fmla="*/ 67 w 684"/>
                    <a:gd name="T35" fmla="*/ 554 h 1697"/>
                    <a:gd name="T36" fmla="*/ 140 w 684"/>
                    <a:gd name="T37" fmla="*/ 519 h 1697"/>
                    <a:gd name="T38" fmla="*/ 116 w 684"/>
                    <a:gd name="T39" fmla="*/ 467 h 1697"/>
                    <a:gd name="T40" fmla="*/ 23 w 684"/>
                    <a:gd name="T41" fmla="*/ 378 h 1697"/>
                    <a:gd name="T42" fmla="*/ 254 w 684"/>
                    <a:gd name="T43" fmla="*/ 0 h 1697"/>
                    <a:gd name="T44" fmla="*/ 301 w 684"/>
                    <a:gd name="T45" fmla="*/ 44 h 1697"/>
                    <a:gd name="T46" fmla="*/ 355 w 684"/>
                    <a:gd name="T47" fmla="*/ 39 h 1697"/>
                    <a:gd name="T48" fmla="*/ 395 w 684"/>
                    <a:gd name="T49" fmla="*/ 8 h 1697"/>
                    <a:gd name="T50" fmla="*/ 441 w 684"/>
                    <a:gd name="T51" fmla="*/ 22 h 1697"/>
                    <a:gd name="T52" fmla="*/ 508 w 684"/>
                    <a:gd name="T53" fmla="*/ 18 h 1697"/>
                    <a:gd name="T54" fmla="*/ 515 w 684"/>
                    <a:gd name="T55" fmla="*/ 74 h 1697"/>
                    <a:gd name="T56" fmla="*/ 535 w 684"/>
                    <a:gd name="T57" fmla="*/ 118 h 1697"/>
                    <a:gd name="T58" fmla="*/ 479 w 684"/>
                    <a:gd name="T59" fmla="*/ 92 h 1697"/>
                    <a:gd name="T60" fmla="*/ 538 w 684"/>
                    <a:gd name="T61" fmla="*/ 132 h 1697"/>
                    <a:gd name="T62" fmla="*/ 589 w 684"/>
                    <a:gd name="T63" fmla="*/ 159 h 1697"/>
                    <a:gd name="T64" fmla="*/ 605 w 684"/>
                    <a:gd name="T65" fmla="*/ 233 h 1697"/>
                    <a:gd name="T66" fmla="*/ 669 w 684"/>
                    <a:gd name="T67" fmla="*/ 281 h 1697"/>
                    <a:gd name="T68" fmla="*/ 633 w 684"/>
                    <a:gd name="T69" fmla="*/ 260 h 1697"/>
                    <a:gd name="T70" fmla="*/ 572 w 684"/>
                    <a:gd name="T71" fmla="*/ 295 h 1697"/>
                    <a:gd name="T72" fmla="*/ 528 w 684"/>
                    <a:gd name="T73" fmla="*/ 264 h 1697"/>
                    <a:gd name="T74" fmla="*/ 528 w 684"/>
                    <a:gd name="T75" fmla="*/ 281 h 1697"/>
                    <a:gd name="T76" fmla="*/ 552 w 684"/>
                    <a:gd name="T77" fmla="*/ 308 h 1697"/>
                    <a:gd name="T78" fmla="*/ 569 w 684"/>
                    <a:gd name="T79" fmla="*/ 320 h 1697"/>
                    <a:gd name="T80" fmla="*/ 629 w 684"/>
                    <a:gd name="T81" fmla="*/ 365 h 1697"/>
                    <a:gd name="T82" fmla="*/ 672 w 684"/>
                    <a:gd name="T83" fmla="*/ 384 h 1697"/>
                    <a:gd name="T84" fmla="*/ 234 w 684"/>
                    <a:gd name="T85" fmla="*/ 392 h 1697"/>
                    <a:gd name="T86" fmla="*/ 275 w 684"/>
                    <a:gd name="T87" fmla="*/ 585 h 1697"/>
                    <a:gd name="T88" fmla="*/ 301 w 684"/>
                    <a:gd name="T89" fmla="*/ 643 h 1697"/>
                    <a:gd name="T90" fmla="*/ 231 w 684"/>
                    <a:gd name="T91" fmla="*/ 696 h 1697"/>
                    <a:gd name="T92" fmla="*/ 220 w 684"/>
                    <a:gd name="T93" fmla="*/ 643 h 1697"/>
                    <a:gd name="T94" fmla="*/ 231 w 684"/>
                    <a:gd name="T95" fmla="*/ 722 h 1697"/>
                    <a:gd name="T96" fmla="*/ 208 w 684"/>
                    <a:gd name="T97" fmla="*/ 775 h 1697"/>
                    <a:gd name="T98" fmla="*/ 214 w 684"/>
                    <a:gd name="T99" fmla="*/ 819 h 1697"/>
                    <a:gd name="T100" fmla="*/ 197 w 684"/>
                    <a:gd name="T101" fmla="*/ 890 h 1697"/>
                    <a:gd name="T102" fmla="*/ 275 w 684"/>
                    <a:gd name="T103" fmla="*/ 951 h 1697"/>
                    <a:gd name="T104" fmla="*/ 445 w 684"/>
                    <a:gd name="T105" fmla="*/ 1048 h 1697"/>
                    <a:gd name="T106" fmla="*/ 415 w 684"/>
                    <a:gd name="T107" fmla="*/ 1197 h 1697"/>
                    <a:gd name="T108" fmla="*/ 425 w 684"/>
                    <a:gd name="T109" fmla="*/ 1184 h 1697"/>
                    <a:gd name="T110" fmla="*/ 451 w 684"/>
                    <a:gd name="T111" fmla="*/ 1189 h 1697"/>
                    <a:gd name="T112" fmla="*/ 451 w 684"/>
                    <a:gd name="T113" fmla="*/ 1096 h 1697"/>
                    <a:gd name="T114" fmla="*/ 432 w 684"/>
                    <a:gd name="T115" fmla="*/ 1215 h 1697"/>
                    <a:gd name="T116" fmla="*/ 401 w 684"/>
                    <a:gd name="T117" fmla="*/ 1249 h 1697"/>
                    <a:gd name="T118" fmla="*/ 348 w 684"/>
                    <a:gd name="T119" fmla="*/ 1317 h 1697"/>
                    <a:gd name="T120" fmla="*/ 411 w 684"/>
                    <a:gd name="T121" fmla="*/ 1375 h 1697"/>
                    <a:gd name="T122" fmla="*/ 241 w 684"/>
                    <a:gd name="T123" fmla="*/ 1536 h 1697"/>
                    <a:gd name="T124" fmla="*/ 275 w 684"/>
                    <a:gd name="T125" fmla="*/ 1696 h 16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684" h="1697">
                      <a:moveTo>
                        <a:pt x="147" y="1660"/>
                      </a:moveTo>
                      <a:lnTo>
                        <a:pt x="123" y="1647"/>
                      </a:lnTo>
                      <a:lnTo>
                        <a:pt x="170" y="1497"/>
                      </a:lnTo>
                      <a:lnTo>
                        <a:pt x="174" y="1431"/>
                      </a:lnTo>
                      <a:lnTo>
                        <a:pt x="177" y="1426"/>
                      </a:lnTo>
                      <a:lnTo>
                        <a:pt x="220" y="1392"/>
                      </a:lnTo>
                      <a:lnTo>
                        <a:pt x="214" y="1375"/>
                      </a:lnTo>
                      <a:lnTo>
                        <a:pt x="147" y="1334"/>
                      </a:lnTo>
                      <a:lnTo>
                        <a:pt x="163" y="1338"/>
                      </a:lnTo>
                      <a:lnTo>
                        <a:pt x="167" y="1326"/>
                      </a:lnTo>
                      <a:lnTo>
                        <a:pt x="167" y="1290"/>
                      </a:lnTo>
                      <a:lnTo>
                        <a:pt x="177" y="1330"/>
                      </a:lnTo>
                      <a:lnTo>
                        <a:pt x="208" y="1360"/>
                      </a:lnTo>
                      <a:lnTo>
                        <a:pt x="220" y="1356"/>
                      </a:lnTo>
                      <a:lnTo>
                        <a:pt x="231" y="1379"/>
                      </a:lnTo>
                      <a:lnTo>
                        <a:pt x="257" y="1365"/>
                      </a:lnTo>
                      <a:lnTo>
                        <a:pt x="275" y="1334"/>
                      </a:lnTo>
                      <a:lnTo>
                        <a:pt x="291" y="1281"/>
                      </a:lnTo>
                      <a:lnTo>
                        <a:pt x="294" y="1272"/>
                      </a:lnTo>
                      <a:lnTo>
                        <a:pt x="301" y="1232"/>
                      </a:lnTo>
                      <a:lnTo>
                        <a:pt x="294" y="1211"/>
                      </a:lnTo>
                      <a:lnTo>
                        <a:pt x="287" y="1202"/>
                      </a:lnTo>
                      <a:lnTo>
                        <a:pt x="291" y="1189"/>
                      </a:lnTo>
                      <a:lnTo>
                        <a:pt x="220" y="1127"/>
                      </a:lnTo>
                      <a:lnTo>
                        <a:pt x="197" y="1127"/>
                      </a:lnTo>
                      <a:lnTo>
                        <a:pt x="200" y="1118"/>
                      </a:lnTo>
                      <a:lnTo>
                        <a:pt x="107" y="1158"/>
                      </a:lnTo>
                      <a:lnTo>
                        <a:pt x="123" y="1141"/>
                      </a:lnTo>
                      <a:lnTo>
                        <a:pt x="197" y="1114"/>
                      </a:lnTo>
                      <a:lnTo>
                        <a:pt x="177" y="1100"/>
                      </a:lnTo>
                      <a:lnTo>
                        <a:pt x="163" y="1092"/>
                      </a:lnTo>
                      <a:lnTo>
                        <a:pt x="157" y="1069"/>
                      </a:lnTo>
                      <a:lnTo>
                        <a:pt x="126" y="1056"/>
                      </a:lnTo>
                      <a:lnTo>
                        <a:pt x="120" y="1034"/>
                      </a:lnTo>
                      <a:lnTo>
                        <a:pt x="133" y="1052"/>
                      </a:lnTo>
                      <a:lnTo>
                        <a:pt x="136" y="1030"/>
                      </a:lnTo>
                      <a:lnTo>
                        <a:pt x="136" y="951"/>
                      </a:lnTo>
                      <a:lnTo>
                        <a:pt x="157" y="968"/>
                      </a:lnTo>
                      <a:lnTo>
                        <a:pt x="167" y="1003"/>
                      </a:lnTo>
                      <a:lnTo>
                        <a:pt x="163" y="1017"/>
                      </a:lnTo>
                      <a:lnTo>
                        <a:pt x="163" y="1030"/>
                      </a:lnTo>
                      <a:lnTo>
                        <a:pt x="183" y="1026"/>
                      </a:lnTo>
                      <a:lnTo>
                        <a:pt x="174" y="1048"/>
                      </a:lnTo>
                      <a:lnTo>
                        <a:pt x="177" y="1060"/>
                      </a:lnTo>
                      <a:lnTo>
                        <a:pt x="203" y="1088"/>
                      </a:lnTo>
                      <a:lnTo>
                        <a:pt x="208" y="1079"/>
                      </a:lnTo>
                      <a:lnTo>
                        <a:pt x="214" y="1100"/>
                      </a:lnTo>
                      <a:lnTo>
                        <a:pt x="267" y="1145"/>
                      </a:lnTo>
                      <a:lnTo>
                        <a:pt x="301" y="1158"/>
                      </a:lnTo>
                      <a:lnTo>
                        <a:pt x="327" y="1118"/>
                      </a:lnTo>
                      <a:lnTo>
                        <a:pt x="327" y="1100"/>
                      </a:lnTo>
                      <a:lnTo>
                        <a:pt x="308" y="1075"/>
                      </a:lnTo>
                      <a:lnTo>
                        <a:pt x="271" y="1043"/>
                      </a:lnTo>
                      <a:lnTo>
                        <a:pt x="214" y="1003"/>
                      </a:lnTo>
                      <a:lnTo>
                        <a:pt x="167" y="955"/>
                      </a:lnTo>
                      <a:lnTo>
                        <a:pt x="130" y="924"/>
                      </a:lnTo>
                      <a:lnTo>
                        <a:pt x="116" y="880"/>
                      </a:lnTo>
                      <a:lnTo>
                        <a:pt x="113" y="827"/>
                      </a:lnTo>
                      <a:lnTo>
                        <a:pt x="126" y="784"/>
                      </a:lnTo>
                      <a:lnTo>
                        <a:pt x="143" y="753"/>
                      </a:lnTo>
                      <a:lnTo>
                        <a:pt x="157" y="735"/>
                      </a:lnTo>
                      <a:lnTo>
                        <a:pt x="177" y="669"/>
                      </a:lnTo>
                      <a:lnTo>
                        <a:pt x="167" y="656"/>
                      </a:lnTo>
                      <a:lnTo>
                        <a:pt x="140" y="669"/>
                      </a:lnTo>
                      <a:lnTo>
                        <a:pt x="113" y="673"/>
                      </a:lnTo>
                      <a:lnTo>
                        <a:pt x="67" y="669"/>
                      </a:lnTo>
                      <a:lnTo>
                        <a:pt x="113" y="647"/>
                      </a:lnTo>
                      <a:lnTo>
                        <a:pt x="116" y="634"/>
                      </a:lnTo>
                      <a:lnTo>
                        <a:pt x="154" y="630"/>
                      </a:lnTo>
                      <a:lnTo>
                        <a:pt x="154" y="616"/>
                      </a:lnTo>
                      <a:lnTo>
                        <a:pt x="97" y="603"/>
                      </a:lnTo>
                      <a:lnTo>
                        <a:pt x="67" y="554"/>
                      </a:lnTo>
                      <a:lnTo>
                        <a:pt x="87" y="506"/>
                      </a:lnTo>
                      <a:lnTo>
                        <a:pt x="150" y="564"/>
                      </a:lnTo>
                      <a:lnTo>
                        <a:pt x="157" y="546"/>
                      </a:lnTo>
                      <a:lnTo>
                        <a:pt x="140" y="519"/>
                      </a:lnTo>
                      <a:lnTo>
                        <a:pt x="147" y="502"/>
                      </a:lnTo>
                      <a:lnTo>
                        <a:pt x="123" y="480"/>
                      </a:lnTo>
                      <a:lnTo>
                        <a:pt x="110" y="497"/>
                      </a:lnTo>
                      <a:lnTo>
                        <a:pt x="116" y="467"/>
                      </a:lnTo>
                      <a:lnTo>
                        <a:pt x="107" y="440"/>
                      </a:lnTo>
                      <a:lnTo>
                        <a:pt x="56" y="422"/>
                      </a:lnTo>
                      <a:lnTo>
                        <a:pt x="20" y="413"/>
                      </a:lnTo>
                      <a:lnTo>
                        <a:pt x="23" y="378"/>
                      </a:lnTo>
                      <a:lnTo>
                        <a:pt x="0" y="225"/>
                      </a:lnTo>
                      <a:lnTo>
                        <a:pt x="250" y="8"/>
                      </a:lnTo>
                      <a:lnTo>
                        <a:pt x="244" y="31"/>
                      </a:lnTo>
                      <a:lnTo>
                        <a:pt x="254" y="0"/>
                      </a:lnTo>
                      <a:lnTo>
                        <a:pt x="257" y="18"/>
                      </a:lnTo>
                      <a:lnTo>
                        <a:pt x="271" y="39"/>
                      </a:lnTo>
                      <a:lnTo>
                        <a:pt x="298" y="26"/>
                      </a:lnTo>
                      <a:lnTo>
                        <a:pt x="301" y="44"/>
                      </a:lnTo>
                      <a:lnTo>
                        <a:pt x="327" y="31"/>
                      </a:lnTo>
                      <a:lnTo>
                        <a:pt x="334" y="44"/>
                      </a:lnTo>
                      <a:lnTo>
                        <a:pt x="348" y="26"/>
                      </a:lnTo>
                      <a:lnTo>
                        <a:pt x="355" y="39"/>
                      </a:lnTo>
                      <a:lnTo>
                        <a:pt x="365" y="18"/>
                      </a:lnTo>
                      <a:lnTo>
                        <a:pt x="378" y="8"/>
                      </a:lnTo>
                      <a:lnTo>
                        <a:pt x="384" y="18"/>
                      </a:lnTo>
                      <a:lnTo>
                        <a:pt x="395" y="8"/>
                      </a:lnTo>
                      <a:lnTo>
                        <a:pt x="405" y="26"/>
                      </a:lnTo>
                      <a:lnTo>
                        <a:pt x="418" y="26"/>
                      </a:lnTo>
                      <a:lnTo>
                        <a:pt x="425" y="8"/>
                      </a:lnTo>
                      <a:lnTo>
                        <a:pt x="441" y="22"/>
                      </a:lnTo>
                      <a:lnTo>
                        <a:pt x="448" y="35"/>
                      </a:lnTo>
                      <a:lnTo>
                        <a:pt x="479" y="26"/>
                      </a:lnTo>
                      <a:lnTo>
                        <a:pt x="495" y="18"/>
                      </a:lnTo>
                      <a:lnTo>
                        <a:pt x="508" y="18"/>
                      </a:lnTo>
                      <a:lnTo>
                        <a:pt x="535" y="31"/>
                      </a:lnTo>
                      <a:lnTo>
                        <a:pt x="525" y="44"/>
                      </a:lnTo>
                      <a:lnTo>
                        <a:pt x="525" y="65"/>
                      </a:lnTo>
                      <a:lnTo>
                        <a:pt x="515" y="74"/>
                      </a:lnTo>
                      <a:lnTo>
                        <a:pt x="522" y="80"/>
                      </a:lnTo>
                      <a:lnTo>
                        <a:pt x="535" y="84"/>
                      </a:lnTo>
                      <a:lnTo>
                        <a:pt x="535" y="97"/>
                      </a:lnTo>
                      <a:lnTo>
                        <a:pt x="535" y="118"/>
                      </a:lnTo>
                      <a:lnTo>
                        <a:pt x="525" y="132"/>
                      </a:lnTo>
                      <a:lnTo>
                        <a:pt x="525" y="110"/>
                      </a:lnTo>
                      <a:lnTo>
                        <a:pt x="512" y="92"/>
                      </a:lnTo>
                      <a:lnTo>
                        <a:pt x="479" y="92"/>
                      </a:lnTo>
                      <a:lnTo>
                        <a:pt x="481" y="114"/>
                      </a:lnTo>
                      <a:lnTo>
                        <a:pt x="498" y="114"/>
                      </a:lnTo>
                      <a:lnTo>
                        <a:pt x="512" y="118"/>
                      </a:lnTo>
                      <a:lnTo>
                        <a:pt x="538" y="132"/>
                      </a:lnTo>
                      <a:lnTo>
                        <a:pt x="552" y="132"/>
                      </a:lnTo>
                      <a:lnTo>
                        <a:pt x="572" y="118"/>
                      </a:lnTo>
                      <a:lnTo>
                        <a:pt x="569" y="140"/>
                      </a:lnTo>
                      <a:lnTo>
                        <a:pt x="589" y="159"/>
                      </a:lnTo>
                      <a:lnTo>
                        <a:pt x="569" y="176"/>
                      </a:lnTo>
                      <a:lnTo>
                        <a:pt x="575" y="193"/>
                      </a:lnTo>
                      <a:lnTo>
                        <a:pt x="585" y="211"/>
                      </a:lnTo>
                      <a:lnTo>
                        <a:pt x="605" y="233"/>
                      </a:lnTo>
                      <a:lnTo>
                        <a:pt x="629" y="242"/>
                      </a:lnTo>
                      <a:lnTo>
                        <a:pt x="633" y="247"/>
                      </a:lnTo>
                      <a:lnTo>
                        <a:pt x="656" y="260"/>
                      </a:lnTo>
                      <a:lnTo>
                        <a:pt x="669" y="281"/>
                      </a:lnTo>
                      <a:lnTo>
                        <a:pt x="676" y="291"/>
                      </a:lnTo>
                      <a:lnTo>
                        <a:pt x="666" y="295"/>
                      </a:lnTo>
                      <a:lnTo>
                        <a:pt x="656" y="277"/>
                      </a:lnTo>
                      <a:lnTo>
                        <a:pt x="633" y="260"/>
                      </a:lnTo>
                      <a:lnTo>
                        <a:pt x="623" y="277"/>
                      </a:lnTo>
                      <a:lnTo>
                        <a:pt x="599" y="286"/>
                      </a:lnTo>
                      <a:lnTo>
                        <a:pt x="599" y="273"/>
                      </a:lnTo>
                      <a:lnTo>
                        <a:pt x="572" y="295"/>
                      </a:lnTo>
                      <a:lnTo>
                        <a:pt x="579" y="281"/>
                      </a:lnTo>
                      <a:lnTo>
                        <a:pt x="572" y="269"/>
                      </a:lnTo>
                      <a:lnTo>
                        <a:pt x="548" y="269"/>
                      </a:lnTo>
                      <a:lnTo>
                        <a:pt x="528" y="264"/>
                      </a:lnTo>
                      <a:lnTo>
                        <a:pt x="505" y="250"/>
                      </a:lnTo>
                      <a:lnTo>
                        <a:pt x="505" y="269"/>
                      </a:lnTo>
                      <a:lnTo>
                        <a:pt x="508" y="277"/>
                      </a:lnTo>
                      <a:lnTo>
                        <a:pt x="528" y="281"/>
                      </a:lnTo>
                      <a:lnTo>
                        <a:pt x="546" y="286"/>
                      </a:lnTo>
                      <a:lnTo>
                        <a:pt x="566" y="295"/>
                      </a:lnTo>
                      <a:lnTo>
                        <a:pt x="572" y="308"/>
                      </a:lnTo>
                      <a:lnTo>
                        <a:pt x="552" y="308"/>
                      </a:lnTo>
                      <a:lnTo>
                        <a:pt x="532" y="303"/>
                      </a:lnTo>
                      <a:lnTo>
                        <a:pt x="532" y="320"/>
                      </a:lnTo>
                      <a:lnTo>
                        <a:pt x="546" y="326"/>
                      </a:lnTo>
                      <a:lnTo>
                        <a:pt x="569" y="320"/>
                      </a:lnTo>
                      <a:lnTo>
                        <a:pt x="585" y="316"/>
                      </a:lnTo>
                      <a:lnTo>
                        <a:pt x="595" y="303"/>
                      </a:lnTo>
                      <a:lnTo>
                        <a:pt x="609" y="356"/>
                      </a:lnTo>
                      <a:lnTo>
                        <a:pt x="629" y="365"/>
                      </a:lnTo>
                      <a:lnTo>
                        <a:pt x="642" y="378"/>
                      </a:lnTo>
                      <a:lnTo>
                        <a:pt x="652" y="374"/>
                      </a:lnTo>
                      <a:lnTo>
                        <a:pt x="659" y="365"/>
                      </a:lnTo>
                      <a:lnTo>
                        <a:pt x="672" y="384"/>
                      </a:lnTo>
                      <a:lnTo>
                        <a:pt x="683" y="388"/>
                      </a:lnTo>
                      <a:lnTo>
                        <a:pt x="569" y="401"/>
                      </a:lnTo>
                      <a:lnTo>
                        <a:pt x="407" y="374"/>
                      </a:lnTo>
                      <a:lnTo>
                        <a:pt x="234" y="392"/>
                      </a:lnTo>
                      <a:lnTo>
                        <a:pt x="214" y="497"/>
                      </a:lnTo>
                      <a:lnTo>
                        <a:pt x="254" y="595"/>
                      </a:lnTo>
                      <a:lnTo>
                        <a:pt x="260" y="572"/>
                      </a:lnTo>
                      <a:lnTo>
                        <a:pt x="275" y="585"/>
                      </a:lnTo>
                      <a:lnTo>
                        <a:pt x="264" y="624"/>
                      </a:lnTo>
                      <a:lnTo>
                        <a:pt x="277" y="643"/>
                      </a:lnTo>
                      <a:lnTo>
                        <a:pt x="291" y="603"/>
                      </a:lnTo>
                      <a:lnTo>
                        <a:pt x="301" y="643"/>
                      </a:lnTo>
                      <a:lnTo>
                        <a:pt x="294" y="692"/>
                      </a:lnTo>
                      <a:lnTo>
                        <a:pt x="281" y="713"/>
                      </a:lnTo>
                      <a:lnTo>
                        <a:pt x="257" y="718"/>
                      </a:lnTo>
                      <a:lnTo>
                        <a:pt x="231" y="696"/>
                      </a:lnTo>
                      <a:lnTo>
                        <a:pt x="241" y="678"/>
                      </a:lnTo>
                      <a:lnTo>
                        <a:pt x="247" y="678"/>
                      </a:lnTo>
                      <a:lnTo>
                        <a:pt x="254" y="647"/>
                      </a:lnTo>
                      <a:lnTo>
                        <a:pt x="220" y="643"/>
                      </a:lnTo>
                      <a:lnTo>
                        <a:pt x="214" y="673"/>
                      </a:lnTo>
                      <a:lnTo>
                        <a:pt x="220" y="696"/>
                      </a:lnTo>
                      <a:lnTo>
                        <a:pt x="234" y="705"/>
                      </a:lnTo>
                      <a:lnTo>
                        <a:pt x="231" y="722"/>
                      </a:lnTo>
                      <a:lnTo>
                        <a:pt x="227" y="735"/>
                      </a:lnTo>
                      <a:lnTo>
                        <a:pt x="224" y="744"/>
                      </a:lnTo>
                      <a:lnTo>
                        <a:pt x="214" y="735"/>
                      </a:lnTo>
                      <a:lnTo>
                        <a:pt x="208" y="775"/>
                      </a:lnTo>
                      <a:lnTo>
                        <a:pt x="203" y="788"/>
                      </a:lnTo>
                      <a:lnTo>
                        <a:pt x="200" y="797"/>
                      </a:lnTo>
                      <a:lnTo>
                        <a:pt x="203" y="814"/>
                      </a:lnTo>
                      <a:lnTo>
                        <a:pt x="214" y="819"/>
                      </a:lnTo>
                      <a:lnTo>
                        <a:pt x="208" y="837"/>
                      </a:lnTo>
                      <a:lnTo>
                        <a:pt x="193" y="845"/>
                      </a:lnTo>
                      <a:lnTo>
                        <a:pt x="190" y="862"/>
                      </a:lnTo>
                      <a:lnTo>
                        <a:pt x="197" y="890"/>
                      </a:lnTo>
                      <a:lnTo>
                        <a:pt x="208" y="907"/>
                      </a:lnTo>
                      <a:lnTo>
                        <a:pt x="220" y="920"/>
                      </a:lnTo>
                      <a:lnTo>
                        <a:pt x="234" y="916"/>
                      </a:lnTo>
                      <a:lnTo>
                        <a:pt x="275" y="951"/>
                      </a:lnTo>
                      <a:lnTo>
                        <a:pt x="287" y="968"/>
                      </a:lnTo>
                      <a:lnTo>
                        <a:pt x="361" y="1022"/>
                      </a:lnTo>
                      <a:lnTo>
                        <a:pt x="407" y="1013"/>
                      </a:lnTo>
                      <a:lnTo>
                        <a:pt x="445" y="1048"/>
                      </a:lnTo>
                      <a:lnTo>
                        <a:pt x="401" y="1114"/>
                      </a:lnTo>
                      <a:lnTo>
                        <a:pt x="367" y="1202"/>
                      </a:lnTo>
                      <a:lnTo>
                        <a:pt x="395" y="1202"/>
                      </a:lnTo>
                      <a:lnTo>
                        <a:pt x="415" y="1197"/>
                      </a:lnTo>
                      <a:lnTo>
                        <a:pt x="418" y="1118"/>
                      </a:lnTo>
                      <a:lnTo>
                        <a:pt x="418" y="1154"/>
                      </a:lnTo>
                      <a:lnTo>
                        <a:pt x="422" y="1166"/>
                      </a:lnTo>
                      <a:lnTo>
                        <a:pt x="425" y="1184"/>
                      </a:lnTo>
                      <a:lnTo>
                        <a:pt x="418" y="1197"/>
                      </a:lnTo>
                      <a:lnTo>
                        <a:pt x="422" y="1211"/>
                      </a:lnTo>
                      <a:lnTo>
                        <a:pt x="435" y="1189"/>
                      </a:lnTo>
                      <a:lnTo>
                        <a:pt x="451" y="1189"/>
                      </a:lnTo>
                      <a:lnTo>
                        <a:pt x="441" y="1069"/>
                      </a:lnTo>
                      <a:lnTo>
                        <a:pt x="451" y="1048"/>
                      </a:lnTo>
                      <a:lnTo>
                        <a:pt x="441" y="1088"/>
                      </a:lnTo>
                      <a:lnTo>
                        <a:pt x="451" y="1096"/>
                      </a:lnTo>
                      <a:lnTo>
                        <a:pt x="441" y="1131"/>
                      </a:lnTo>
                      <a:lnTo>
                        <a:pt x="448" y="1166"/>
                      </a:lnTo>
                      <a:lnTo>
                        <a:pt x="462" y="1197"/>
                      </a:lnTo>
                      <a:lnTo>
                        <a:pt x="432" y="1215"/>
                      </a:lnTo>
                      <a:lnTo>
                        <a:pt x="407" y="1228"/>
                      </a:lnTo>
                      <a:lnTo>
                        <a:pt x="438" y="1255"/>
                      </a:lnTo>
                      <a:lnTo>
                        <a:pt x="418" y="1259"/>
                      </a:lnTo>
                      <a:lnTo>
                        <a:pt x="401" y="1249"/>
                      </a:lnTo>
                      <a:lnTo>
                        <a:pt x="365" y="1242"/>
                      </a:lnTo>
                      <a:lnTo>
                        <a:pt x="361" y="1281"/>
                      </a:lnTo>
                      <a:lnTo>
                        <a:pt x="365" y="1290"/>
                      </a:lnTo>
                      <a:lnTo>
                        <a:pt x="348" y="1317"/>
                      </a:lnTo>
                      <a:lnTo>
                        <a:pt x="334" y="1343"/>
                      </a:lnTo>
                      <a:lnTo>
                        <a:pt x="334" y="1375"/>
                      </a:lnTo>
                      <a:lnTo>
                        <a:pt x="415" y="1360"/>
                      </a:lnTo>
                      <a:lnTo>
                        <a:pt x="411" y="1375"/>
                      </a:lnTo>
                      <a:lnTo>
                        <a:pt x="398" y="1387"/>
                      </a:lnTo>
                      <a:lnTo>
                        <a:pt x="327" y="1396"/>
                      </a:lnTo>
                      <a:lnTo>
                        <a:pt x="281" y="1470"/>
                      </a:lnTo>
                      <a:lnTo>
                        <a:pt x="241" y="1536"/>
                      </a:lnTo>
                      <a:lnTo>
                        <a:pt x="231" y="1549"/>
                      </a:lnTo>
                      <a:lnTo>
                        <a:pt x="231" y="1598"/>
                      </a:lnTo>
                      <a:lnTo>
                        <a:pt x="250" y="1594"/>
                      </a:lnTo>
                      <a:lnTo>
                        <a:pt x="275" y="1696"/>
                      </a:lnTo>
                      <a:lnTo>
                        <a:pt x="147" y="1660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ltGray">
                <a:xfrm>
                  <a:off x="4960" y="2120"/>
                  <a:ext cx="811" cy="760"/>
                </a:xfrm>
                <a:custGeom>
                  <a:avLst/>
                  <a:gdLst>
                    <a:gd name="T0" fmla="*/ 315 w 811"/>
                    <a:gd name="T1" fmla="*/ 627 h 760"/>
                    <a:gd name="T2" fmla="*/ 284 w 811"/>
                    <a:gd name="T3" fmla="*/ 553 h 760"/>
                    <a:gd name="T4" fmla="*/ 194 w 811"/>
                    <a:gd name="T5" fmla="*/ 438 h 760"/>
                    <a:gd name="T6" fmla="*/ 200 w 811"/>
                    <a:gd name="T7" fmla="*/ 500 h 760"/>
                    <a:gd name="T8" fmla="*/ 221 w 811"/>
                    <a:gd name="T9" fmla="*/ 583 h 760"/>
                    <a:gd name="T10" fmla="*/ 187 w 811"/>
                    <a:gd name="T11" fmla="*/ 540 h 760"/>
                    <a:gd name="T12" fmla="*/ 147 w 811"/>
                    <a:gd name="T13" fmla="*/ 540 h 760"/>
                    <a:gd name="T14" fmla="*/ 147 w 811"/>
                    <a:gd name="T15" fmla="*/ 504 h 760"/>
                    <a:gd name="T16" fmla="*/ 137 w 811"/>
                    <a:gd name="T17" fmla="*/ 474 h 760"/>
                    <a:gd name="T18" fmla="*/ 73 w 811"/>
                    <a:gd name="T19" fmla="*/ 522 h 760"/>
                    <a:gd name="T20" fmla="*/ 46 w 811"/>
                    <a:gd name="T21" fmla="*/ 457 h 760"/>
                    <a:gd name="T22" fmla="*/ 107 w 811"/>
                    <a:gd name="T23" fmla="*/ 457 h 760"/>
                    <a:gd name="T24" fmla="*/ 137 w 811"/>
                    <a:gd name="T25" fmla="*/ 434 h 760"/>
                    <a:gd name="T26" fmla="*/ 167 w 811"/>
                    <a:gd name="T27" fmla="*/ 403 h 760"/>
                    <a:gd name="T28" fmla="*/ 151 w 811"/>
                    <a:gd name="T29" fmla="*/ 347 h 760"/>
                    <a:gd name="T30" fmla="*/ 137 w 811"/>
                    <a:gd name="T31" fmla="*/ 311 h 760"/>
                    <a:gd name="T32" fmla="*/ 80 w 811"/>
                    <a:gd name="T33" fmla="*/ 268 h 760"/>
                    <a:gd name="T34" fmla="*/ 208 w 811"/>
                    <a:gd name="T35" fmla="*/ 8 h 760"/>
                    <a:gd name="T36" fmla="*/ 570 w 811"/>
                    <a:gd name="T37" fmla="*/ 106 h 760"/>
                    <a:gd name="T38" fmla="*/ 596 w 811"/>
                    <a:gd name="T39" fmla="*/ 114 h 760"/>
                    <a:gd name="T40" fmla="*/ 661 w 811"/>
                    <a:gd name="T41" fmla="*/ 110 h 760"/>
                    <a:gd name="T42" fmla="*/ 667 w 811"/>
                    <a:gd name="T43" fmla="*/ 149 h 760"/>
                    <a:gd name="T44" fmla="*/ 725 w 811"/>
                    <a:gd name="T45" fmla="*/ 184 h 760"/>
                    <a:gd name="T46" fmla="*/ 751 w 811"/>
                    <a:gd name="T47" fmla="*/ 207 h 760"/>
                    <a:gd name="T48" fmla="*/ 704 w 811"/>
                    <a:gd name="T49" fmla="*/ 193 h 760"/>
                    <a:gd name="T50" fmla="*/ 681 w 811"/>
                    <a:gd name="T51" fmla="*/ 228 h 760"/>
                    <a:gd name="T52" fmla="*/ 627 w 811"/>
                    <a:gd name="T53" fmla="*/ 193 h 760"/>
                    <a:gd name="T54" fmla="*/ 704 w 811"/>
                    <a:gd name="T55" fmla="*/ 254 h 760"/>
                    <a:gd name="T56" fmla="*/ 810 w 811"/>
                    <a:gd name="T57" fmla="*/ 311 h 760"/>
                    <a:gd name="T58" fmla="*/ 741 w 811"/>
                    <a:gd name="T59" fmla="*/ 307 h 760"/>
                    <a:gd name="T60" fmla="*/ 810 w 811"/>
                    <a:gd name="T61" fmla="*/ 339 h 760"/>
                    <a:gd name="T62" fmla="*/ 810 w 811"/>
                    <a:gd name="T63" fmla="*/ 432 h 760"/>
                    <a:gd name="T64" fmla="*/ 768 w 811"/>
                    <a:gd name="T65" fmla="*/ 491 h 760"/>
                    <a:gd name="T66" fmla="*/ 795 w 811"/>
                    <a:gd name="T67" fmla="*/ 553 h 760"/>
                    <a:gd name="T68" fmla="*/ 748 w 811"/>
                    <a:gd name="T69" fmla="*/ 517 h 760"/>
                    <a:gd name="T70" fmla="*/ 727 w 811"/>
                    <a:gd name="T71" fmla="*/ 451 h 760"/>
                    <a:gd name="T72" fmla="*/ 653 w 811"/>
                    <a:gd name="T73" fmla="*/ 469 h 760"/>
                    <a:gd name="T74" fmla="*/ 630 w 811"/>
                    <a:gd name="T75" fmla="*/ 553 h 760"/>
                    <a:gd name="T76" fmla="*/ 596 w 811"/>
                    <a:gd name="T77" fmla="*/ 478 h 760"/>
                    <a:gd name="T78" fmla="*/ 563 w 811"/>
                    <a:gd name="T79" fmla="*/ 536 h 760"/>
                    <a:gd name="T80" fmla="*/ 556 w 811"/>
                    <a:gd name="T81" fmla="*/ 530 h 760"/>
                    <a:gd name="T82" fmla="*/ 520 w 811"/>
                    <a:gd name="T83" fmla="*/ 575 h 760"/>
                    <a:gd name="T84" fmla="*/ 429 w 811"/>
                    <a:gd name="T85" fmla="*/ 522 h 760"/>
                    <a:gd name="T86" fmla="*/ 422 w 811"/>
                    <a:gd name="T87" fmla="*/ 557 h 760"/>
                    <a:gd name="T88" fmla="*/ 493 w 811"/>
                    <a:gd name="T89" fmla="*/ 605 h 760"/>
                    <a:gd name="T90" fmla="*/ 439 w 811"/>
                    <a:gd name="T91" fmla="*/ 622 h 760"/>
                    <a:gd name="T92" fmla="*/ 586 w 811"/>
                    <a:gd name="T93" fmla="*/ 650 h 760"/>
                    <a:gd name="T94" fmla="*/ 496 w 811"/>
                    <a:gd name="T95" fmla="*/ 650 h 760"/>
                    <a:gd name="T96" fmla="*/ 496 w 811"/>
                    <a:gd name="T97" fmla="*/ 676 h 760"/>
                    <a:gd name="T98" fmla="*/ 529 w 811"/>
                    <a:gd name="T99" fmla="*/ 680 h 760"/>
                    <a:gd name="T100" fmla="*/ 452 w 811"/>
                    <a:gd name="T101" fmla="*/ 680 h 760"/>
                    <a:gd name="T102" fmla="*/ 422 w 811"/>
                    <a:gd name="T103" fmla="*/ 715 h 760"/>
                    <a:gd name="T104" fmla="*/ 278 w 811"/>
                    <a:gd name="T105" fmla="*/ 711 h 760"/>
                    <a:gd name="T106" fmla="*/ 416 w 811"/>
                    <a:gd name="T107" fmla="*/ 728 h 760"/>
                    <a:gd name="T108" fmla="*/ 255 w 811"/>
                    <a:gd name="T109" fmla="*/ 742 h 7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811" h="760">
                      <a:moveTo>
                        <a:pt x="227" y="702"/>
                      </a:moveTo>
                      <a:lnTo>
                        <a:pt x="255" y="680"/>
                      </a:lnTo>
                      <a:lnTo>
                        <a:pt x="291" y="627"/>
                      </a:lnTo>
                      <a:lnTo>
                        <a:pt x="315" y="627"/>
                      </a:lnTo>
                      <a:lnTo>
                        <a:pt x="321" y="605"/>
                      </a:lnTo>
                      <a:lnTo>
                        <a:pt x="301" y="593"/>
                      </a:lnTo>
                      <a:lnTo>
                        <a:pt x="301" y="561"/>
                      </a:lnTo>
                      <a:lnTo>
                        <a:pt x="284" y="553"/>
                      </a:lnTo>
                      <a:lnTo>
                        <a:pt x="234" y="491"/>
                      </a:lnTo>
                      <a:lnTo>
                        <a:pt x="241" y="478"/>
                      </a:lnTo>
                      <a:lnTo>
                        <a:pt x="208" y="434"/>
                      </a:lnTo>
                      <a:lnTo>
                        <a:pt x="194" y="438"/>
                      </a:lnTo>
                      <a:lnTo>
                        <a:pt x="187" y="461"/>
                      </a:lnTo>
                      <a:lnTo>
                        <a:pt x="194" y="474"/>
                      </a:lnTo>
                      <a:lnTo>
                        <a:pt x="200" y="478"/>
                      </a:lnTo>
                      <a:lnTo>
                        <a:pt x="200" y="500"/>
                      </a:lnTo>
                      <a:lnTo>
                        <a:pt x="194" y="496"/>
                      </a:lnTo>
                      <a:lnTo>
                        <a:pt x="210" y="540"/>
                      </a:lnTo>
                      <a:lnTo>
                        <a:pt x="227" y="561"/>
                      </a:lnTo>
                      <a:lnTo>
                        <a:pt x="221" y="583"/>
                      </a:lnTo>
                      <a:lnTo>
                        <a:pt x="214" y="553"/>
                      </a:lnTo>
                      <a:lnTo>
                        <a:pt x="200" y="566"/>
                      </a:lnTo>
                      <a:lnTo>
                        <a:pt x="198" y="544"/>
                      </a:lnTo>
                      <a:lnTo>
                        <a:pt x="187" y="540"/>
                      </a:lnTo>
                      <a:lnTo>
                        <a:pt x="181" y="553"/>
                      </a:lnTo>
                      <a:lnTo>
                        <a:pt x="174" y="540"/>
                      </a:lnTo>
                      <a:lnTo>
                        <a:pt x="174" y="526"/>
                      </a:lnTo>
                      <a:lnTo>
                        <a:pt x="147" y="540"/>
                      </a:lnTo>
                      <a:lnTo>
                        <a:pt x="137" y="530"/>
                      </a:lnTo>
                      <a:lnTo>
                        <a:pt x="164" y="517"/>
                      </a:lnTo>
                      <a:lnTo>
                        <a:pt x="167" y="504"/>
                      </a:lnTo>
                      <a:lnTo>
                        <a:pt x="147" y="504"/>
                      </a:lnTo>
                      <a:lnTo>
                        <a:pt x="141" y="522"/>
                      </a:lnTo>
                      <a:lnTo>
                        <a:pt x="118" y="504"/>
                      </a:lnTo>
                      <a:lnTo>
                        <a:pt x="143" y="487"/>
                      </a:lnTo>
                      <a:lnTo>
                        <a:pt x="137" y="474"/>
                      </a:lnTo>
                      <a:lnTo>
                        <a:pt x="118" y="482"/>
                      </a:lnTo>
                      <a:lnTo>
                        <a:pt x="107" y="496"/>
                      </a:lnTo>
                      <a:lnTo>
                        <a:pt x="107" y="504"/>
                      </a:lnTo>
                      <a:lnTo>
                        <a:pt x="73" y="522"/>
                      </a:lnTo>
                      <a:lnTo>
                        <a:pt x="73" y="500"/>
                      </a:lnTo>
                      <a:lnTo>
                        <a:pt x="46" y="513"/>
                      </a:lnTo>
                      <a:lnTo>
                        <a:pt x="50" y="482"/>
                      </a:lnTo>
                      <a:lnTo>
                        <a:pt x="46" y="457"/>
                      </a:lnTo>
                      <a:lnTo>
                        <a:pt x="59" y="461"/>
                      </a:lnTo>
                      <a:lnTo>
                        <a:pt x="63" y="474"/>
                      </a:lnTo>
                      <a:lnTo>
                        <a:pt x="80" y="465"/>
                      </a:lnTo>
                      <a:lnTo>
                        <a:pt x="107" y="457"/>
                      </a:lnTo>
                      <a:lnTo>
                        <a:pt x="118" y="461"/>
                      </a:lnTo>
                      <a:lnTo>
                        <a:pt x="120" y="430"/>
                      </a:lnTo>
                      <a:lnTo>
                        <a:pt x="130" y="451"/>
                      </a:lnTo>
                      <a:lnTo>
                        <a:pt x="137" y="434"/>
                      </a:lnTo>
                      <a:lnTo>
                        <a:pt x="147" y="421"/>
                      </a:lnTo>
                      <a:lnTo>
                        <a:pt x="164" y="430"/>
                      </a:lnTo>
                      <a:lnTo>
                        <a:pt x="170" y="413"/>
                      </a:lnTo>
                      <a:lnTo>
                        <a:pt x="167" y="403"/>
                      </a:lnTo>
                      <a:lnTo>
                        <a:pt x="137" y="399"/>
                      </a:lnTo>
                      <a:lnTo>
                        <a:pt x="103" y="390"/>
                      </a:lnTo>
                      <a:lnTo>
                        <a:pt x="130" y="355"/>
                      </a:lnTo>
                      <a:lnTo>
                        <a:pt x="151" y="347"/>
                      </a:lnTo>
                      <a:lnTo>
                        <a:pt x="151" y="328"/>
                      </a:lnTo>
                      <a:lnTo>
                        <a:pt x="153" y="338"/>
                      </a:lnTo>
                      <a:lnTo>
                        <a:pt x="130" y="324"/>
                      </a:lnTo>
                      <a:lnTo>
                        <a:pt x="137" y="311"/>
                      </a:lnTo>
                      <a:lnTo>
                        <a:pt x="164" y="303"/>
                      </a:lnTo>
                      <a:lnTo>
                        <a:pt x="164" y="289"/>
                      </a:lnTo>
                      <a:lnTo>
                        <a:pt x="124" y="289"/>
                      </a:lnTo>
                      <a:lnTo>
                        <a:pt x="80" y="268"/>
                      </a:lnTo>
                      <a:lnTo>
                        <a:pt x="20" y="228"/>
                      </a:lnTo>
                      <a:lnTo>
                        <a:pt x="0" y="110"/>
                      </a:lnTo>
                      <a:lnTo>
                        <a:pt x="80" y="0"/>
                      </a:lnTo>
                      <a:lnTo>
                        <a:pt x="208" y="8"/>
                      </a:lnTo>
                      <a:lnTo>
                        <a:pt x="419" y="106"/>
                      </a:lnTo>
                      <a:lnTo>
                        <a:pt x="442" y="74"/>
                      </a:lnTo>
                      <a:lnTo>
                        <a:pt x="523" y="110"/>
                      </a:lnTo>
                      <a:lnTo>
                        <a:pt x="570" y="106"/>
                      </a:lnTo>
                      <a:lnTo>
                        <a:pt x="566" y="70"/>
                      </a:lnTo>
                      <a:lnTo>
                        <a:pt x="586" y="93"/>
                      </a:lnTo>
                      <a:lnTo>
                        <a:pt x="617" y="93"/>
                      </a:lnTo>
                      <a:lnTo>
                        <a:pt x="596" y="114"/>
                      </a:lnTo>
                      <a:lnTo>
                        <a:pt x="603" y="127"/>
                      </a:lnTo>
                      <a:lnTo>
                        <a:pt x="610" y="114"/>
                      </a:lnTo>
                      <a:lnTo>
                        <a:pt x="623" y="118"/>
                      </a:lnTo>
                      <a:lnTo>
                        <a:pt x="661" y="110"/>
                      </a:lnTo>
                      <a:lnTo>
                        <a:pt x="677" y="136"/>
                      </a:lnTo>
                      <a:lnTo>
                        <a:pt x="658" y="136"/>
                      </a:lnTo>
                      <a:lnTo>
                        <a:pt x="643" y="149"/>
                      </a:lnTo>
                      <a:lnTo>
                        <a:pt x="667" y="149"/>
                      </a:lnTo>
                      <a:lnTo>
                        <a:pt x="684" y="149"/>
                      </a:lnTo>
                      <a:lnTo>
                        <a:pt x="694" y="136"/>
                      </a:lnTo>
                      <a:lnTo>
                        <a:pt x="715" y="162"/>
                      </a:lnTo>
                      <a:lnTo>
                        <a:pt x="725" y="184"/>
                      </a:lnTo>
                      <a:lnTo>
                        <a:pt x="744" y="149"/>
                      </a:lnTo>
                      <a:lnTo>
                        <a:pt x="744" y="171"/>
                      </a:lnTo>
                      <a:lnTo>
                        <a:pt x="778" y="180"/>
                      </a:lnTo>
                      <a:lnTo>
                        <a:pt x="751" y="207"/>
                      </a:lnTo>
                      <a:lnTo>
                        <a:pt x="731" y="210"/>
                      </a:lnTo>
                      <a:lnTo>
                        <a:pt x="717" y="233"/>
                      </a:lnTo>
                      <a:lnTo>
                        <a:pt x="687" y="228"/>
                      </a:lnTo>
                      <a:lnTo>
                        <a:pt x="704" y="193"/>
                      </a:lnTo>
                      <a:lnTo>
                        <a:pt x="691" y="171"/>
                      </a:lnTo>
                      <a:lnTo>
                        <a:pt x="681" y="188"/>
                      </a:lnTo>
                      <a:lnTo>
                        <a:pt x="691" y="210"/>
                      </a:lnTo>
                      <a:lnTo>
                        <a:pt x="681" y="228"/>
                      </a:lnTo>
                      <a:lnTo>
                        <a:pt x="677" y="210"/>
                      </a:lnTo>
                      <a:lnTo>
                        <a:pt x="661" y="197"/>
                      </a:lnTo>
                      <a:lnTo>
                        <a:pt x="637" y="184"/>
                      </a:lnTo>
                      <a:lnTo>
                        <a:pt x="627" y="193"/>
                      </a:lnTo>
                      <a:lnTo>
                        <a:pt x="643" y="207"/>
                      </a:lnTo>
                      <a:lnTo>
                        <a:pt x="664" y="220"/>
                      </a:lnTo>
                      <a:lnTo>
                        <a:pt x="674" y="245"/>
                      </a:lnTo>
                      <a:lnTo>
                        <a:pt x="704" y="254"/>
                      </a:lnTo>
                      <a:lnTo>
                        <a:pt x="744" y="233"/>
                      </a:lnTo>
                      <a:lnTo>
                        <a:pt x="751" y="254"/>
                      </a:lnTo>
                      <a:lnTo>
                        <a:pt x="810" y="261"/>
                      </a:lnTo>
                      <a:lnTo>
                        <a:pt x="810" y="311"/>
                      </a:lnTo>
                      <a:lnTo>
                        <a:pt x="758" y="298"/>
                      </a:lnTo>
                      <a:lnTo>
                        <a:pt x="734" y="285"/>
                      </a:lnTo>
                      <a:lnTo>
                        <a:pt x="727" y="311"/>
                      </a:lnTo>
                      <a:lnTo>
                        <a:pt x="741" y="307"/>
                      </a:lnTo>
                      <a:lnTo>
                        <a:pt x="748" y="315"/>
                      </a:lnTo>
                      <a:lnTo>
                        <a:pt x="744" y="334"/>
                      </a:lnTo>
                      <a:lnTo>
                        <a:pt x="788" y="338"/>
                      </a:lnTo>
                      <a:lnTo>
                        <a:pt x="810" y="339"/>
                      </a:lnTo>
                      <a:lnTo>
                        <a:pt x="810" y="411"/>
                      </a:lnTo>
                      <a:lnTo>
                        <a:pt x="792" y="409"/>
                      </a:lnTo>
                      <a:lnTo>
                        <a:pt x="788" y="416"/>
                      </a:lnTo>
                      <a:lnTo>
                        <a:pt x="810" y="432"/>
                      </a:lnTo>
                      <a:lnTo>
                        <a:pt x="810" y="502"/>
                      </a:lnTo>
                      <a:lnTo>
                        <a:pt x="782" y="504"/>
                      </a:lnTo>
                      <a:lnTo>
                        <a:pt x="774" y="478"/>
                      </a:lnTo>
                      <a:lnTo>
                        <a:pt x="768" y="491"/>
                      </a:lnTo>
                      <a:lnTo>
                        <a:pt x="782" y="508"/>
                      </a:lnTo>
                      <a:lnTo>
                        <a:pt x="808" y="526"/>
                      </a:lnTo>
                      <a:lnTo>
                        <a:pt x="798" y="536"/>
                      </a:lnTo>
                      <a:lnTo>
                        <a:pt x="795" y="553"/>
                      </a:lnTo>
                      <a:lnTo>
                        <a:pt x="792" y="561"/>
                      </a:lnTo>
                      <a:lnTo>
                        <a:pt x="751" y="540"/>
                      </a:lnTo>
                      <a:lnTo>
                        <a:pt x="715" y="500"/>
                      </a:lnTo>
                      <a:lnTo>
                        <a:pt x="748" y="517"/>
                      </a:lnTo>
                      <a:lnTo>
                        <a:pt x="764" y="491"/>
                      </a:lnTo>
                      <a:lnTo>
                        <a:pt x="725" y="482"/>
                      </a:lnTo>
                      <a:lnTo>
                        <a:pt x="751" y="474"/>
                      </a:lnTo>
                      <a:lnTo>
                        <a:pt x="727" y="451"/>
                      </a:lnTo>
                      <a:lnTo>
                        <a:pt x="700" y="500"/>
                      </a:lnTo>
                      <a:lnTo>
                        <a:pt x="694" y="474"/>
                      </a:lnTo>
                      <a:lnTo>
                        <a:pt x="681" y="496"/>
                      </a:lnTo>
                      <a:lnTo>
                        <a:pt x="653" y="469"/>
                      </a:lnTo>
                      <a:lnTo>
                        <a:pt x="667" y="517"/>
                      </a:lnTo>
                      <a:lnTo>
                        <a:pt x="664" y="540"/>
                      </a:lnTo>
                      <a:lnTo>
                        <a:pt x="710" y="549"/>
                      </a:lnTo>
                      <a:lnTo>
                        <a:pt x="630" y="553"/>
                      </a:lnTo>
                      <a:lnTo>
                        <a:pt x="667" y="549"/>
                      </a:lnTo>
                      <a:lnTo>
                        <a:pt x="651" y="504"/>
                      </a:lnTo>
                      <a:lnTo>
                        <a:pt x="610" y="496"/>
                      </a:lnTo>
                      <a:lnTo>
                        <a:pt x="596" y="478"/>
                      </a:lnTo>
                      <a:lnTo>
                        <a:pt x="586" y="517"/>
                      </a:lnTo>
                      <a:lnTo>
                        <a:pt x="623" y="526"/>
                      </a:lnTo>
                      <a:lnTo>
                        <a:pt x="593" y="530"/>
                      </a:lnTo>
                      <a:lnTo>
                        <a:pt x="563" y="536"/>
                      </a:lnTo>
                      <a:lnTo>
                        <a:pt x="580" y="513"/>
                      </a:lnTo>
                      <a:lnTo>
                        <a:pt x="570" y="478"/>
                      </a:lnTo>
                      <a:lnTo>
                        <a:pt x="550" y="496"/>
                      </a:lnTo>
                      <a:lnTo>
                        <a:pt x="556" y="530"/>
                      </a:lnTo>
                      <a:lnTo>
                        <a:pt x="527" y="544"/>
                      </a:lnTo>
                      <a:lnTo>
                        <a:pt x="603" y="566"/>
                      </a:lnTo>
                      <a:lnTo>
                        <a:pt x="529" y="561"/>
                      </a:lnTo>
                      <a:lnTo>
                        <a:pt x="520" y="575"/>
                      </a:lnTo>
                      <a:lnTo>
                        <a:pt x="499" y="557"/>
                      </a:lnTo>
                      <a:lnTo>
                        <a:pt x="486" y="575"/>
                      </a:lnTo>
                      <a:lnTo>
                        <a:pt x="449" y="513"/>
                      </a:lnTo>
                      <a:lnTo>
                        <a:pt x="429" y="522"/>
                      </a:lnTo>
                      <a:lnTo>
                        <a:pt x="416" y="583"/>
                      </a:lnTo>
                      <a:lnTo>
                        <a:pt x="472" y="544"/>
                      </a:lnTo>
                      <a:lnTo>
                        <a:pt x="455" y="566"/>
                      </a:lnTo>
                      <a:lnTo>
                        <a:pt x="422" y="557"/>
                      </a:lnTo>
                      <a:lnTo>
                        <a:pt x="419" y="583"/>
                      </a:lnTo>
                      <a:lnTo>
                        <a:pt x="422" y="605"/>
                      </a:lnTo>
                      <a:lnTo>
                        <a:pt x="449" y="557"/>
                      </a:lnTo>
                      <a:lnTo>
                        <a:pt x="493" y="605"/>
                      </a:lnTo>
                      <a:lnTo>
                        <a:pt x="537" y="579"/>
                      </a:lnTo>
                      <a:lnTo>
                        <a:pt x="512" y="610"/>
                      </a:lnTo>
                      <a:lnTo>
                        <a:pt x="472" y="619"/>
                      </a:lnTo>
                      <a:lnTo>
                        <a:pt x="439" y="622"/>
                      </a:lnTo>
                      <a:lnTo>
                        <a:pt x="409" y="680"/>
                      </a:lnTo>
                      <a:lnTo>
                        <a:pt x="506" y="622"/>
                      </a:lnTo>
                      <a:lnTo>
                        <a:pt x="506" y="644"/>
                      </a:lnTo>
                      <a:lnTo>
                        <a:pt x="586" y="650"/>
                      </a:lnTo>
                      <a:lnTo>
                        <a:pt x="610" y="631"/>
                      </a:lnTo>
                      <a:lnTo>
                        <a:pt x="633" y="650"/>
                      </a:lnTo>
                      <a:lnTo>
                        <a:pt x="590" y="650"/>
                      </a:lnTo>
                      <a:lnTo>
                        <a:pt x="496" y="650"/>
                      </a:lnTo>
                      <a:lnTo>
                        <a:pt x="455" y="640"/>
                      </a:lnTo>
                      <a:lnTo>
                        <a:pt x="419" y="650"/>
                      </a:lnTo>
                      <a:lnTo>
                        <a:pt x="416" y="676"/>
                      </a:lnTo>
                      <a:lnTo>
                        <a:pt x="496" y="676"/>
                      </a:lnTo>
                      <a:lnTo>
                        <a:pt x="499" y="684"/>
                      </a:lnTo>
                      <a:lnTo>
                        <a:pt x="512" y="671"/>
                      </a:lnTo>
                      <a:lnTo>
                        <a:pt x="546" y="676"/>
                      </a:lnTo>
                      <a:lnTo>
                        <a:pt x="529" y="680"/>
                      </a:lnTo>
                      <a:lnTo>
                        <a:pt x="563" y="706"/>
                      </a:lnTo>
                      <a:lnTo>
                        <a:pt x="520" y="680"/>
                      </a:lnTo>
                      <a:lnTo>
                        <a:pt x="499" y="684"/>
                      </a:lnTo>
                      <a:lnTo>
                        <a:pt x="452" y="680"/>
                      </a:lnTo>
                      <a:lnTo>
                        <a:pt x="409" y="684"/>
                      </a:lnTo>
                      <a:lnTo>
                        <a:pt x="439" y="693"/>
                      </a:lnTo>
                      <a:lnTo>
                        <a:pt x="435" y="715"/>
                      </a:lnTo>
                      <a:lnTo>
                        <a:pt x="422" y="715"/>
                      </a:lnTo>
                      <a:lnTo>
                        <a:pt x="426" y="702"/>
                      </a:lnTo>
                      <a:lnTo>
                        <a:pt x="392" y="698"/>
                      </a:lnTo>
                      <a:lnTo>
                        <a:pt x="324" y="680"/>
                      </a:lnTo>
                      <a:lnTo>
                        <a:pt x="278" y="711"/>
                      </a:lnTo>
                      <a:lnTo>
                        <a:pt x="278" y="724"/>
                      </a:lnTo>
                      <a:lnTo>
                        <a:pt x="365" y="728"/>
                      </a:lnTo>
                      <a:lnTo>
                        <a:pt x="396" y="719"/>
                      </a:lnTo>
                      <a:lnTo>
                        <a:pt x="416" y="728"/>
                      </a:lnTo>
                      <a:lnTo>
                        <a:pt x="398" y="732"/>
                      </a:lnTo>
                      <a:lnTo>
                        <a:pt x="362" y="742"/>
                      </a:lnTo>
                      <a:lnTo>
                        <a:pt x="321" y="732"/>
                      </a:lnTo>
                      <a:lnTo>
                        <a:pt x="255" y="742"/>
                      </a:lnTo>
                      <a:lnTo>
                        <a:pt x="255" y="759"/>
                      </a:lnTo>
                      <a:lnTo>
                        <a:pt x="227" y="702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ltGray">
                <a:xfrm>
                  <a:off x="5085" y="2664"/>
                  <a:ext cx="242" cy="539"/>
                </a:xfrm>
                <a:custGeom>
                  <a:avLst/>
                  <a:gdLst>
                    <a:gd name="T0" fmla="*/ 157 w 242"/>
                    <a:gd name="T1" fmla="*/ 493 h 539"/>
                    <a:gd name="T2" fmla="*/ 108 w 242"/>
                    <a:gd name="T3" fmla="*/ 533 h 539"/>
                    <a:gd name="T4" fmla="*/ 241 w 242"/>
                    <a:gd name="T5" fmla="*/ 410 h 539"/>
                    <a:gd name="T6" fmla="*/ 230 w 242"/>
                    <a:gd name="T7" fmla="*/ 410 h 539"/>
                    <a:gd name="T8" fmla="*/ 197 w 242"/>
                    <a:gd name="T9" fmla="*/ 410 h 539"/>
                    <a:gd name="T10" fmla="*/ 211 w 242"/>
                    <a:gd name="T11" fmla="*/ 357 h 539"/>
                    <a:gd name="T12" fmla="*/ 187 w 242"/>
                    <a:gd name="T13" fmla="*/ 367 h 539"/>
                    <a:gd name="T14" fmla="*/ 147 w 242"/>
                    <a:gd name="T15" fmla="*/ 423 h 539"/>
                    <a:gd name="T16" fmla="*/ 145 w 242"/>
                    <a:gd name="T17" fmla="*/ 262 h 539"/>
                    <a:gd name="T18" fmla="*/ 161 w 242"/>
                    <a:gd name="T19" fmla="*/ 195 h 539"/>
                    <a:gd name="T20" fmla="*/ 200 w 242"/>
                    <a:gd name="T21" fmla="*/ 143 h 539"/>
                    <a:gd name="T22" fmla="*/ 171 w 242"/>
                    <a:gd name="T23" fmla="*/ 170 h 539"/>
                    <a:gd name="T24" fmla="*/ 187 w 242"/>
                    <a:gd name="T25" fmla="*/ 136 h 539"/>
                    <a:gd name="T26" fmla="*/ 164 w 242"/>
                    <a:gd name="T27" fmla="*/ 113 h 539"/>
                    <a:gd name="T28" fmla="*/ 175 w 242"/>
                    <a:gd name="T29" fmla="*/ 91 h 539"/>
                    <a:gd name="T30" fmla="*/ 164 w 242"/>
                    <a:gd name="T31" fmla="*/ 74 h 539"/>
                    <a:gd name="T32" fmla="*/ 147 w 242"/>
                    <a:gd name="T33" fmla="*/ 53 h 539"/>
                    <a:gd name="T34" fmla="*/ 52 w 242"/>
                    <a:gd name="T35" fmla="*/ 0 h 539"/>
                    <a:gd name="T36" fmla="*/ 128 w 242"/>
                    <a:gd name="T37" fmla="*/ 53 h 539"/>
                    <a:gd name="T38" fmla="*/ 135 w 242"/>
                    <a:gd name="T39" fmla="*/ 78 h 539"/>
                    <a:gd name="T40" fmla="*/ 108 w 242"/>
                    <a:gd name="T41" fmla="*/ 48 h 539"/>
                    <a:gd name="T42" fmla="*/ 82 w 242"/>
                    <a:gd name="T43" fmla="*/ 61 h 539"/>
                    <a:gd name="T44" fmla="*/ 95 w 242"/>
                    <a:gd name="T45" fmla="*/ 70 h 539"/>
                    <a:gd name="T46" fmla="*/ 131 w 242"/>
                    <a:gd name="T47" fmla="*/ 87 h 539"/>
                    <a:gd name="T48" fmla="*/ 131 w 242"/>
                    <a:gd name="T49" fmla="*/ 109 h 539"/>
                    <a:gd name="T50" fmla="*/ 108 w 242"/>
                    <a:gd name="T51" fmla="*/ 100 h 539"/>
                    <a:gd name="T52" fmla="*/ 72 w 242"/>
                    <a:gd name="T53" fmla="*/ 122 h 539"/>
                    <a:gd name="T54" fmla="*/ 105 w 242"/>
                    <a:gd name="T55" fmla="*/ 113 h 539"/>
                    <a:gd name="T56" fmla="*/ 135 w 242"/>
                    <a:gd name="T57" fmla="*/ 130 h 539"/>
                    <a:gd name="T58" fmla="*/ 124 w 242"/>
                    <a:gd name="T59" fmla="*/ 130 h 539"/>
                    <a:gd name="T60" fmla="*/ 101 w 242"/>
                    <a:gd name="T61" fmla="*/ 130 h 539"/>
                    <a:gd name="T62" fmla="*/ 101 w 242"/>
                    <a:gd name="T63" fmla="*/ 170 h 539"/>
                    <a:gd name="T64" fmla="*/ 75 w 242"/>
                    <a:gd name="T65" fmla="*/ 148 h 539"/>
                    <a:gd name="T66" fmla="*/ 65 w 242"/>
                    <a:gd name="T67" fmla="*/ 96 h 539"/>
                    <a:gd name="T68" fmla="*/ 72 w 242"/>
                    <a:gd name="T69" fmla="*/ 70 h 539"/>
                    <a:gd name="T70" fmla="*/ 52 w 242"/>
                    <a:gd name="T71" fmla="*/ 74 h 539"/>
                    <a:gd name="T72" fmla="*/ 52 w 242"/>
                    <a:gd name="T73" fmla="*/ 109 h 539"/>
                    <a:gd name="T74" fmla="*/ 23 w 242"/>
                    <a:gd name="T75" fmla="*/ 104 h 539"/>
                    <a:gd name="T76" fmla="*/ 52 w 242"/>
                    <a:gd name="T77" fmla="*/ 148 h 539"/>
                    <a:gd name="T78" fmla="*/ 35 w 242"/>
                    <a:gd name="T79" fmla="*/ 174 h 539"/>
                    <a:gd name="T80" fmla="*/ 78 w 242"/>
                    <a:gd name="T81" fmla="*/ 174 h 539"/>
                    <a:gd name="T82" fmla="*/ 42 w 242"/>
                    <a:gd name="T83" fmla="*/ 191 h 539"/>
                    <a:gd name="T84" fmla="*/ 78 w 242"/>
                    <a:gd name="T85" fmla="*/ 191 h 539"/>
                    <a:gd name="T86" fmla="*/ 108 w 242"/>
                    <a:gd name="T87" fmla="*/ 210 h 539"/>
                    <a:gd name="T88" fmla="*/ 135 w 242"/>
                    <a:gd name="T89" fmla="*/ 184 h 539"/>
                    <a:gd name="T90" fmla="*/ 124 w 242"/>
                    <a:gd name="T91" fmla="*/ 214 h 539"/>
                    <a:gd name="T92" fmla="*/ 92 w 242"/>
                    <a:gd name="T93" fmla="*/ 201 h 539"/>
                    <a:gd name="T94" fmla="*/ 122 w 242"/>
                    <a:gd name="T95" fmla="*/ 275 h 539"/>
                    <a:gd name="T96" fmla="*/ 115 w 242"/>
                    <a:gd name="T97" fmla="*/ 301 h 539"/>
                    <a:gd name="T98" fmla="*/ 80 w 242"/>
                    <a:gd name="T99" fmla="*/ 469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42" h="539">
                      <a:moveTo>
                        <a:pt x="82" y="538"/>
                      </a:moveTo>
                      <a:lnTo>
                        <a:pt x="108" y="533"/>
                      </a:lnTo>
                      <a:lnTo>
                        <a:pt x="157" y="493"/>
                      </a:lnTo>
                      <a:lnTo>
                        <a:pt x="177" y="493"/>
                      </a:lnTo>
                      <a:lnTo>
                        <a:pt x="141" y="480"/>
                      </a:lnTo>
                      <a:lnTo>
                        <a:pt x="108" y="533"/>
                      </a:lnTo>
                      <a:lnTo>
                        <a:pt x="111" y="467"/>
                      </a:lnTo>
                      <a:lnTo>
                        <a:pt x="108" y="432"/>
                      </a:lnTo>
                      <a:lnTo>
                        <a:pt x="241" y="410"/>
                      </a:lnTo>
                      <a:lnTo>
                        <a:pt x="237" y="393"/>
                      </a:lnTo>
                      <a:lnTo>
                        <a:pt x="234" y="401"/>
                      </a:lnTo>
                      <a:lnTo>
                        <a:pt x="230" y="410"/>
                      </a:lnTo>
                      <a:lnTo>
                        <a:pt x="221" y="406"/>
                      </a:lnTo>
                      <a:lnTo>
                        <a:pt x="204" y="415"/>
                      </a:lnTo>
                      <a:lnTo>
                        <a:pt x="197" y="410"/>
                      </a:lnTo>
                      <a:lnTo>
                        <a:pt x="207" y="393"/>
                      </a:lnTo>
                      <a:lnTo>
                        <a:pt x="200" y="376"/>
                      </a:lnTo>
                      <a:lnTo>
                        <a:pt x="211" y="357"/>
                      </a:lnTo>
                      <a:lnTo>
                        <a:pt x="204" y="353"/>
                      </a:lnTo>
                      <a:lnTo>
                        <a:pt x="197" y="367"/>
                      </a:lnTo>
                      <a:lnTo>
                        <a:pt x="187" y="367"/>
                      </a:lnTo>
                      <a:lnTo>
                        <a:pt x="194" y="389"/>
                      </a:lnTo>
                      <a:lnTo>
                        <a:pt x="187" y="406"/>
                      </a:lnTo>
                      <a:lnTo>
                        <a:pt x="147" y="423"/>
                      </a:lnTo>
                      <a:lnTo>
                        <a:pt x="135" y="410"/>
                      </a:lnTo>
                      <a:lnTo>
                        <a:pt x="111" y="423"/>
                      </a:lnTo>
                      <a:lnTo>
                        <a:pt x="145" y="262"/>
                      </a:lnTo>
                      <a:lnTo>
                        <a:pt x="151" y="236"/>
                      </a:lnTo>
                      <a:lnTo>
                        <a:pt x="157" y="201"/>
                      </a:lnTo>
                      <a:lnTo>
                        <a:pt x="161" y="195"/>
                      </a:lnTo>
                      <a:lnTo>
                        <a:pt x="234" y="170"/>
                      </a:lnTo>
                      <a:lnTo>
                        <a:pt x="204" y="161"/>
                      </a:lnTo>
                      <a:lnTo>
                        <a:pt x="200" y="143"/>
                      </a:lnTo>
                      <a:lnTo>
                        <a:pt x="183" y="143"/>
                      </a:lnTo>
                      <a:lnTo>
                        <a:pt x="187" y="161"/>
                      </a:lnTo>
                      <a:lnTo>
                        <a:pt x="171" y="170"/>
                      </a:lnTo>
                      <a:lnTo>
                        <a:pt x="167" y="153"/>
                      </a:lnTo>
                      <a:lnTo>
                        <a:pt x="177" y="148"/>
                      </a:lnTo>
                      <a:lnTo>
                        <a:pt x="187" y="136"/>
                      </a:lnTo>
                      <a:lnTo>
                        <a:pt x="177" y="136"/>
                      </a:lnTo>
                      <a:lnTo>
                        <a:pt x="167" y="136"/>
                      </a:lnTo>
                      <a:lnTo>
                        <a:pt x="164" y="113"/>
                      </a:lnTo>
                      <a:lnTo>
                        <a:pt x="171" y="109"/>
                      </a:lnTo>
                      <a:lnTo>
                        <a:pt x="177" y="100"/>
                      </a:lnTo>
                      <a:lnTo>
                        <a:pt x="175" y="91"/>
                      </a:lnTo>
                      <a:lnTo>
                        <a:pt x="171" y="96"/>
                      </a:lnTo>
                      <a:lnTo>
                        <a:pt x="161" y="87"/>
                      </a:lnTo>
                      <a:lnTo>
                        <a:pt x="164" y="74"/>
                      </a:lnTo>
                      <a:lnTo>
                        <a:pt x="171" y="61"/>
                      </a:lnTo>
                      <a:lnTo>
                        <a:pt x="164" y="43"/>
                      </a:lnTo>
                      <a:lnTo>
                        <a:pt x="147" y="53"/>
                      </a:lnTo>
                      <a:lnTo>
                        <a:pt x="131" y="22"/>
                      </a:lnTo>
                      <a:lnTo>
                        <a:pt x="69" y="8"/>
                      </a:lnTo>
                      <a:lnTo>
                        <a:pt x="52" y="0"/>
                      </a:lnTo>
                      <a:lnTo>
                        <a:pt x="99" y="39"/>
                      </a:lnTo>
                      <a:lnTo>
                        <a:pt x="115" y="39"/>
                      </a:lnTo>
                      <a:lnTo>
                        <a:pt x="128" y="53"/>
                      </a:lnTo>
                      <a:lnTo>
                        <a:pt x="137" y="61"/>
                      </a:lnTo>
                      <a:lnTo>
                        <a:pt x="137" y="78"/>
                      </a:lnTo>
                      <a:lnTo>
                        <a:pt x="135" y="78"/>
                      </a:lnTo>
                      <a:lnTo>
                        <a:pt x="131" y="65"/>
                      </a:lnTo>
                      <a:lnTo>
                        <a:pt x="115" y="61"/>
                      </a:lnTo>
                      <a:lnTo>
                        <a:pt x="108" y="48"/>
                      </a:lnTo>
                      <a:lnTo>
                        <a:pt x="99" y="53"/>
                      </a:lnTo>
                      <a:lnTo>
                        <a:pt x="92" y="65"/>
                      </a:lnTo>
                      <a:lnTo>
                        <a:pt x="82" y="61"/>
                      </a:lnTo>
                      <a:lnTo>
                        <a:pt x="85" y="78"/>
                      </a:lnTo>
                      <a:lnTo>
                        <a:pt x="92" y="78"/>
                      </a:lnTo>
                      <a:lnTo>
                        <a:pt x="95" y="70"/>
                      </a:lnTo>
                      <a:lnTo>
                        <a:pt x="105" y="78"/>
                      </a:lnTo>
                      <a:lnTo>
                        <a:pt x="111" y="91"/>
                      </a:lnTo>
                      <a:lnTo>
                        <a:pt x="131" y="87"/>
                      </a:lnTo>
                      <a:lnTo>
                        <a:pt x="145" y="91"/>
                      </a:lnTo>
                      <a:lnTo>
                        <a:pt x="147" y="113"/>
                      </a:lnTo>
                      <a:lnTo>
                        <a:pt x="131" y="109"/>
                      </a:lnTo>
                      <a:lnTo>
                        <a:pt x="131" y="96"/>
                      </a:lnTo>
                      <a:lnTo>
                        <a:pt x="122" y="100"/>
                      </a:lnTo>
                      <a:lnTo>
                        <a:pt x="108" y="100"/>
                      </a:lnTo>
                      <a:lnTo>
                        <a:pt x="92" y="104"/>
                      </a:lnTo>
                      <a:lnTo>
                        <a:pt x="75" y="96"/>
                      </a:lnTo>
                      <a:lnTo>
                        <a:pt x="72" y="122"/>
                      </a:lnTo>
                      <a:lnTo>
                        <a:pt x="85" y="117"/>
                      </a:lnTo>
                      <a:lnTo>
                        <a:pt x="95" y="109"/>
                      </a:lnTo>
                      <a:lnTo>
                        <a:pt x="105" y="113"/>
                      </a:lnTo>
                      <a:lnTo>
                        <a:pt x="115" y="122"/>
                      </a:lnTo>
                      <a:lnTo>
                        <a:pt x="124" y="126"/>
                      </a:lnTo>
                      <a:lnTo>
                        <a:pt x="135" y="130"/>
                      </a:lnTo>
                      <a:lnTo>
                        <a:pt x="145" y="122"/>
                      </a:lnTo>
                      <a:lnTo>
                        <a:pt x="141" y="157"/>
                      </a:lnTo>
                      <a:lnTo>
                        <a:pt x="124" y="130"/>
                      </a:lnTo>
                      <a:lnTo>
                        <a:pt x="99" y="117"/>
                      </a:lnTo>
                      <a:lnTo>
                        <a:pt x="99" y="136"/>
                      </a:lnTo>
                      <a:lnTo>
                        <a:pt x="101" y="130"/>
                      </a:lnTo>
                      <a:lnTo>
                        <a:pt x="108" y="153"/>
                      </a:lnTo>
                      <a:lnTo>
                        <a:pt x="115" y="165"/>
                      </a:lnTo>
                      <a:lnTo>
                        <a:pt x="101" y="170"/>
                      </a:lnTo>
                      <a:lnTo>
                        <a:pt x="95" y="170"/>
                      </a:lnTo>
                      <a:lnTo>
                        <a:pt x="82" y="161"/>
                      </a:lnTo>
                      <a:lnTo>
                        <a:pt x="75" y="148"/>
                      </a:lnTo>
                      <a:lnTo>
                        <a:pt x="75" y="122"/>
                      </a:lnTo>
                      <a:lnTo>
                        <a:pt x="62" y="109"/>
                      </a:lnTo>
                      <a:lnTo>
                        <a:pt x="65" y="96"/>
                      </a:lnTo>
                      <a:lnTo>
                        <a:pt x="75" y="82"/>
                      </a:lnTo>
                      <a:lnTo>
                        <a:pt x="82" y="74"/>
                      </a:lnTo>
                      <a:lnTo>
                        <a:pt x="72" y="70"/>
                      </a:lnTo>
                      <a:lnTo>
                        <a:pt x="59" y="70"/>
                      </a:lnTo>
                      <a:lnTo>
                        <a:pt x="39" y="39"/>
                      </a:lnTo>
                      <a:lnTo>
                        <a:pt x="52" y="74"/>
                      </a:lnTo>
                      <a:lnTo>
                        <a:pt x="48" y="96"/>
                      </a:lnTo>
                      <a:lnTo>
                        <a:pt x="35" y="87"/>
                      </a:lnTo>
                      <a:lnTo>
                        <a:pt x="52" y="109"/>
                      </a:lnTo>
                      <a:lnTo>
                        <a:pt x="52" y="126"/>
                      </a:lnTo>
                      <a:lnTo>
                        <a:pt x="35" y="117"/>
                      </a:lnTo>
                      <a:lnTo>
                        <a:pt x="23" y="104"/>
                      </a:lnTo>
                      <a:lnTo>
                        <a:pt x="0" y="113"/>
                      </a:lnTo>
                      <a:lnTo>
                        <a:pt x="48" y="136"/>
                      </a:lnTo>
                      <a:lnTo>
                        <a:pt x="52" y="148"/>
                      </a:lnTo>
                      <a:lnTo>
                        <a:pt x="35" y="161"/>
                      </a:lnTo>
                      <a:lnTo>
                        <a:pt x="9" y="153"/>
                      </a:lnTo>
                      <a:lnTo>
                        <a:pt x="35" y="174"/>
                      </a:lnTo>
                      <a:lnTo>
                        <a:pt x="52" y="174"/>
                      </a:lnTo>
                      <a:lnTo>
                        <a:pt x="62" y="165"/>
                      </a:lnTo>
                      <a:lnTo>
                        <a:pt x="78" y="174"/>
                      </a:lnTo>
                      <a:lnTo>
                        <a:pt x="65" y="187"/>
                      </a:lnTo>
                      <a:lnTo>
                        <a:pt x="46" y="184"/>
                      </a:lnTo>
                      <a:lnTo>
                        <a:pt x="42" y="191"/>
                      </a:lnTo>
                      <a:lnTo>
                        <a:pt x="59" y="191"/>
                      </a:lnTo>
                      <a:lnTo>
                        <a:pt x="69" y="205"/>
                      </a:lnTo>
                      <a:lnTo>
                        <a:pt x="78" y="191"/>
                      </a:lnTo>
                      <a:lnTo>
                        <a:pt x="88" y="191"/>
                      </a:lnTo>
                      <a:lnTo>
                        <a:pt x="92" y="205"/>
                      </a:lnTo>
                      <a:lnTo>
                        <a:pt x="108" y="210"/>
                      </a:lnTo>
                      <a:lnTo>
                        <a:pt x="108" y="184"/>
                      </a:lnTo>
                      <a:lnTo>
                        <a:pt x="122" y="178"/>
                      </a:lnTo>
                      <a:lnTo>
                        <a:pt x="135" y="184"/>
                      </a:lnTo>
                      <a:lnTo>
                        <a:pt x="135" y="191"/>
                      </a:lnTo>
                      <a:lnTo>
                        <a:pt x="124" y="205"/>
                      </a:lnTo>
                      <a:lnTo>
                        <a:pt x="124" y="214"/>
                      </a:lnTo>
                      <a:lnTo>
                        <a:pt x="105" y="187"/>
                      </a:lnTo>
                      <a:lnTo>
                        <a:pt x="88" y="191"/>
                      </a:lnTo>
                      <a:lnTo>
                        <a:pt x="92" y="201"/>
                      </a:lnTo>
                      <a:lnTo>
                        <a:pt x="105" y="201"/>
                      </a:lnTo>
                      <a:lnTo>
                        <a:pt x="122" y="222"/>
                      </a:lnTo>
                      <a:lnTo>
                        <a:pt x="122" y="275"/>
                      </a:lnTo>
                      <a:lnTo>
                        <a:pt x="115" y="279"/>
                      </a:lnTo>
                      <a:lnTo>
                        <a:pt x="111" y="288"/>
                      </a:lnTo>
                      <a:lnTo>
                        <a:pt x="115" y="301"/>
                      </a:lnTo>
                      <a:lnTo>
                        <a:pt x="111" y="363"/>
                      </a:lnTo>
                      <a:lnTo>
                        <a:pt x="105" y="367"/>
                      </a:lnTo>
                      <a:lnTo>
                        <a:pt x="80" y="469"/>
                      </a:lnTo>
                      <a:lnTo>
                        <a:pt x="65" y="454"/>
                      </a:lnTo>
                      <a:lnTo>
                        <a:pt x="82" y="538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ltGray">
                <a:xfrm>
                  <a:off x="5026" y="2802"/>
                  <a:ext cx="733" cy="713"/>
                </a:xfrm>
                <a:custGeom>
                  <a:avLst/>
                  <a:gdLst>
                    <a:gd name="T0" fmla="*/ 59 w 733"/>
                    <a:gd name="T1" fmla="*/ 584 h 713"/>
                    <a:gd name="T2" fmla="*/ 23 w 733"/>
                    <a:gd name="T3" fmla="*/ 511 h 713"/>
                    <a:gd name="T4" fmla="*/ 59 w 733"/>
                    <a:gd name="T5" fmla="*/ 523 h 713"/>
                    <a:gd name="T6" fmla="*/ 170 w 733"/>
                    <a:gd name="T7" fmla="*/ 467 h 713"/>
                    <a:gd name="T8" fmla="*/ 164 w 733"/>
                    <a:gd name="T9" fmla="*/ 383 h 713"/>
                    <a:gd name="T10" fmla="*/ 217 w 733"/>
                    <a:gd name="T11" fmla="*/ 349 h 713"/>
                    <a:gd name="T12" fmla="*/ 315 w 733"/>
                    <a:gd name="T13" fmla="*/ 165 h 713"/>
                    <a:gd name="T14" fmla="*/ 345 w 733"/>
                    <a:gd name="T15" fmla="*/ 148 h 713"/>
                    <a:gd name="T16" fmla="*/ 429 w 733"/>
                    <a:gd name="T17" fmla="*/ 108 h 713"/>
                    <a:gd name="T18" fmla="*/ 436 w 733"/>
                    <a:gd name="T19" fmla="*/ 56 h 713"/>
                    <a:gd name="T20" fmla="*/ 433 w 733"/>
                    <a:gd name="T21" fmla="*/ 29 h 713"/>
                    <a:gd name="T22" fmla="*/ 426 w 733"/>
                    <a:gd name="T23" fmla="*/ 74 h 713"/>
                    <a:gd name="T24" fmla="*/ 439 w 733"/>
                    <a:gd name="T25" fmla="*/ 95 h 713"/>
                    <a:gd name="T26" fmla="*/ 449 w 733"/>
                    <a:gd name="T27" fmla="*/ 134 h 713"/>
                    <a:gd name="T28" fmla="*/ 472 w 733"/>
                    <a:gd name="T29" fmla="*/ 130 h 713"/>
                    <a:gd name="T30" fmla="*/ 349 w 733"/>
                    <a:gd name="T31" fmla="*/ 161 h 713"/>
                    <a:gd name="T32" fmla="*/ 369 w 733"/>
                    <a:gd name="T33" fmla="*/ 161 h 713"/>
                    <a:gd name="T34" fmla="*/ 419 w 733"/>
                    <a:gd name="T35" fmla="*/ 169 h 713"/>
                    <a:gd name="T36" fmla="*/ 433 w 733"/>
                    <a:gd name="T37" fmla="*/ 165 h 713"/>
                    <a:gd name="T38" fmla="*/ 506 w 733"/>
                    <a:gd name="T39" fmla="*/ 130 h 713"/>
                    <a:gd name="T40" fmla="*/ 536 w 733"/>
                    <a:gd name="T41" fmla="*/ 117 h 713"/>
                    <a:gd name="T42" fmla="*/ 574 w 733"/>
                    <a:gd name="T43" fmla="*/ 156 h 713"/>
                    <a:gd name="T44" fmla="*/ 695 w 733"/>
                    <a:gd name="T45" fmla="*/ 127 h 713"/>
                    <a:gd name="T46" fmla="*/ 590 w 733"/>
                    <a:gd name="T47" fmla="*/ 165 h 713"/>
                    <a:gd name="T48" fmla="*/ 550 w 733"/>
                    <a:gd name="T49" fmla="*/ 182 h 713"/>
                    <a:gd name="T50" fmla="*/ 540 w 733"/>
                    <a:gd name="T51" fmla="*/ 156 h 713"/>
                    <a:gd name="T52" fmla="*/ 496 w 733"/>
                    <a:gd name="T53" fmla="*/ 156 h 713"/>
                    <a:gd name="T54" fmla="*/ 426 w 733"/>
                    <a:gd name="T55" fmla="*/ 182 h 713"/>
                    <a:gd name="T56" fmla="*/ 413 w 733"/>
                    <a:gd name="T57" fmla="*/ 182 h 713"/>
                    <a:gd name="T58" fmla="*/ 419 w 733"/>
                    <a:gd name="T59" fmla="*/ 214 h 713"/>
                    <a:gd name="T60" fmla="*/ 402 w 733"/>
                    <a:gd name="T61" fmla="*/ 230 h 713"/>
                    <a:gd name="T62" fmla="*/ 366 w 733"/>
                    <a:gd name="T63" fmla="*/ 209 h 713"/>
                    <a:gd name="T64" fmla="*/ 349 w 733"/>
                    <a:gd name="T65" fmla="*/ 253 h 713"/>
                    <a:gd name="T66" fmla="*/ 312 w 733"/>
                    <a:gd name="T67" fmla="*/ 248 h 713"/>
                    <a:gd name="T68" fmla="*/ 345 w 733"/>
                    <a:gd name="T69" fmla="*/ 253 h 713"/>
                    <a:gd name="T70" fmla="*/ 413 w 733"/>
                    <a:gd name="T71" fmla="*/ 230 h 713"/>
                    <a:gd name="T72" fmla="*/ 462 w 733"/>
                    <a:gd name="T73" fmla="*/ 236 h 713"/>
                    <a:gd name="T74" fmla="*/ 516 w 733"/>
                    <a:gd name="T75" fmla="*/ 196 h 713"/>
                    <a:gd name="T76" fmla="*/ 530 w 733"/>
                    <a:gd name="T77" fmla="*/ 192 h 713"/>
                    <a:gd name="T78" fmla="*/ 621 w 733"/>
                    <a:gd name="T79" fmla="*/ 148 h 713"/>
                    <a:gd name="T80" fmla="*/ 687 w 733"/>
                    <a:gd name="T81" fmla="*/ 127 h 713"/>
                    <a:gd name="T82" fmla="*/ 607 w 733"/>
                    <a:gd name="T83" fmla="*/ 178 h 713"/>
                    <a:gd name="T84" fmla="*/ 556 w 733"/>
                    <a:gd name="T85" fmla="*/ 218 h 713"/>
                    <a:gd name="T86" fmla="*/ 402 w 733"/>
                    <a:gd name="T87" fmla="*/ 283 h 713"/>
                    <a:gd name="T88" fmla="*/ 258 w 733"/>
                    <a:gd name="T89" fmla="*/ 398 h 713"/>
                    <a:gd name="T90" fmla="*/ 274 w 733"/>
                    <a:gd name="T91" fmla="*/ 415 h 713"/>
                    <a:gd name="T92" fmla="*/ 241 w 733"/>
                    <a:gd name="T93" fmla="*/ 445 h 713"/>
                    <a:gd name="T94" fmla="*/ 207 w 733"/>
                    <a:gd name="T95" fmla="*/ 467 h 713"/>
                    <a:gd name="T96" fmla="*/ 274 w 733"/>
                    <a:gd name="T97" fmla="*/ 475 h 713"/>
                    <a:gd name="T98" fmla="*/ 258 w 733"/>
                    <a:gd name="T99" fmla="*/ 489 h 713"/>
                    <a:gd name="T100" fmla="*/ 194 w 733"/>
                    <a:gd name="T101" fmla="*/ 489 h 713"/>
                    <a:gd name="T102" fmla="*/ 46 w 733"/>
                    <a:gd name="T103" fmla="*/ 682 h 713"/>
                    <a:gd name="T104" fmla="*/ 207 w 733"/>
                    <a:gd name="T105" fmla="*/ 686 h 713"/>
                    <a:gd name="T106" fmla="*/ 210 w 733"/>
                    <a:gd name="T107" fmla="*/ 707 h 713"/>
                    <a:gd name="T108" fmla="*/ 120 w 733"/>
                    <a:gd name="T109" fmla="*/ 703 h 713"/>
                    <a:gd name="T110" fmla="*/ 0 w 733"/>
                    <a:gd name="T111" fmla="*/ 629 h 7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33" h="713">
                      <a:moveTo>
                        <a:pt x="0" y="629"/>
                      </a:moveTo>
                      <a:lnTo>
                        <a:pt x="50" y="611"/>
                      </a:lnTo>
                      <a:lnTo>
                        <a:pt x="59" y="584"/>
                      </a:lnTo>
                      <a:lnTo>
                        <a:pt x="100" y="559"/>
                      </a:lnTo>
                      <a:lnTo>
                        <a:pt x="12" y="536"/>
                      </a:lnTo>
                      <a:lnTo>
                        <a:pt x="23" y="511"/>
                      </a:lnTo>
                      <a:lnTo>
                        <a:pt x="46" y="533"/>
                      </a:lnTo>
                      <a:lnTo>
                        <a:pt x="86" y="502"/>
                      </a:lnTo>
                      <a:lnTo>
                        <a:pt x="59" y="523"/>
                      </a:lnTo>
                      <a:lnTo>
                        <a:pt x="69" y="536"/>
                      </a:lnTo>
                      <a:lnTo>
                        <a:pt x="97" y="540"/>
                      </a:lnTo>
                      <a:lnTo>
                        <a:pt x="170" y="467"/>
                      </a:lnTo>
                      <a:lnTo>
                        <a:pt x="153" y="449"/>
                      </a:lnTo>
                      <a:lnTo>
                        <a:pt x="141" y="402"/>
                      </a:lnTo>
                      <a:lnTo>
                        <a:pt x="164" y="383"/>
                      </a:lnTo>
                      <a:lnTo>
                        <a:pt x="181" y="427"/>
                      </a:lnTo>
                      <a:lnTo>
                        <a:pt x="190" y="419"/>
                      </a:lnTo>
                      <a:lnTo>
                        <a:pt x="217" y="349"/>
                      </a:lnTo>
                      <a:lnTo>
                        <a:pt x="298" y="270"/>
                      </a:lnTo>
                      <a:lnTo>
                        <a:pt x="295" y="218"/>
                      </a:lnTo>
                      <a:lnTo>
                        <a:pt x="315" y="165"/>
                      </a:lnTo>
                      <a:lnTo>
                        <a:pt x="312" y="144"/>
                      </a:lnTo>
                      <a:lnTo>
                        <a:pt x="329" y="152"/>
                      </a:lnTo>
                      <a:lnTo>
                        <a:pt x="345" y="148"/>
                      </a:lnTo>
                      <a:lnTo>
                        <a:pt x="413" y="127"/>
                      </a:lnTo>
                      <a:lnTo>
                        <a:pt x="436" y="121"/>
                      </a:lnTo>
                      <a:lnTo>
                        <a:pt x="429" y="108"/>
                      </a:lnTo>
                      <a:lnTo>
                        <a:pt x="415" y="95"/>
                      </a:lnTo>
                      <a:lnTo>
                        <a:pt x="423" y="69"/>
                      </a:lnTo>
                      <a:lnTo>
                        <a:pt x="436" y="56"/>
                      </a:lnTo>
                      <a:lnTo>
                        <a:pt x="426" y="35"/>
                      </a:lnTo>
                      <a:lnTo>
                        <a:pt x="439" y="0"/>
                      </a:lnTo>
                      <a:lnTo>
                        <a:pt x="433" y="29"/>
                      </a:lnTo>
                      <a:lnTo>
                        <a:pt x="446" y="48"/>
                      </a:lnTo>
                      <a:lnTo>
                        <a:pt x="439" y="69"/>
                      </a:lnTo>
                      <a:lnTo>
                        <a:pt x="426" y="74"/>
                      </a:lnTo>
                      <a:lnTo>
                        <a:pt x="426" y="91"/>
                      </a:lnTo>
                      <a:lnTo>
                        <a:pt x="433" y="100"/>
                      </a:lnTo>
                      <a:lnTo>
                        <a:pt x="439" y="95"/>
                      </a:lnTo>
                      <a:lnTo>
                        <a:pt x="439" y="104"/>
                      </a:lnTo>
                      <a:lnTo>
                        <a:pt x="439" y="127"/>
                      </a:lnTo>
                      <a:lnTo>
                        <a:pt x="449" y="134"/>
                      </a:lnTo>
                      <a:lnTo>
                        <a:pt x="466" y="127"/>
                      </a:lnTo>
                      <a:lnTo>
                        <a:pt x="493" y="91"/>
                      </a:lnTo>
                      <a:lnTo>
                        <a:pt x="472" y="130"/>
                      </a:lnTo>
                      <a:lnTo>
                        <a:pt x="462" y="144"/>
                      </a:lnTo>
                      <a:lnTo>
                        <a:pt x="423" y="144"/>
                      </a:lnTo>
                      <a:lnTo>
                        <a:pt x="349" y="161"/>
                      </a:lnTo>
                      <a:lnTo>
                        <a:pt x="341" y="182"/>
                      </a:lnTo>
                      <a:lnTo>
                        <a:pt x="372" y="182"/>
                      </a:lnTo>
                      <a:lnTo>
                        <a:pt x="369" y="161"/>
                      </a:lnTo>
                      <a:lnTo>
                        <a:pt x="379" y="161"/>
                      </a:lnTo>
                      <a:lnTo>
                        <a:pt x="385" y="175"/>
                      </a:lnTo>
                      <a:lnTo>
                        <a:pt x="419" y="169"/>
                      </a:lnTo>
                      <a:lnTo>
                        <a:pt x="413" y="148"/>
                      </a:lnTo>
                      <a:lnTo>
                        <a:pt x="426" y="152"/>
                      </a:lnTo>
                      <a:lnTo>
                        <a:pt x="433" y="165"/>
                      </a:lnTo>
                      <a:lnTo>
                        <a:pt x="479" y="152"/>
                      </a:lnTo>
                      <a:lnTo>
                        <a:pt x="483" y="134"/>
                      </a:lnTo>
                      <a:lnTo>
                        <a:pt x="506" y="130"/>
                      </a:lnTo>
                      <a:lnTo>
                        <a:pt x="506" y="148"/>
                      </a:lnTo>
                      <a:lnTo>
                        <a:pt x="523" y="144"/>
                      </a:lnTo>
                      <a:lnTo>
                        <a:pt x="536" y="117"/>
                      </a:lnTo>
                      <a:lnTo>
                        <a:pt x="546" y="134"/>
                      </a:lnTo>
                      <a:lnTo>
                        <a:pt x="564" y="139"/>
                      </a:lnTo>
                      <a:lnTo>
                        <a:pt x="574" y="156"/>
                      </a:lnTo>
                      <a:lnTo>
                        <a:pt x="590" y="152"/>
                      </a:lnTo>
                      <a:lnTo>
                        <a:pt x="603" y="161"/>
                      </a:lnTo>
                      <a:lnTo>
                        <a:pt x="695" y="127"/>
                      </a:lnTo>
                      <a:lnTo>
                        <a:pt x="668" y="148"/>
                      </a:lnTo>
                      <a:lnTo>
                        <a:pt x="624" y="161"/>
                      </a:lnTo>
                      <a:lnTo>
                        <a:pt x="590" y="165"/>
                      </a:lnTo>
                      <a:lnTo>
                        <a:pt x="567" y="165"/>
                      </a:lnTo>
                      <a:lnTo>
                        <a:pt x="546" y="165"/>
                      </a:lnTo>
                      <a:lnTo>
                        <a:pt x="550" y="182"/>
                      </a:lnTo>
                      <a:lnTo>
                        <a:pt x="554" y="192"/>
                      </a:lnTo>
                      <a:lnTo>
                        <a:pt x="536" y="196"/>
                      </a:lnTo>
                      <a:lnTo>
                        <a:pt x="540" y="156"/>
                      </a:lnTo>
                      <a:lnTo>
                        <a:pt x="520" y="152"/>
                      </a:lnTo>
                      <a:lnTo>
                        <a:pt x="516" y="169"/>
                      </a:lnTo>
                      <a:lnTo>
                        <a:pt x="496" y="156"/>
                      </a:lnTo>
                      <a:lnTo>
                        <a:pt x="487" y="182"/>
                      </a:lnTo>
                      <a:lnTo>
                        <a:pt x="472" y="175"/>
                      </a:lnTo>
                      <a:lnTo>
                        <a:pt x="426" y="182"/>
                      </a:lnTo>
                      <a:lnTo>
                        <a:pt x="439" y="188"/>
                      </a:lnTo>
                      <a:lnTo>
                        <a:pt x="423" y="196"/>
                      </a:lnTo>
                      <a:lnTo>
                        <a:pt x="413" y="182"/>
                      </a:lnTo>
                      <a:lnTo>
                        <a:pt x="392" y="196"/>
                      </a:lnTo>
                      <a:lnTo>
                        <a:pt x="419" y="201"/>
                      </a:lnTo>
                      <a:lnTo>
                        <a:pt x="419" y="214"/>
                      </a:lnTo>
                      <a:lnTo>
                        <a:pt x="399" y="205"/>
                      </a:lnTo>
                      <a:lnTo>
                        <a:pt x="385" y="214"/>
                      </a:lnTo>
                      <a:lnTo>
                        <a:pt x="402" y="230"/>
                      </a:lnTo>
                      <a:lnTo>
                        <a:pt x="382" y="240"/>
                      </a:lnTo>
                      <a:lnTo>
                        <a:pt x="379" y="222"/>
                      </a:lnTo>
                      <a:lnTo>
                        <a:pt x="366" y="209"/>
                      </a:lnTo>
                      <a:lnTo>
                        <a:pt x="356" y="240"/>
                      </a:lnTo>
                      <a:lnTo>
                        <a:pt x="362" y="244"/>
                      </a:lnTo>
                      <a:lnTo>
                        <a:pt x="349" y="253"/>
                      </a:lnTo>
                      <a:lnTo>
                        <a:pt x="351" y="211"/>
                      </a:lnTo>
                      <a:lnTo>
                        <a:pt x="317" y="202"/>
                      </a:lnTo>
                      <a:lnTo>
                        <a:pt x="312" y="248"/>
                      </a:lnTo>
                      <a:lnTo>
                        <a:pt x="318" y="270"/>
                      </a:lnTo>
                      <a:lnTo>
                        <a:pt x="329" y="248"/>
                      </a:lnTo>
                      <a:lnTo>
                        <a:pt x="345" y="253"/>
                      </a:lnTo>
                      <a:lnTo>
                        <a:pt x="356" y="262"/>
                      </a:lnTo>
                      <a:lnTo>
                        <a:pt x="392" y="222"/>
                      </a:lnTo>
                      <a:lnTo>
                        <a:pt x="413" y="230"/>
                      </a:lnTo>
                      <a:lnTo>
                        <a:pt x="433" y="222"/>
                      </a:lnTo>
                      <a:lnTo>
                        <a:pt x="472" y="218"/>
                      </a:lnTo>
                      <a:lnTo>
                        <a:pt x="462" y="236"/>
                      </a:lnTo>
                      <a:lnTo>
                        <a:pt x="499" y="230"/>
                      </a:lnTo>
                      <a:lnTo>
                        <a:pt x="503" y="201"/>
                      </a:lnTo>
                      <a:lnTo>
                        <a:pt x="516" y="196"/>
                      </a:lnTo>
                      <a:lnTo>
                        <a:pt x="513" y="214"/>
                      </a:lnTo>
                      <a:lnTo>
                        <a:pt x="533" y="205"/>
                      </a:lnTo>
                      <a:lnTo>
                        <a:pt x="530" y="192"/>
                      </a:lnTo>
                      <a:lnTo>
                        <a:pt x="544" y="201"/>
                      </a:lnTo>
                      <a:lnTo>
                        <a:pt x="584" y="178"/>
                      </a:lnTo>
                      <a:lnTo>
                        <a:pt x="621" y="148"/>
                      </a:lnTo>
                      <a:lnTo>
                        <a:pt x="634" y="156"/>
                      </a:lnTo>
                      <a:lnTo>
                        <a:pt x="644" y="139"/>
                      </a:lnTo>
                      <a:lnTo>
                        <a:pt x="687" y="127"/>
                      </a:lnTo>
                      <a:lnTo>
                        <a:pt x="732" y="108"/>
                      </a:lnTo>
                      <a:lnTo>
                        <a:pt x="618" y="161"/>
                      </a:lnTo>
                      <a:lnTo>
                        <a:pt x="607" y="178"/>
                      </a:lnTo>
                      <a:lnTo>
                        <a:pt x="621" y="188"/>
                      </a:lnTo>
                      <a:lnTo>
                        <a:pt x="587" y="192"/>
                      </a:lnTo>
                      <a:lnTo>
                        <a:pt x="556" y="218"/>
                      </a:lnTo>
                      <a:lnTo>
                        <a:pt x="503" y="244"/>
                      </a:lnTo>
                      <a:lnTo>
                        <a:pt x="456" y="266"/>
                      </a:lnTo>
                      <a:lnTo>
                        <a:pt x="402" y="283"/>
                      </a:lnTo>
                      <a:lnTo>
                        <a:pt x="349" y="296"/>
                      </a:lnTo>
                      <a:lnTo>
                        <a:pt x="274" y="345"/>
                      </a:lnTo>
                      <a:lnTo>
                        <a:pt x="258" y="398"/>
                      </a:lnTo>
                      <a:lnTo>
                        <a:pt x="241" y="402"/>
                      </a:lnTo>
                      <a:lnTo>
                        <a:pt x="235" y="419"/>
                      </a:lnTo>
                      <a:lnTo>
                        <a:pt x="274" y="415"/>
                      </a:lnTo>
                      <a:lnTo>
                        <a:pt x="339" y="402"/>
                      </a:lnTo>
                      <a:lnTo>
                        <a:pt x="331" y="415"/>
                      </a:lnTo>
                      <a:lnTo>
                        <a:pt x="241" y="445"/>
                      </a:lnTo>
                      <a:lnTo>
                        <a:pt x="207" y="445"/>
                      </a:lnTo>
                      <a:lnTo>
                        <a:pt x="197" y="463"/>
                      </a:lnTo>
                      <a:lnTo>
                        <a:pt x="207" y="467"/>
                      </a:lnTo>
                      <a:lnTo>
                        <a:pt x="227" y="471"/>
                      </a:lnTo>
                      <a:lnTo>
                        <a:pt x="248" y="471"/>
                      </a:lnTo>
                      <a:lnTo>
                        <a:pt x="274" y="475"/>
                      </a:lnTo>
                      <a:lnTo>
                        <a:pt x="264" y="484"/>
                      </a:lnTo>
                      <a:lnTo>
                        <a:pt x="292" y="502"/>
                      </a:lnTo>
                      <a:lnTo>
                        <a:pt x="258" y="489"/>
                      </a:lnTo>
                      <a:lnTo>
                        <a:pt x="241" y="489"/>
                      </a:lnTo>
                      <a:lnTo>
                        <a:pt x="235" y="497"/>
                      </a:lnTo>
                      <a:lnTo>
                        <a:pt x="194" y="489"/>
                      </a:lnTo>
                      <a:lnTo>
                        <a:pt x="157" y="540"/>
                      </a:lnTo>
                      <a:lnTo>
                        <a:pt x="104" y="611"/>
                      </a:lnTo>
                      <a:lnTo>
                        <a:pt x="46" y="682"/>
                      </a:lnTo>
                      <a:lnTo>
                        <a:pt x="59" y="682"/>
                      </a:lnTo>
                      <a:lnTo>
                        <a:pt x="190" y="690"/>
                      </a:lnTo>
                      <a:lnTo>
                        <a:pt x="207" y="686"/>
                      </a:lnTo>
                      <a:lnTo>
                        <a:pt x="238" y="690"/>
                      </a:lnTo>
                      <a:lnTo>
                        <a:pt x="318" y="664"/>
                      </a:lnTo>
                      <a:lnTo>
                        <a:pt x="210" y="707"/>
                      </a:lnTo>
                      <a:lnTo>
                        <a:pt x="164" y="712"/>
                      </a:lnTo>
                      <a:lnTo>
                        <a:pt x="133" y="695"/>
                      </a:lnTo>
                      <a:lnTo>
                        <a:pt x="120" y="703"/>
                      </a:lnTo>
                      <a:lnTo>
                        <a:pt x="59" y="703"/>
                      </a:lnTo>
                      <a:lnTo>
                        <a:pt x="30" y="712"/>
                      </a:lnTo>
                      <a:lnTo>
                        <a:pt x="0" y="629"/>
                      </a:lnTo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ko-KR" altLang="en-US"/>
                </a:p>
              </p:txBody>
            </p:sp>
          </p:grpSp>
          <p:sp>
            <p:nvSpPr>
              <p:cNvPr id="1034" name="Freeform 10"/>
              <p:cNvSpPr>
                <a:spLocks/>
              </p:cNvSpPr>
              <p:nvPr/>
            </p:nvSpPr>
            <p:spPr bwMode="ltGray">
              <a:xfrm>
                <a:off x="3842" y="3317"/>
                <a:ext cx="511" cy="463"/>
              </a:xfrm>
              <a:custGeom>
                <a:avLst/>
                <a:gdLst>
                  <a:gd name="T0" fmla="*/ 301 w 511"/>
                  <a:gd name="T1" fmla="*/ 358 h 463"/>
                  <a:gd name="T2" fmla="*/ 312 w 511"/>
                  <a:gd name="T3" fmla="*/ 215 h 463"/>
                  <a:gd name="T4" fmla="*/ 405 w 511"/>
                  <a:gd name="T5" fmla="*/ 163 h 463"/>
                  <a:gd name="T6" fmla="*/ 385 w 511"/>
                  <a:gd name="T7" fmla="*/ 173 h 463"/>
                  <a:gd name="T8" fmla="*/ 323 w 511"/>
                  <a:gd name="T9" fmla="*/ 215 h 463"/>
                  <a:gd name="T10" fmla="*/ 354 w 511"/>
                  <a:gd name="T11" fmla="*/ 153 h 463"/>
                  <a:gd name="T12" fmla="*/ 437 w 511"/>
                  <a:gd name="T13" fmla="*/ 122 h 463"/>
                  <a:gd name="T14" fmla="*/ 469 w 511"/>
                  <a:gd name="T15" fmla="*/ 102 h 463"/>
                  <a:gd name="T16" fmla="*/ 448 w 511"/>
                  <a:gd name="T17" fmla="*/ 102 h 463"/>
                  <a:gd name="T18" fmla="*/ 405 w 511"/>
                  <a:gd name="T19" fmla="*/ 102 h 463"/>
                  <a:gd name="T20" fmla="*/ 478 w 511"/>
                  <a:gd name="T21" fmla="*/ 82 h 463"/>
                  <a:gd name="T22" fmla="*/ 488 w 511"/>
                  <a:gd name="T23" fmla="*/ 29 h 463"/>
                  <a:gd name="T24" fmla="*/ 437 w 511"/>
                  <a:gd name="T25" fmla="*/ 29 h 463"/>
                  <a:gd name="T26" fmla="*/ 416 w 511"/>
                  <a:gd name="T27" fmla="*/ 61 h 463"/>
                  <a:gd name="T28" fmla="*/ 375 w 511"/>
                  <a:gd name="T29" fmla="*/ 82 h 463"/>
                  <a:gd name="T30" fmla="*/ 323 w 511"/>
                  <a:gd name="T31" fmla="*/ 122 h 463"/>
                  <a:gd name="T32" fmla="*/ 301 w 511"/>
                  <a:gd name="T33" fmla="*/ 102 h 463"/>
                  <a:gd name="T34" fmla="*/ 343 w 511"/>
                  <a:gd name="T35" fmla="*/ 82 h 463"/>
                  <a:gd name="T36" fmla="*/ 375 w 511"/>
                  <a:gd name="T37" fmla="*/ 41 h 463"/>
                  <a:gd name="T38" fmla="*/ 343 w 511"/>
                  <a:gd name="T39" fmla="*/ 41 h 463"/>
                  <a:gd name="T40" fmla="*/ 332 w 511"/>
                  <a:gd name="T41" fmla="*/ 41 h 463"/>
                  <a:gd name="T42" fmla="*/ 343 w 511"/>
                  <a:gd name="T43" fmla="*/ 0 h 463"/>
                  <a:gd name="T44" fmla="*/ 323 w 511"/>
                  <a:gd name="T45" fmla="*/ 29 h 463"/>
                  <a:gd name="T46" fmla="*/ 291 w 511"/>
                  <a:gd name="T47" fmla="*/ 29 h 463"/>
                  <a:gd name="T48" fmla="*/ 259 w 511"/>
                  <a:gd name="T49" fmla="*/ 29 h 463"/>
                  <a:gd name="T50" fmla="*/ 270 w 511"/>
                  <a:gd name="T51" fmla="*/ 61 h 463"/>
                  <a:gd name="T52" fmla="*/ 270 w 511"/>
                  <a:gd name="T53" fmla="*/ 92 h 463"/>
                  <a:gd name="T54" fmla="*/ 250 w 511"/>
                  <a:gd name="T55" fmla="*/ 102 h 463"/>
                  <a:gd name="T56" fmla="*/ 155 w 511"/>
                  <a:gd name="T57" fmla="*/ 92 h 463"/>
                  <a:gd name="T58" fmla="*/ 124 w 511"/>
                  <a:gd name="T59" fmla="*/ 71 h 463"/>
                  <a:gd name="T60" fmla="*/ 83 w 511"/>
                  <a:gd name="T61" fmla="*/ 50 h 463"/>
                  <a:gd name="T62" fmla="*/ 31 w 511"/>
                  <a:gd name="T63" fmla="*/ 41 h 463"/>
                  <a:gd name="T64" fmla="*/ 83 w 511"/>
                  <a:gd name="T65" fmla="*/ 82 h 463"/>
                  <a:gd name="T66" fmla="*/ 41 w 511"/>
                  <a:gd name="T67" fmla="*/ 92 h 463"/>
                  <a:gd name="T68" fmla="*/ 83 w 511"/>
                  <a:gd name="T69" fmla="*/ 111 h 463"/>
                  <a:gd name="T70" fmla="*/ 155 w 511"/>
                  <a:gd name="T71" fmla="*/ 143 h 463"/>
                  <a:gd name="T72" fmla="*/ 250 w 511"/>
                  <a:gd name="T73" fmla="*/ 215 h 463"/>
                  <a:gd name="T74" fmla="*/ 124 w 511"/>
                  <a:gd name="T75" fmla="*/ 132 h 463"/>
                  <a:gd name="T76" fmla="*/ 134 w 511"/>
                  <a:gd name="T77" fmla="*/ 163 h 463"/>
                  <a:gd name="T78" fmla="*/ 177 w 511"/>
                  <a:gd name="T79" fmla="*/ 194 h 463"/>
                  <a:gd name="T80" fmla="*/ 270 w 511"/>
                  <a:gd name="T81" fmla="*/ 369 h 463"/>
                  <a:gd name="T82" fmla="*/ 301 w 511"/>
                  <a:gd name="T83" fmla="*/ 409 h 463"/>
                  <a:gd name="T84" fmla="*/ 350 w 511"/>
                  <a:gd name="T85" fmla="*/ 39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11" h="463">
                    <a:moveTo>
                      <a:pt x="350" y="392"/>
                    </a:moveTo>
                    <a:lnTo>
                      <a:pt x="312" y="369"/>
                    </a:lnTo>
                    <a:lnTo>
                      <a:pt x="301" y="358"/>
                    </a:lnTo>
                    <a:lnTo>
                      <a:pt x="291" y="348"/>
                    </a:lnTo>
                    <a:lnTo>
                      <a:pt x="250" y="235"/>
                    </a:lnTo>
                    <a:lnTo>
                      <a:pt x="312" y="215"/>
                    </a:lnTo>
                    <a:lnTo>
                      <a:pt x="375" y="194"/>
                    </a:lnTo>
                    <a:lnTo>
                      <a:pt x="416" y="173"/>
                    </a:lnTo>
                    <a:lnTo>
                      <a:pt x="405" y="163"/>
                    </a:lnTo>
                    <a:lnTo>
                      <a:pt x="396" y="184"/>
                    </a:lnTo>
                    <a:lnTo>
                      <a:pt x="385" y="163"/>
                    </a:lnTo>
                    <a:lnTo>
                      <a:pt x="385" y="173"/>
                    </a:lnTo>
                    <a:lnTo>
                      <a:pt x="375" y="153"/>
                    </a:lnTo>
                    <a:lnTo>
                      <a:pt x="364" y="184"/>
                    </a:lnTo>
                    <a:lnTo>
                      <a:pt x="323" y="215"/>
                    </a:lnTo>
                    <a:lnTo>
                      <a:pt x="259" y="204"/>
                    </a:lnTo>
                    <a:lnTo>
                      <a:pt x="291" y="173"/>
                    </a:lnTo>
                    <a:lnTo>
                      <a:pt x="354" y="153"/>
                    </a:lnTo>
                    <a:lnTo>
                      <a:pt x="375" y="132"/>
                    </a:lnTo>
                    <a:lnTo>
                      <a:pt x="405" y="143"/>
                    </a:lnTo>
                    <a:lnTo>
                      <a:pt x="437" y="122"/>
                    </a:lnTo>
                    <a:lnTo>
                      <a:pt x="488" y="111"/>
                    </a:lnTo>
                    <a:lnTo>
                      <a:pt x="499" y="102"/>
                    </a:lnTo>
                    <a:lnTo>
                      <a:pt x="469" y="102"/>
                    </a:lnTo>
                    <a:lnTo>
                      <a:pt x="458" y="102"/>
                    </a:lnTo>
                    <a:lnTo>
                      <a:pt x="458" y="92"/>
                    </a:lnTo>
                    <a:lnTo>
                      <a:pt x="448" y="102"/>
                    </a:lnTo>
                    <a:lnTo>
                      <a:pt x="427" y="92"/>
                    </a:lnTo>
                    <a:lnTo>
                      <a:pt x="416" y="111"/>
                    </a:lnTo>
                    <a:lnTo>
                      <a:pt x="405" y="102"/>
                    </a:lnTo>
                    <a:lnTo>
                      <a:pt x="427" y="102"/>
                    </a:lnTo>
                    <a:lnTo>
                      <a:pt x="427" y="82"/>
                    </a:lnTo>
                    <a:lnTo>
                      <a:pt x="478" y="82"/>
                    </a:lnTo>
                    <a:lnTo>
                      <a:pt x="458" y="71"/>
                    </a:lnTo>
                    <a:lnTo>
                      <a:pt x="510" y="41"/>
                    </a:lnTo>
                    <a:lnTo>
                      <a:pt x="488" y="29"/>
                    </a:lnTo>
                    <a:lnTo>
                      <a:pt x="478" y="41"/>
                    </a:lnTo>
                    <a:lnTo>
                      <a:pt x="458" y="20"/>
                    </a:lnTo>
                    <a:lnTo>
                      <a:pt x="437" y="29"/>
                    </a:lnTo>
                    <a:lnTo>
                      <a:pt x="448" y="41"/>
                    </a:lnTo>
                    <a:lnTo>
                      <a:pt x="427" y="41"/>
                    </a:lnTo>
                    <a:lnTo>
                      <a:pt x="416" y="61"/>
                    </a:lnTo>
                    <a:lnTo>
                      <a:pt x="405" y="61"/>
                    </a:lnTo>
                    <a:lnTo>
                      <a:pt x="385" y="82"/>
                    </a:lnTo>
                    <a:lnTo>
                      <a:pt x="375" y="82"/>
                    </a:lnTo>
                    <a:lnTo>
                      <a:pt x="364" y="92"/>
                    </a:lnTo>
                    <a:lnTo>
                      <a:pt x="343" y="102"/>
                    </a:lnTo>
                    <a:lnTo>
                      <a:pt x="323" y="122"/>
                    </a:lnTo>
                    <a:lnTo>
                      <a:pt x="301" y="122"/>
                    </a:lnTo>
                    <a:lnTo>
                      <a:pt x="291" y="132"/>
                    </a:lnTo>
                    <a:lnTo>
                      <a:pt x="301" y="102"/>
                    </a:lnTo>
                    <a:lnTo>
                      <a:pt x="323" y="102"/>
                    </a:lnTo>
                    <a:lnTo>
                      <a:pt x="323" y="82"/>
                    </a:lnTo>
                    <a:lnTo>
                      <a:pt x="343" y="82"/>
                    </a:lnTo>
                    <a:lnTo>
                      <a:pt x="354" y="61"/>
                    </a:lnTo>
                    <a:lnTo>
                      <a:pt x="416" y="41"/>
                    </a:lnTo>
                    <a:lnTo>
                      <a:pt x="375" y="41"/>
                    </a:lnTo>
                    <a:lnTo>
                      <a:pt x="385" y="29"/>
                    </a:lnTo>
                    <a:lnTo>
                      <a:pt x="354" y="41"/>
                    </a:lnTo>
                    <a:lnTo>
                      <a:pt x="343" y="41"/>
                    </a:lnTo>
                    <a:lnTo>
                      <a:pt x="323" y="61"/>
                    </a:lnTo>
                    <a:lnTo>
                      <a:pt x="323" y="50"/>
                    </a:lnTo>
                    <a:lnTo>
                      <a:pt x="332" y="41"/>
                    </a:lnTo>
                    <a:lnTo>
                      <a:pt x="332" y="29"/>
                    </a:lnTo>
                    <a:lnTo>
                      <a:pt x="354" y="10"/>
                    </a:lnTo>
                    <a:lnTo>
                      <a:pt x="343" y="0"/>
                    </a:lnTo>
                    <a:lnTo>
                      <a:pt x="332" y="0"/>
                    </a:lnTo>
                    <a:lnTo>
                      <a:pt x="312" y="20"/>
                    </a:lnTo>
                    <a:lnTo>
                      <a:pt x="323" y="29"/>
                    </a:lnTo>
                    <a:lnTo>
                      <a:pt x="301" y="29"/>
                    </a:lnTo>
                    <a:lnTo>
                      <a:pt x="270" y="20"/>
                    </a:lnTo>
                    <a:lnTo>
                      <a:pt x="291" y="29"/>
                    </a:lnTo>
                    <a:lnTo>
                      <a:pt x="270" y="41"/>
                    </a:lnTo>
                    <a:lnTo>
                      <a:pt x="259" y="20"/>
                    </a:lnTo>
                    <a:lnTo>
                      <a:pt x="259" y="29"/>
                    </a:lnTo>
                    <a:lnTo>
                      <a:pt x="250" y="20"/>
                    </a:lnTo>
                    <a:lnTo>
                      <a:pt x="259" y="61"/>
                    </a:lnTo>
                    <a:lnTo>
                      <a:pt x="270" y="61"/>
                    </a:lnTo>
                    <a:lnTo>
                      <a:pt x="280" y="92"/>
                    </a:lnTo>
                    <a:lnTo>
                      <a:pt x="280" y="102"/>
                    </a:lnTo>
                    <a:lnTo>
                      <a:pt x="270" y="92"/>
                    </a:lnTo>
                    <a:lnTo>
                      <a:pt x="250" y="92"/>
                    </a:lnTo>
                    <a:lnTo>
                      <a:pt x="259" y="102"/>
                    </a:lnTo>
                    <a:lnTo>
                      <a:pt x="250" y="102"/>
                    </a:lnTo>
                    <a:lnTo>
                      <a:pt x="229" y="111"/>
                    </a:lnTo>
                    <a:lnTo>
                      <a:pt x="166" y="92"/>
                    </a:lnTo>
                    <a:lnTo>
                      <a:pt x="155" y="92"/>
                    </a:lnTo>
                    <a:lnTo>
                      <a:pt x="145" y="92"/>
                    </a:lnTo>
                    <a:lnTo>
                      <a:pt x="145" y="71"/>
                    </a:lnTo>
                    <a:lnTo>
                      <a:pt x="124" y="71"/>
                    </a:lnTo>
                    <a:lnTo>
                      <a:pt x="124" y="61"/>
                    </a:lnTo>
                    <a:lnTo>
                      <a:pt x="104" y="71"/>
                    </a:lnTo>
                    <a:lnTo>
                      <a:pt x="83" y="50"/>
                    </a:lnTo>
                    <a:lnTo>
                      <a:pt x="73" y="41"/>
                    </a:lnTo>
                    <a:lnTo>
                      <a:pt x="51" y="29"/>
                    </a:lnTo>
                    <a:lnTo>
                      <a:pt x="31" y="41"/>
                    </a:lnTo>
                    <a:lnTo>
                      <a:pt x="10" y="29"/>
                    </a:lnTo>
                    <a:lnTo>
                      <a:pt x="0" y="50"/>
                    </a:lnTo>
                    <a:lnTo>
                      <a:pt x="83" y="82"/>
                    </a:lnTo>
                    <a:lnTo>
                      <a:pt x="51" y="82"/>
                    </a:lnTo>
                    <a:lnTo>
                      <a:pt x="10" y="71"/>
                    </a:lnTo>
                    <a:lnTo>
                      <a:pt x="41" y="92"/>
                    </a:lnTo>
                    <a:lnTo>
                      <a:pt x="31" y="102"/>
                    </a:lnTo>
                    <a:lnTo>
                      <a:pt x="62" y="122"/>
                    </a:lnTo>
                    <a:lnTo>
                      <a:pt x="83" y="111"/>
                    </a:lnTo>
                    <a:lnTo>
                      <a:pt x="83" y="122"/>
                    </a:lnTo>
                    <a:lnTo>
                      <a:pt x="145" y="111"/>
                    </a:lnTo>
                    <a:lnTo>
                      <a:pt x="155" y="143"/>
                    </a:lnTo>
                    <a:lnTo>
                      <a:pt x="166" y="163"/>
                    </a:lnTo>
                    <a:lnTo>
                      <a:pt x="250" y="194"/>
                    </a:lnTo>
                    <a:lnTo>
                      <a:pt x="250" y="215"/>
                    </a:lnTo>
                    <a:lnTo>
                      <a:pt x="177" y="173"/>
                    </a:lnTo>
                    <a:lnTo>
                      <a:pt x="155" y="173"/>
                    </a:lnTo>
                    <a:lnTo>
                      <a:pt x="124" y="132"/>
                    </a:lnTo>
                    <a:lnTo>
                      <a:pt x="73" y="122"/>
                    </a:lnTo>
                    <a:lnTo>
                      <a:pt x="104" y="143"/>
                    </a:lnTo>
                    <a:lnTo>
                      <a:pt x="134" y="163"/>
                    </a:lnTo>
                    <a:lnTo>
                      <a:pt x="124" y="153"/>
                    </a:lnTo>
                    <a:lnTo>
                      <a:pt x="145" y="184"/>
                    </a:lnTo>
                    <a:lnTo>
                      <a:pt x="177" y="194"/>
                    </a:lnTo>
                    <a:lnTo>
                      <a:pt x="208" y="215"/>
                    </a:lnTo>
                    <a:lnTo>
                      <a:pt x="280" y="358"/>
                    </a:lnTo>
                    <a:lnTo>
                      <a:pt x="270" y="369"/>
                    </a:lnTo>
                    <a:lnTo>
                      <a:pt x="291" y="378"/>
                    </a:lnTo>
                    <a:lnTo>
                      <a:pt x="282" y="386"/>
                    </a:lnTo>
                    <a:lnTo>
                      <a:pt x="301" y="409"/>
                    </a:lnTo>
                    <a:lnTo>
                      <a:pt x="312" y="419"/>
                    </a:lnTo>
                    <a:lnTo>
                      <a:pt x="323" y="462"/>
                    </a:lnTo>
                    <a:lnTo>
                      <a:pt x="350" y="39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ltGray">
              <a:xfrm>
                <a:off x="2680" y="3490"/>
                <a:ext cx="3091" cy="756"/>
              </a:xfrm>
              <a:custGeom>
                <a:avLst/>
                <a:gdLst>
                  <a:gd name="T0" fmla="*/ 3041 w 3091"/>
                  <a:gd name="T1" fmla="*/ 0 h 756"/>
                  <a:gd name="T2" fmla="*/ 2907 w 3091"/>
                  <a:gd name="T3" fmla="*/ 63 h 756"/>
                  <a:gd name="T4" fmla="*/ 2742 w 3091"/>
                  <a:gd name="T5" fmla="*/ 63 h 756"/>
                  <a:gd name="T6" fmla="*/ 2504 w 3091"/>
                  <a:gd name="T7" fmla="*/ 9 h 756"/>
                  <a:gd name="T8" fmla="*/ 2384 w 3091"/>
                  <a:gd name="T9" fmla="*/ 9 h 756"/>
                  <a:gd name="T10" fmla="*/ 2309 w 3091"/>
                  <a:gd name="T11" fmla="*/ 53 h 756"/>
                  <a:gd name="T12" fmla="*/ 2175 w 3091"/>
                  <a:gd name="T13" fmla="*/ 4 h 756"/>
                  <a:gd name="T14" fmla="*/ 2085 w 3091"/>
                  <a:gd name="T15" fmla="*/ 48 h 756"/>
                  <a:gd name="T16" fmla="*/ 2011 w 3091"/>
                  <a:gd name="T17" fmla="*/ 68 h 756"/>
                  <a:gd name="T18" fmla="*/ 1906 w 3091"/>
                  <a:gd name="T19" fmla="*/ 28 h 756"/>
                  <a:gd name="T20" fmla="*/ 1846 w 3091"/>
                  <a:gd name="T21" fmla="*/ 102 h 756"/>
                  <a:gd name="T22" fmla="*/ 1763 w 3091"/>
                  <a:gd name="T23" fmla="*/ 131 h 756"/>
                  <a:gd name="T24" fmla="*/ 1667 w 3091"/>
                  <a:gd name="T25" fmla="*/ 87 h 756"/>
                  <a:gd name="T26" fmla="*/ 1533 w 3091"/>
                  <a:gd name="T27" fmla="*/ 78 h 756"/>
                  <a:gd name="T28" fmla="*/ 1488 w 3091"/>
                  <a:gd name="T29" fmla="*/ 63 h 756"/>
                  <a:gd name="T30" fmla="*/ 1414 w 3091"/>
                  <a:gd name="T31" fmla="*/ 82 h 756"/>
                  <a:gd name="T32" fmla="*/ 1278 w 3091"/>
                  <a:gd name="T33" fmla="*/ 136 h 756"/>
                  <a:gd name="T34" fmla="*/ 1175 w 3091"/>
                  <a:gd name="T35" fmla="*/ 185 h 756"/>
                  <a:gd name="T36" fmla="*/ 1115 w 3091"/>
                  <a:gd name="T37" fmla="*/ 238 h 756"/>
                  <a:gd name="T38" fmla="*/ 1069 w 3091"/>
                  <a:gd name="T39" fmla="*/ 248 h 756"/>
                  <a:gd name="T40" fmla="*/ 1069 w 3091"/>
                  <a:gd name="T41" fmla="*/ 296 h 756"/>
                  <a:gd name="T42" fmla="*/ 951 w 3091"/>
                  <a:gd name="T43" fmla="*/ 336 h 756"/>
                  <a:gd name="T44" fmla="*/ 845 w 3091"/>
                  <a:gd name="T45" fmla="*/ 350 h 756"/>
                  <a:gd name="T46" fmla="*/ 860 w 3091"/>
                  <a:gd name="T47" fmla="*/ 380 h 756"/>
                  <a:gd name="T48" fmla="*/ 816 w 3091"/>
                  <a:gd name="T49" fmla="*/ 501 h 756"/>
                  <a:gd name="T50" fmla="*/ 667 w 3091"/>
                  <a:gd name="T51" fmla="*/ 565 h 756"/>
                  <a:gd name="T52" fmla="*/ 0 w 3091"/>
                  <a:gd name="T53" fmla="*/ 668 h 756"/>
                  <a:gd name="T54" fmla="*/ 726 w 3091"/>
                  <a:gd name="T55" fmla="*/ 681 h 756"/>
                  <a:gd name="T56" fmla="*/ 756 w 3091"/>
                  <a:gd name="T57" fmla="*/ 648 h 756"/>
                  <a:gd name="T58" fmla="*/ 876 w 3091"/>
                  <a:gd name="T59" fmla="*/ 667 h 756"/>
                  <a:gd name="T60" fmla="*/ 1297 w 3091"/>
                  <a:gd name="T61" fmla="*/ 686 h 756"/>
                  <a:gd name="T62" fmla="*/ 983 w 3091"/>
                  <a:gd name="T63" fmla="*/ 730 h 756"/>
                  <a:gd name="T64" fmla="*/ 1178 w 3091"/>
                  <a:gd name="T65" fmla="*/ 740 h 756"/>
                  <a:gd name="T66" fmla="*/ 1898 w 3091"/>
                  <a:gd name="T67" fmla="*/ 754 h 756"/>
                  <a:gd name="T68" fmla="*/ 2284 w 3091"/>
                  <a:gd name="T69" fmla="*/ 733 h 756"/>
                  <a:gd name="T70" fmla="*/ 3090 w 3091"/>
                  <a:gd name="T71" fmla="*/ 715 h 756"/>
                  <a:gd name="T72" fmla="*/ 2923 w 3091"/>
                  <a:gd name="T73" fmla="*/ 681 h 756"/>
                  <a:gd name="T74" fmla="*/ 3090 w 3091"/>
                  <a:gd name="T75" fmla="*/ 642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091" h="756">
                    <a:moveTo>
                      <a:pt x="3090" y="50"/>
                    </a:moveTo>
                    <a:lnTo>
                      <a:pt x="3041" y="0"/>
                    </a:lnTo>
                    <a:lnTo>
                      <a:pt x="2967" y="14"/>
                    </a:lnTo>
                    <a:lnTo>
                      <a:pt x="2907" y="63"/>
                    </a:lnTo>
                    <a:lnTo>
                      <a:pt x="2817" y="43"/>
                    </a:lnTo>
                    <a:lnTo>
                      <a:pt x="2742" y="63"/>
                    </a:lnTo>
                    <a:lnTo>
                      <a:pt x="2578" y="24"/>
                    </a:lnTo>
                    <a:lnTo>
                      <a:pt x="2504" y="9"/>
                    </a:lnTo>
                    <a:lnTo>
                      <a:pt x="2444" y="28"/>
                    </a:lnTo>
                    <a:lnTo>
                      <a:pt x="2384" y="9"/>
                    </a:lnTo>
                    <a:lnTo>
                      <a:pt x="2339" y="0"/>
                    </a:lnTo>
                    <a:lnTo>
                      <a:pt x="2309" y="53"/>
                    </a:lnTo>
                    <a:lnTo>
                      <a:pt x="2220" y="33"/>
                    </a:lnTo>
                    <a:lnTo>
                      <a:pt x="2175" y="4"/>
                    </a:lnTo>
                    <a:lnTo>
                      <a:pt x="2085" y="14"/>
                    </a:lnTo>
                    <a:lnTo>
                      <a:pt x="2085" y="48"/>
                    </a:lnTo>
                    <a:lnTo>
                      <a:pt x="2085" y="87"/>
                    </a:lnTo>
                    <a:lnTo>
                      <a:pt x="2011" y="68"/>
                    </a:lnTo>
                    <a:lnTo>
                      <a:pt x="1951" y="14"/>
                    </a:lnTo>
                    <a:lnTo>
                      <a:pt x="1906" y="28"/>
                    </a:lnTo>
                    <a:lnTo>
                      <a:pt x="1922" y="68"/>
                    </a:lnTo>
                    <a:lnTo>
                      <a:pt x="1846" y="102"/>
                    </a:lnTo>
                    <a:lnTo>
                      <a:pt x="1810" y="136"/>
                    </a:lnTo>
                    <a:lnTo>
                      <a:pt x="1763" y="131"/>
                    </a:lnTo>
                    <a:lnTo>
                      <a:pt x="1714" y="126"/>
                    </a:lnTo>
                    <a:lnTo>
                      <a:pt x="1667" y="87"/>
                    </a:lnTo>
                    <a:lnTo>
                      <a:pt x="1577" y="58"/>
                    </a:lnTo>
                    <a:lnTo>
                      <a:pt x="1533" y="78"/>
                    </a:lnTo>
                    <a:lnTo>
                      <a:pt x="1503" y="87"/>
                    </a:lnTo>
                    <a:lnTo>
                      <a:pt x="1488" y="63"/>
                    </a:lnTo>
                    <a:lnTo>
                      <a:pt x="1429" y="63"/>
                    </a:lnTo>
                    <a:lnTo>
                      <a:pt x="1414" y="82"/>
                    </a:lnTo>
                    <a:lnTo>
                      <a:pt x="1473" y="131"/>
                    </a:lnTo>
                    <a:lnTo>
                      <a:pt x="1278" y="136"/>
                    </a:lnTo>
                    <a:lnTo>
                      <a:pt x="1234" y="142"/>
                    </a:lnTo>
                    <a:lnTo>
                      <a:pt x="1175" y="185"/>
                    </a:lnTo>
                    <a:lnTo>
                      <a:pt x="1160" y="214"/>
                    </a:lnTo>
                    <a:lnTo>
                      <a:pt x="1115" y="238"/>
                    </a:lnTo>
                    <a:lnTo>
                      <a:pt x="1085" y="229"/>
                    </a:lnTo>
                    <a:lnTo>
                      <a:pt x="1069" y="248"/>
                    </a:lnTo>
                    <a:lnTo>
                      <a:pt x="1054" y="272"/>
                    </a:lnTo>
                    <a:lnTo>
                      <a:pt x="1069" y="296"/>
                    </a:lnTo>
                    <a:lnTo>
                      <a:pt x="1010" y="350"/>
                    </a:lnTo>
                    <a:lnTo>
                      <a:pt x="951" y="336"/>
                    </a:lnTo>
                    <a:lnTo>
                      <a:pt x="860" y="326"/>
                    </a:lnTo>
                    <a:lnTo>
                      <a:pt x="845" y="350"/>
                    </a:lnTo>
                    <a:lnTo>
                      <a:pt x="831" y="370"/>
                    </a:lnTo>
                    <a:lnTo>
                      <a:pt x="860" y="380"/>
                    </a:lnTo>
                    <a:lnTo>
                      <a:pt x="876" y="438"/>
                    </a:lnTo>
                    <a:lnTo>
                      <a:pt x="816" y="501"/>
                    </a:lnTo>
                    <a:lnTo>
                      <a:pt x="756" y="565"/>
                    </a:lnTo>
                    <a:lnTo>
                      <a:pt x="667" y="565"/>
                    </a:lnTo>
                    <a:lnTo>
                      <a:pt x="468" y="623"/>
                    </a:lnTo>
                    <a:lnTo>
                      <a:pt x="0" y="668"/>
                    </a:lnTo>
                    <a:lnTo>
                      <a:pt x="569" y="689"/>
                    </a:lnTo>
                    <a:lnTo>
                      <a:pt x="726" y="681"/>
                    </a:lnTo>
                    <a:lnTo>
                      <a:pt x="652" y="662"/>
                    </a:lnTo>
                    <a:lnTo>
                      <a:pt x="756" y="648"/>
                    </a:lnTo>
                    <a:lnTo>
                      <a:pt x="921" y="652"/>
                    </a:lnTo>
                    <a:lnTo>
                      <a:pt x="876" y="667"/>
                    </a:lnTo>
                    <a:lnTo>
                      <a:pt x="1143" y="676"/>
                    </a:lnTo>
                    <a:lnTo>
                      <a:pt x="1297" y="686"/>
                    </a:lnTo>
                    <a:lnTo>
                      <a:pt x="1148" y="711"/>
                    </a:lnTo>
                    <a:lnTo>
                      <a:pt x="983" y="730"/>
                    </a:lnTo>
                    <a:lnTo>
                      <a:pt x="879" y="744"/>
                    </a:lnTo>
                    <a:lnTo>
                      <a:pt x="1178" y="740"/>
                    </a:lnTo>
                    <a:lnTo>
                      <a:pt x="1580" y="755"/>
                    </a:lnTo>
                    <a:lnTo>
                      <a:pt x="1898" y="754"/>
                    </a:lnTo>
                    <a:lnTo>
                      <a:pt x="2111" y="736"/>
                    </a:lnTo>
                    <a:lnTo>
                      <a:pt x="2284" y="733"/>
                    </a:lnTo>
                    <a:lnTo>
                      <a:pt x="2727" y="740"/>
                    </a:lnTo>
                    <a:lnTo>
                      <a:pt x="3090" y="715"/>
                    </a:lnTo>
                    <a:lnTo>
                      <a:pt x="3090" y="680"/>
                    </a:lnTo>
                    <a:lnTo>
                      <a:pt x="2923" y="681"/>
                    </a:lnTo>
                    <a:lnTo>
                      <a:pt x="2788" y="652"/>
                    </a:lnTo>
                    <a:lnTo>
                      <a:pt x="3090" y="642"/>
                    </a:lnTo>
                    <a:lnTo>
                      <a:pt x="3090" y="5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rnd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</p:grpSp>
      </p:grpSp>
      <p:sp>
        <p:nvSpPr>
          <p:cNvPr id="10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4572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defRPr>
            </a:lvl1pPr>
          </a:lstStyle>
          <a:p>
            <a:endParaRPr lang="en-US" altLang="ko-KR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ea typeface="굴림" charset="-127"/>
              </a:defRPr>
            </a:lvl1pPr>
          </a:lstStyle>
          <a:p>
            <a:fld id="{4D7CF3BF-939E-4508-AAC0-0865F9715BC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61000">
                <a:schemeClr val="bg1">
                  <a:alpha val="40000"/>
                </a:scheme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D7CF3BF-939E-4508-AAC0-0865F9715BC8}" type="slidenum">
              <a:rPr lang="ko-KR" altLang="en-US" smtClean="0"/>
              <a:pPr/>
              <a:t>‹#›</a:t>
            </a:fld>
            <a:endParaRPr lang="en-US" altLang="ko-KR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 fov="0">
                <a:rot lat="0" lon="0" rev="0"/>
              </a:camera>
              <a:lightRig rig="glow" dir="t">
                <a:rot lat="0" lon="0" rev="4500000"/>
              </a:lightRig>
            </a:scene3d>
            <a:sp3d prstMaterial="matte">
              <a:contourClr>
                <a:schemeClr val="accent1">
                  <a:alpha val="95000"/>
                </a:schemeClr>
              </a:contourClr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1" latinLnBrk="1" hangingPunct="1">
        <a:spcBef>
          <a:spcPct val="0"/>
        </a:spcBef>
        <a:buNone/>
        <a:defRPr kumimoji="0" sz="4400" b="1" kern="1200" spc="50" dirty="0" smtClean="0">
          <a:ln>
            <a:noFill/>
            <a:prstDash val="solid"/>
          </a:ln>
          <a:gradFill flip="none" rotWithShape="1">
            <a:gsLst>
              <a:gs pos="0">
                <a:schemeClr val="tx2"/>
              </a:gs>
              <a:gs pos="26000">
                <a:schemeClr val="tx2"/>
              </a:gs>
              <a:gs pos="41000">
                <a:schemeClr val="tx2">
                  <a:shade val="90000"/>
                </a:schemeClr>
              </a:gs>
              <a:gs pos="67000">
                <a:schemeClr val="tx2">
                  <a:shade val="50000"/>
                </a:schemeClr>
              </a:gs>
              <a:gs pos="95000">
                <a:schemeClr val="tx2"/>
              </a:gs>
            </a:gsLst>
            <a:lin ang="5400000" scaled="1"/>
            <a:tileRect/>
          </a:gradFill>
          <a:effectLst>
            <a:outerShdw blurRad="50800" dist="50800" dir="5400000" algn="tl" rotWithShape="0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latinLnBrk="1" hangingPunct="1">
        <a:defRPr kumimoji="0">
          <a:solidFill>
            <a:schemeClr val="tx2"/>
          </a:solidFill>
        </a:defRPr>
      </a:lvl2pPr>
      <a:lvl3pPr eaLnBrk="1" latinLnBrk="1" hangingPunct="1">
        <a:defRPr kumimoji="0">
          <a:solidFill>
            <a:schemeClr val="tx2"/>
          </a:solidFill>
        </a:defRPr>
      </a:lvl3pPr>
      <a:lvl4pPr eaLnBrk="1" latinLnBrk="1" hangingPunct="1">
        <a:defRPr kumimoji="0">
          <a:solidFill>
            <a:schemeClr val="tx2"/>
          </a:solidFill>
        </a:defRPr>
      </a:lvl4pPr>
      <a:lvl5pPr eaLnBrk="1" latinLnBrk="1" hangingPunct="1">
        <a:defRPr kumimoji="0">
          <a:solidFill>
            <a:schemeClr val="tx2"/>
          </a:solidFill>
        </a:defRPr>
      </a:lvl5pPr>
      <a:lvl6pPr eaLnBrk="1" latinLnBrk="1" hangingPunct="1">
        <a:defRPr kumimoji="0">
          <a:solidFill>
            <a:schemeClr val="tx2"/>
          </a:solidFill>
        </a:defRPr>
      </a:lvl6pPr>
      <a:lvl7pPr eaLnBrk="1" latinLnBrk="1" hangingPunct="1">
        <a:defRPr kumimoji="0">
          <a:solidFill>
            <a:schemeClr val="tx2"/>
          </a:solidFill>
        </a:defRPr>
      </a:lvl7pPr>
      <a:lvl8pPr eaLnBrk="1" latinLnBrk="1" hangingPunct="1">
        <a:defRPr kumimoji="0">
          <a:solidFill>
            <a:schemeClr val="tx2"/>
          </a:solidFill>
        </a:defRPr>
      </a:lvl8pPr>
      <a:lvl9pPr eaLnBrk="1" latinLnBrk="1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1" hangingPunct="1">
        <a:spcBef>
          <a:spcPct val="20000"/>
        </a:spcBef>
        <a:buClr>
          <a:schemeClr val="accent2"/>
        </a:buClr>
        <a:buFont typeface="Wingdings 2"/>
        <a:buChar char="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1" hangingPunct="1">
        <a:spcBef>
          <a:spcPct val="20000"/>
        </a:spcBef>
        <a:buClr>
          <a:schemeClr val="accent3"/>
        </a:buClr>
        <a:buSzPct val="85000"/>
        <a:buFont typeface="Wingdings"/>
        <a:buChar char="u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1" hangingPunct="1">
        <a:spcBef>
          <a:spcPct val="20000"/>
        </a:spcBef>
        <a:buClr>
          <a:schemeClr val="accent4"/>
        </a:buClr>
        <a:buSzPct val="80000"/>
        <a:buFont typeface="Wingdings"/>
        <a:buChar char="u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1" hangingPunct="1">
        <a:spcBef>
          <a:spcPct val="20000"/>
        </a:spcBef>
        <a:buClr>
          <a:schemeClr val="accent5"/>
        </a:buClr>
        <a:buSzPct val="75000"/>
        <a:buFont typeface="Wingdings"/>
        <a:buChar char="u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1" hangingPunct="1">
        <a:spcBef>
          <a:spcPct val="20000"/>
        </a:spcBef>
        <a:buClr>
          <a:schemeClr val="accent6"/>
        </a:buClr>
        <a:buSzPct val="70000"/>
        <a:buFont typeface="Wingdings"/>
        <a:buChar char="u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1" hangingPunct="1">
        <a:spcBef>
          <a:spcPct val="20000"/>
        </a:spcBef>
        <a:buClr>
          <a:schemeClr val="tx2"/>
        </a:buClr>
        <a:buSzPct val="60000"/>
        <a:buFont typeface="Wingdings"/>
        <a:buChar char="u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1" hangingPunct="1">
        <a:spcBef>
          <a:spcPct val="20000"/>
        </a:spcBef>
        <a:buClr>
          <a:schemeClr val="accent1"/>
        </a:buClr>
        <a:buSzPct val="60000"/>
        <a:buFont typeface="Wingdings"/>
        <a:buChar char="u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1" hangingPunct="1">
        <a:spcBef>
          <a:spcPct val="20000"/>
        </a:spcBef>
        <a:buClr>
          <a:schemeClr val="accent2"/>
        </a:buClr>
        <a:buSzPct val="55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1" hangingPunct="1">
        <a:spcBef>
          <a:spcPct val="20000"/>
        </a:spcBef>
        <a:buClr>
          <a:schemeClr val="accent3"/>
        </a:buClr>
        <a:buSzPct val="50000"/>
        <a:buFont typeface="Wingdings"/>
        <a:buChar char="u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altLang="ko-KR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7CF3BF-939E-4508-AAC0-0865F9715BC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6" name="Freeform 15"/>
          <p:cNvSpPr/>
          <p:nvPr/>
        </p:nvSpPr>
        <p:spPr bwMode="gray">
          <a:xfrm>
            <a:off x="-1" y="6229431"/>
            <a:ext cx="1822764" cy="20984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7073" h="209846">
                <a:moveTo>
                  <a:pt x="0" y="0"/>
                </a:moveTo>
                <a:lnTo>
                  <a:pt x="1230086" y="21771"/>
                </a:lnTo>
                <a:lnTo>
                  <a:pt x="1367073" y="143886"/>
                </a:lnTo>
                <a:lnTo>
                  <a:pt x="521760" y="146472"/>
                </a:lnTo>
                <a:lnTo>
                  <a:pt x="507856" y="209846"/>
                </a:lnTo>
                <a:lnTo>
                  <a:pt x="1833" y="20833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 bwMode="gray">
          <a:xfrm>
            <a:off x="749" y="6469524"/>
            <a:ext cx="1451972" cy="388477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88979" h="388477">
                <a:moveTo>
                  <a:pt x="310" y="697"/>
                </a:moveTo>
                <a:lnTo>
                  <a:pt x="498339" y="0"/>
                </a:lnTo>
                <a:lnTo>
                  <a:pt x="464654" y="104880"/>
                </a:lnTo>
                <a:lnTo>
                  <a:pt x="1028546" y="104448"/>
                </a:lnTo>
                <a:lnTo>
                  <a:pt x="1088979" y="388477"/>
                </a:lnTo>
                <a:lnTo>
                  <a:pt x="1035" y="386331"/>
                </a:lnTo>
                <a:cubicBezTo>
                  <a:pt x="0" y="256993"/>
                  <a:pt x="1345" y="130035"/>
                  <a:pt x="310" y="6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gray">
          <a:xfrm>
            <a:off x="668880" y="6389202"/>
            <a:ext cx="6048469" cy="160684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6352" h="369387">
                <a:moveTo>
                  <a:pt x="48436" y="0"/>
                </a:moveTo>
                <a:lnTo>
                  <a:pt x="4536352" y="26326"/>
                </a:lnTo>
                <a:lnTo>
                  <a:pt x="4472120" y="299405"/>
                </a:lnTo>
                <a:lnTo>
                  <a:pt x="0" y="369388"/>
                </a:lnTo>
                <a:lnTo>
                  <a:pt x="48436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gray">
          <a:xfrm>
            <a:off x="1411361" y="6550388"/>
            <a:ext cx="9519352" cy="318498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48436 w 4536352"/>
              <a:gd name="connsiteY0" fmla="*/ 0 h 369388"/>
              <a:gd name="connsiteX1" fmla="*/ 4536352 w 4536352"/>
              <a:gd name="connsiteY1" fmla="*/ 26326 h 369388"/>
              <a:gd name="connsiteX2" fmla="*/ 4507345 w 4536352"/>
              <a:gd name="connsiteY2" fmla="*/ 341536 h 369388"/>
              <a:gd name="connsiteX3" fmla="*/ 0 w 4536352"/>
              <a:gd name="connsiteY3" fmla="*/ 369388 h 369388"/>
              <a:gd name="connsiteX4" fmla="*/ 48436 w 4536352"/>
              <a:gd name="connsiteY4" fmla="*/ 0 h 369388"/>
              <a:gd name="connsiteX0" fmla="*/ 0 w 4601879"/>
              <a:gd name="connsiteY0" fmla="*/ 52440 h 343062"/>
              <a:gd name="connsiteX1" fmla="*/ 4601879 w 4601879"/>
              <a:gd name="connsiteY1" fmla="*/ 0 h 343062"/>
              <a:gd name="connsiteX2" fmla="*/ 4572872 w 4601879"/>
              <a:gd name="connsiteY2" fmla="*/ 315210 h 343062"/>
              <a:gd name="connsiteX3" fmla="*/ 65527 w 4601879"/>
              <a:gd name="connsiteY3" fmla="*/ 343062 h 343062"/>
              <a:gd name="connsiteX4" fmla="*/ 0 w 4601879"/>
              <a:gd name="connsiteY4" fmla="*/ 52440 h 343062"/>
              <a:gd name="connsiteX0" fmla="*/ 0 w 4563837"/>
              <a:gd name="connsiteY0" fmla="*/ 22845 h 343062"/>
              <a:gd name="connsiteX1" fmla="*/ 4563837 w 4563837"/>
              <a:gd name="connsiteY1" fmla="*/ 0 h 343062"/>
              <a:gd name="connsiteX2" fmla="*/ 4534830 w 4563837"/>
              <a:gd name="connsiteY2" fmla="*/ 315210 h 343062"/>
              <a:gd name="connsiteX3" fmla="*/ 27485 w 4563837"/>
              <a:gd name="connsiteY3" fmla="*/ 343062 h 343062"/>
              <a:gd name="connsiteX4" fmla="*/ 0 w 4563837"/>
              <a:gd name="connsiteY4" fmla="*/ 22845 h 343062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34830 w 4563837"/>
              <a:gd name="connsiteY2" fmla="*/ 315210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3837"/>
              <a:gd name="connsiteY0" fmla="*/ 22845 h 332300"/>
              <a:gd name="connsiteX1" fmla="*/ 4563837 w 4563837"/>
              <a:gd name="connsiteY1" fmla="*/ 0 h 332300"/>
              <a:gd name="connsiteX2" fmla="*/ 4512005 w 4563837"/>
              <a:gd name="connsiteY2" fmla="*/ 328662 h 332300"/>
              <a:gd name="connsiteX3" fmla="*/ 32050 w 4563837"/>
              <a:gd name="connsiteY3" fmla="*/ 332300 h 332300"/>
              <a:gd name="connsiteX4" fmla="*/ 0 w 4563837"/>
              <a:gd name="connsiteY4" fmla="*/ 22845 h 332300"/>
              <a:gd name="connsiteX0" fmla="*/ 0 w 4562315"/>
              <a:gd name="connsiteY0" fmla="*/ 30917 h 340372"/>
              <a:gd name="connsiteX1" fmla="*/ 4562315 w 4562315"/>
              <a:gd name="connsiteY1" fmla="*/ 0 h 340372"/>
              <a:gd name="connsiteX2" fmla="*/ 4512005 w 4562315"/>
              <a:gd name="connsiteY2" fmla="*/ 336734 h 340372"/>
              <a:gd name="connsiteX3" fmla="*/ 32050 w 4562315"/>
              <a:gd name="connsiteY3" fmla="*/ 340372 h 340372"/>
              <a:gd name="connsiteX4" fmla="*/ 0 w 4562315"/>
              <a:gd name="connsiteY4" fmla="*/ 30917 h 34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62315" h="340372">
                <a:moveTo>
                  <a:pt x="0" y="30917"/>
                </a:moveTo>
                <a:lnTo>
                  <a:pt x="4562315" y="0"/>
                </a:lnTo>
                <a:lnTo>
                  <a:pt x="4512005" y="336734"/>
                </a:lnTo>
                <a:lnTo>
                  <a:pt x="32050" y="340372"/>
                </a:lnTo>
                <a:lnTo>
                  <a:pt x="0" y="3091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 bwMode="gray">
          <a:xfrm>
            <a:off x="6673851" y="6324681"/>
            <a:ext cx="1569095" cy="200026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581" h="323214">
                <a:moveTo>
                  <a:pt x="379208" y="-1"/>
                </a:moveTo>
                <a:lnTo>
                  <a:pt x="4545802" y="53258"/>
                </a:lnTo>
                <a:lnTo>
                  <a:pt x="4670581" y="310948"/>
                </a:lnTo>
                <a:lnTo>
                  <a:pt x="0" y="323214"/>
                </a:lnTo>
                <a:lnTo>
                  <a:pt x="379208" y="-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gray">
          <a:xfrm>
            <a:off x="8224171" y="6353256"/>
            <a:ext cx="3290141" cy="16668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9574" h="269345">
                <a:moveTo>
                  <a:pt x="0" y="-1"/>
                </a:moveTo>
                <a:lnTo>
                  <a:pt x="5289574" y="22476"/>
                </a:lnTo>
                <a:lnTo>
                  <a:pt x="4715043" y="237841"/>
                </a:lnTo>
                <a:lnTo>
                  <a:pt x="90402" y="269345"/>
                </a:lnTo>
                <a:lnTo>
                  <a:pt x="0" y="-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 bwMode="gray">
          <a:xfrm>
            <a:off x="11223081" y="6360400"/>
            <a:ext cx="791120" cy="149573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83982" h="241689">
                <a:moveTo>
                  <a:pt x="2696066" y="0"/>
                </a:moveTo>
                <a:lnTo>
                  <a:pt x="5883982" y="7086"/>
                </a:lnTo>
                <a:lnTo>
                  <a:pt x="3066102" y="241689"/>
                </a:lnTo>
                <a:lnTo>
                  <a:pt x="0" y="238564"/>
                </a:lnTo>
                <a:lnTo>
                  <a:pt x="269606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 bwMode="gray">
          <a:xfrm>
            <a:off x="10883358" y="6362781"/>
            <a:ext cx="1307596" cy="495219"/>
          </a:xfrm>
          <a:custGeom>
            <a:avLst/>
            <a:gdLst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71600"/>
              <a:gd name="connsiteY0" fmla="*/ 0 h 206828"/>
              <a:gd name="connsiteX1" fmla="*/ 1230086 w 1371600"/>
              <a:gd name="connsiteY1" fmla="*/ 21771 h 206828"/>
              <a:gd name="connsiteX2" fmla="*/ 1371600 w 1371600"/>
              <a:gd name="connsiteY2" fmla="*/ 119743 h 206828"/>
              <a:gd name="connsiteX3" fmla="*/ 522515 w 1371600"/>
              <a:gd name="connsiteY3" fmla="*/ 130628 h 206828"/>
              <a:gd name="connsiteX4" fmla="*/ 511629 w 1371600"/>
              <a:gd name="connsiteY4" fmla="*/ 206828 h 206828"/>
              <a:gd name="connsiteX5" fmla="*/ 10886 w 1371600"/>
              <a:gd name="connsiteY5" fmla="*/ 206828 h 206828"/>
              <a:gd name="connsiteX6" fmla="*/ 0 w 1371600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2515 w 1367073"/>
              <a:gd name="connsiteY3" fmla="*/ 130628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511629 w 1367073"/>
              <a:gd name="connsiteY4" fmla="*/ 206828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8180 w 1367073"/>
              <a:gd name="connsiteY3" fmla="*/ 135909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02899 w 1367073"/>
              <a:gd name="connsiteY3" fmla="*/ 135155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6828"/>
              <a:gd name="connsiteX1" fmla="*/ 1230086 w 1367073"/>
              <a:gd name="connsiteY1" fmla="*/ 21771 h 206828"/>
              <a:gd name="connsiteX2" fmla="*/ 1367073 w 1367073"/>
              <a:gd name="connsiteY2" fmla="*/ 143886 h 206828"/>
              <a:gd name="connsiteX3" fmla="*/ 521760 w 1367073"/>
              <a:gd name="connsiteY3" fmla="*/ 146472 h 206828"/>
              <a:gd name="connsiteX4" fmla="*/ 430902 w 1367073"/>
              <a:gd name="connsiteY4" fmla="*/ 205319 h 206828"/>
              <a:gd name="connsiteX5" fmla="*/ 10886 w 1367073"/>
              <a:gd name="connsiteY5" fmla="*/ 206828 h 206828"/>
              <a:gd name="connsiteX6" fmla="*/ 0 w 1367073"/>
              <a:gd name="connsiteY6" fmla="*/ 0 h 206828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0886 w 1367073"/>
              <a:gd name="connsiteY5" fmla="*/ 206828 h 209846"/>
              <a:gd name="connsiteX6" fmla="*/ 0 w 1367073"/>
              <a:gd name="connsiteY6" fmla="*/ 0 h 209846"/>
              <a:gd name="connsiteX0" fmla="*/ 0 w 1367073"/>
              <a:gd name="connsiteY0" fmla="*/ 0 h 209846"/>
              <a:gd name="connsiteX1" fmla="*/ 1230086 w 1367073"/>
              <a:gd name="connsiteY1" fmla="*/ 21771 h 209846"/>
              <a:gd name="connsiteX2" fmla="*/ 1367073 w 1367073"/>
              <a:gd name="connsiteY2" fmla="*/ 143886 h 209846"/>
              <a:gd name="connsiteX3" fmla="*/ 521760 w 1367073"/>
              <a:gd name="connsiteY3" fmla="*/ 146472 h 209846"/>
              <a:gd name="connsiteX4" fmla="*/ 507856 w 1367073"/>
              <a:gd name="connsiteY4" fmla="*/ 209846 h 209846"/>
              <a:gd name="connsiteX5" fmla="*/ 1833 w 1367073"/>
              <a:gd name="connsiteY5" fmla="*/ 208337 h 209846"/>
              <a:gd name="connsiteX6" fmla="*/ 0 w 1367073"/>
              <a:gd name="connsiteY6" fmla="*/ 0 h 209846"/>
              <a:gd name="connsiteX0" fmla="*/ 0 w 1367073"/>
              <a:gd name="connsiteY0" fmla="*/ 0 h 385634"/>
              <a:gd name="connsiteX1" fmla="*/ 1230086 w 1367073"/>
              <a:gd name="connsiteY1" fmla="*/ 21771 h 385634"/>
              <a:gd name="connsiteX2" fmla="*/ 1367073 w 1367073"/>
              <a:gd name="connsiteY2" fmla="*/ 143886 h 385634"/>
              <a:gd name="connsiteX3" fmla="*/ 521760 w 1367073"/>
              <a:gd name="connsiteY3" fmla="*/ 146472 h 385634"/>
              <a:gd name="connsiteX4" fmla="*/ 507856 w 1367073"/>
              <a:gd name="connsiteY4" fmla="*/ 209846 h 385634"/>
              <a:gd name="connsiteX5" fmla="*/ 7869 w 1367073"/>
              <a:gd name="connsiteY5" fmla="*/ 385634 h 385634"/>
              <a:gd name="connsiteX6" fmla="*/ 0 w 1367073"/>
              <a:gd name="connsiteY6" fmla="*/ 0 h 385634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521760 w 1367073"/>
              <a:gd name="connsiteY3" fmla="*/ 146472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367073"/>
              <a:gd name="connsiteY0" fmla="*/ 0 h 390161"/>
              <a:gd name="connsiteX1" fmla="*/ 1230086 w 1367073"/>
              <a:gd name="connsiteY1" fmla="*/ 21771 h 390161"/>
              <a:gd name="connsiteX2" fmla="*/ 1367073 w 1367073"/>
              <a:gd name="connsiteY2" fmla="*/ 143886 h 390161"/>
              <a:gd name="connsiteX3" fmla="*/ 1023473 w 1367073"/>
              <a:gd name="connsiteY3" fmla="*/ 113276 h 390161"/>
              <a:gd name="connsiteX4" fmla="*/ 1091050 w 1367073"/>
              <a:gd name="connsiteY4" fmla="*/ 390161 h 390161"/>
              <a:gd name="connsiteX5" fmla="*/ 7869 w 1367073"/>
              <a:gd name="connsiteY5" fmla="*/ 385634 h 390161"/>
              <a:gd name="connsiteX6" fmla="*/ 0 w 1367073"/>
              <a:gd name="connsiteY6" fmla="*/ 0 h 390161"/>
              <a:gd name="connsiteX0" fmla="*/ 0 w 1230086"/>
              <a:gd name="connsiteY0" fmla="*/ 0 h 390161"/>
              <a:gd name="connsiteX1" fmla="*/ 1230086 w 1230086"/>
              <a:gd name="connsiteY1" fmla="*/ 21771 h 390161"/>
              <a:gd name="connsiteX2" fmla="*/ 457200 w 1230086"/>
              <a:gd name="connsiteY2" fmla="*/ 113708 h 390161"/>
              <a:gd name="connsiteX3" fmla="*/ 1023473 w 1230086"/>
              <a:gd name="connsiteY3" fmla="*/ 113276 h 390161"/>
              <a:gd name="connsiteX4" fmla="*/ 1091050 w 1230086"/>
              <a:gd name="connsiteY4" fmla="*/ 390161 h 390161"/>
              <a:gd name="connsiteX5" fmla="*/ 7869 w 1230086"/>
              <a:gd name="connsiteY5" fmla="*/ 385634 h 390161"/>
              <a:gd name="connsiteX6" fmla="*/ 0 w 1230086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23473 w 1091050"/>
              <a:gd name="connsiteY3" fmla="*/ 113276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57200 w 1091050"/>
              <a:gd name="connsiteY2" fmla="*/ 113708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2791 w 1091050"/>
              <a:gd name="connsiteY1" fmla="*/ 11209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7869 w 1091050"/>
              <a:gd name="connsiteY5" fmla="*/ 385634 h 390161"/>
              <a:gd name="connsiteX6" fmla="*/ 0 w 1091050"/>
              <a:gd name="connsiteY6" fmla="*/ 0 h 390161"/>
              <a:gd name="connsiteX0" fmla="*/ 0 w 1091050"/>
              <a:gd name="connsiteY0" fmla="*/ 0 h 390161"/>
              <a:gd name="connsiteX1" fmla="*/ 500410 w 1091050"/>
              <a:gd name="connsiteY1" fmla="*/ 1684 h 390161"/>
              <a:gd name="connsiteX2" fmla="*/ 466725 w 1091050"/>
              <a:gd name="connsiteY2" fmla="*/ 106564 h 390161"/>
              <a:gd name="connsiteX3" fmla="*/ 1030617 w 1091050"/>
              <a:gd name="connsiteY3" fmla="*/ 106132 h 390161"/>
              <a:gd name="connsiteX4" fmla="*/ 1091050 w 1091050"/>
              <a:gd name="connsiteY4" fmla="*/ 390161 h 390161"/>
              <a:gd name="connsiteX5" fmla="*/ 3106 w 1091050"/>
              <a:gd name="connsiteY5" fmla="*/ 388015 h 390161"/>
              <a:gd name="connsiteX6" fmla="*/ 0 w 1091050"/>
              <a:gd name="connsiteY6" fmla="*/ 0 h 390161"/>
              <a:gd name="connsiteX0" fmla="*/ 2692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2692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464654 w 1088979"/>
              <a:gd name="connsiteY2" fmla="*/ 104880 h 388477"/>
              <a:gd name="connsiteX3" fmla="*/ 1028546 w 1088979"/>
              <a:gd name="connsiteY3" fmla="*/ 104448 h 388477"/>
              <a:gd name="connsiteX4" fmla="*/ 1088979 w 1088979"/>
              <a:gd name="connsiteY4" fmla="*/ 388477 h 388477"/>
              <a:gd name="connsiteX5" fmla="*/ 1035 w 1088979"/>
              <a:gd name="connsiteY5" fmla="*/ 386331 h 388477"/>
              <a:gd name="connsiteX6" fmla="*/ 310 w 1088979"/>
              <a:gd name="connsiteY6" fmla="*/ 697 h 388477"/>
              <a:gd name="connsiteX0" fmla="*/ 310 w 1088979"/>
              <a:gd name="connsiteY0" fmla="*/ 697 h 388477"/>
              <a:gd name="connsiteX1" fmla="*/ 498339 w 1088979"/>
              <a:gd name="connsiteY1" fmla="*/ 0 h 388477"/>
              <a:gd name="connsiteX2" fmla="*/ 1028546 w 1088979"/>
              <a:gd name="connsiteY2" fmla="*/ 104448 h 388477"/>
              <a:gd name="connsiteX3" fmla="*/ 1088979 w 1088979"/>
              <a:gd name="connsiteY3" fmla="*/ 388477 h 388477"/>
              <a:gd name="connsiteX4" fmla="*/ 1035 w 1088979"/>
              <a:gd name="connsiteY4" fmla="*/ 386331 h 388477"/>
              <a:gd name="connsiteX5" fmla="*/ 310 w 1088979"/>
              <a:gd name="connsiteY5" fmla="*/ 697 h 388477"/>
              <a:gd name="connsiteX0" fmla="*/ 310 w 1088979"/>
              <a:gd name="connsiteY0" fmla="*/ 0 h 387780"/>
              <a:gd name="connsiteX1" fmla="*/ 1028546 w 1088979"/>
              <a:gd name="connsiteY1" fmla="*/ 103751 h 387780"/>
              <a:gd name="connsiteX2" fmla="*/ 1088979 w 1088979"/>
              <a:gd name="connsiteY2" fmla="*/ 387780 h 387780"/>
              <a:gd name="connsiteX3" fmla="*/ 1035 w 1088979"/>
              <a:gd name="connsiteY3" fmla="*/ 385634 h 387780"/>
              <a:gd name="connsiteX4" fmla="*/ 310 w 1088979"/>
              <a:gd name="connsiteY4" fmla="*/ 0 h 387780"/>
              <a:gd name="connsiteX0" fmla="*/ 49471 w 1088979"/>
              <a:gd name="connsiteY0" fmla="*/ 0 h 393431"/>
              <a:gd name="connsiteX1" fmla="*/ 1028546 w 1088979"/>
              <a:gd name="connsiteY1" fmla="*/ 109402 h 393431"/>
              <a:gd name="connsiteX2" fmla="*/ 1088979 w 1088979"/>
              <a:gd name="connsiteY2" fmla="*/ 393431 h 393431"/>
              <a:gd name="connsiteX3" fmla="*/ 1035 w 1088979"/>
              <a:gd name="connsiteY3" fmla="*/ 391285 h 393431"/>
              <a:gd name="connsiteX4" fmla="*/ 49471 w 1088979"/>
              <a:gd name="connsiteY4" fmla="*/ 0 h 393431"/>
              <a:gd name="connsiteX0" fmla="*/ 48436 w 1087944"/>
              <a:gd name="connsiteY0" fmla="*/ 0 h 393431"/>
              <a:gd name="connsiteX1" fmla="*/ 1027511 w 1087944"/>
              <a:gd name="connsiteY1" fmla="*/ 109402 h 393431"/>
              <a:gd name="connsiteX2" fmla="*/ 1087944 w 1087944"/>
              <a:gd name="connsiteY2" fmla="*/ 393431 h 393431"/>
              <a:gd name="connsiteX3" fmla="*/ 0 w 1087944"/>
              <a:gd name="connsiteY3" fmla="*/ 391285 h 393431"/>
              <a:gd name="connsiteX4" fmla="*/ 48436 w 1087944"/>
              <a:gd name="connsiteY4" fmla="*/ 0 h 393431"/>
              <a:gd name="connsiteX0" fmla="*/ 48436 w 4472120"/>
              <a:gd name="connsiteY0" fmla="*/ 0 h 391284"/>
              <a:gd name="connsiteX1" fmla="*/ 1027511 w 4472120"/>
              <a:gd name="connsiteY1" fmla="*/ 109402 h 391284"/>
              <a:gd name="connsiteX2" fmla="*/ 4472120 w 4472120"/>
              <a:gd name="connsiteY2" fmla="*/ 321302 h 391284"/>
              <a:gd name="connsiteX3" fmla="*/ 0 w 4472120"/>
              <a:gd name="connsiteY3" fmla="*/ 391285 h 391284"/>
              <a:gd name="connsiteX4" fmla="*/ 48436 w 4472120"/>
              <a:gd name="connsiteY4" fmla="*/ 0 h 391284"/>
              <a:gd name="connsiteX0" fmla="*/ 48436 w 4550640"/>
              <a:gd name="connsiteY0" fmla="*/ 0 h 391284"/>
              <a:gd name="connsiteX1" fmla="*/ 4550640 w 4550640"/>
              <a:gd name="connsiteY1" fmla="*/ 37273 h 391284"/>
              <a:gd name="connsiteX2" fmla="*/ 4472120 w 4550640"/>
              <a:gd name="connsiteY2" fmla="*/ 321302 h 391284"/>
              <a:gd name="connsiteX3" fmla="*/ 0 w 4550640"/>
              <a:gd name="connsiteY3" fmla="*/ 391285 h 391284"/>
              <a:gd name="connsiteX4" fmla="*/ 48436 w 4550640"/>
              <a:gd name="connsiteY4" fmla="*/ 0 h 391284"/>
              <a:gd name="connsiteX0" fmla="*/ 48436 w 4562546"/>
              <a:gd name="connsiteY0" fmla="*/ 0 h 391284"/>
              <a:gd name="connsiteX1" fmla="*/ 4562546 w 4562546"/>
              <a:gd name="connsiteY1" fmla="*/ 119386 h 391284"/>
              <a:gd name="connsiteX2" fmla="*/ 4472120 w 4562546"/>
              <a:gd name="connsiteY2" fmla="*/ 321302 h 391284"/>
              <a:gd name="connsiteX3" fmla="*/ 0 w 4562546"/>
              <a:gd name="connsiteY3" fmla="*/ 391285 h 391284"/>
              <a:gd name="connsiteX4" fmla="*/ 48436 w 4562546"/>
              <a:gd name="connsiteY4" fmla="*/ 0 h 391284"/>
              <a:gd name="connsiteX0" fmla="*/ 48436 w 4536352"/>
              <a:gd name="connsiteY0" fmla="*/ 0 h 391284"/>
              <a:gd name="connsiteX1" fmla="*/ 4536352 w 4536352"/>
              <a:gd name="connsiteY1" fmla="*/ 48223 h 391284"/>
              <a:gd name="connsiteX2" fmla="*/ 4472120 w 4536352"/>
              <a:gd name="connsiteY2" fmla="*/ 321302 h 391284"/>
              <a:gd name="connsiteX3" fmla="*/ 0 w 4536352"/>
              <a:gd name="connsiteY3" fmla="*/ 391285 h 391284"/>
              <a:gd name="connsiteX4" fmla="*/ 48436 w 4536352"/>
              <a:gd name="connsiteY4" fmla="*/ 0 h 391284"/>
              <a:gd name="connsiteX0" fmla="*/ 55580 w 4536352"/>
              <a:gd name="connsiteY0" fmla="*/ 0 h 363914"/>
              <a:gd name="connsiteX1" fmla="*/ 4536352 w 4536352"/>
              <a:gd name="connsiteY1" fmla="*/ 20853 h 363914"/>
              <a:gd name="connsiteX2" fmla="*/ 4472120 w 4536352"/>
              <a:gd name="connsiteY2" fmla="*/ 293932 h 363914"/>
              <a:gd name="connsiteX3" fmla="*/ 0 w 4536352"/>
              <a:gd name="connsiteY3" fmla="*/ 363915 h 363914"/>
              <a:gd name="connsiteX4" fmla="*/ 55580 w 4536352"/>
              <a:gd name="connsiteY4" fmla="*/ 0 h 363914"/>
              <a:gd name="connsiteX0" fmla="*/ 131780 w 4536352"/>
              <a:gd name="connsiteY0" fmla="*/ 154319 h 343061"/>
              <a:gd name="connsiteX1" fmla="*/ 4536352 w 4536352"/>
              <a:gd name="connsiteY1" fmla="*/ 0 h 343061"/>
              <a:gd name="connsiteX2" fmla="*/ 4472120 w 4536352"/>
              <a:gd name="connsiteY2" fmla="*/ 273079 h 343061"/>
              <a:gd name="connsiteX3" fmla="*/ 0 w 4536352"/>
              <a:gd name="connsiteY3" fmla="*/ 343062 h 343061"/>
              <a:gd name="connsiteX4" fmla="*/ 131780 w 4536352"/>
              <a:gd name="connsiteY4" fmla="*/ 154319 h 343061"/>
              <a:gd name="connsiteX0" fmla="*/ 48436 w 4536352"/>
              <a:gd name="connsiteY0" fmla="*/ 0 h 369387"/>
              <a:gd name="connsiteX1" fmla="*/ 4536352 w 4536352"/>
              <a:gd name="connsiteY1" fmla="*/ 26326 h 369387"/>
              <a:gd name="connsiteX2" fmla="*/ 4472120 w 4536352"/>
              <a:gd name="connsiteY2" fmla="*/ 299405 h 369387"/>
              <a:gd name="connsiteX3" fmla="*/ 0 w 4536352"/>
              <a:gd name="connsiteY3" fmla="*/ 369388 h 369387"/>
              <a:gd name="connsiteX4" fmla="*/ 48436 w 4536352"/>
              <a:gd name="connsiteY4" fmla="*/ 0 h 369387"/>
              <a:gd name="connsiteX0" fmla="*/ 142941 w 4630857"/>
              <a:gd name="connsiteY0" fmla="*/ 0 h 353997"/>
              <a:gd name="connsiteX1" fmla="*/ 4630857 w 4630857"/>
              <a:gd name="connsiteY1" fmla="*/ 26326 h 353997"/>
              <a:gd name="connsiteX2" fmla="*/ 4566625 w 4630857"/>
              <a:gd name="connsiteY2" fmla="*/ 299405 h 353997"/>
              <a:gd name="connsiteX3" fmla="*/ 0 w 4630857"/>
              <a:gd name="connsiteY3" fmla="*/ 353997 h 353997"/>
              <a:gd name="connsiteX4" fmla="*/ 142941 w 4630857"/>
              <a:gd name="connsiteY4" fmla="*/ 0 h 353997"/>
              <a:gd name="connsiteX0" fmla="*/ 379208 w 4630857"/>
              <a:gd name="connsiteY0" fmla="*/ 4456 h 327671"/>
              <a:gd name="connsiteX1" fmla="*/ 4630857 w 4630857"/>
              <a:gd name="connsiteY1" fmla="*/ 0 h 327671"/>
              <a:gd name="connsiteX2" fmla="*/ 4566625 w 4630857"/>
              <a:gd name="connsiteY2" fmla="*/ 273079 h 327671"/>
              <a:gd name="connsiteX3" fmla="*/ 0 w 4630857"/>
              <a:gd name="connsiteY3" fmla="*/ 327671 h 327671"/>
              <a:gd name="connsiteX4" fmla="*/ 379208 w 4630857"/>
              <a:gd name="connsiteY4" fmla="*/ 4456 h 327671"/>
              <a:gd name="connsiteX0" fmla="*/ 379208 w 4670581"/>
              <a:gd name="connsiteY0" fmla="*/ 4456 h 327671"/>
              <a:gd name="connsiteX1" fmla="*/ 4630857 w 4670581"/>
              <a:gd name="connsiteY1" fmla="*/ 0 h 327671"/>
              <a:gd name="connsiteX2" fmla="*/ 4670581 w 4670581"/>
              <a:gd name="connsiteY2" fmla="*/ 315405 h 327671"/>
              <a:gd name="connsiteX3" fmla="*/ 0 w 4670581"/>
              <a:gd name="connsiteY3" fmla="*/ 327671 h 327671"/>
              <a:gd name="connsiteX4" fmla="*/ 379208 w 4670581"/>
              <a:gd name="connsiteY4" fmla="*/ 4456 h 327671"/>
              <a:gd name="connsiteX0" fmla="*/ 379208 w 4670581"/>
              <a:gd name="connsiteY0" fmla="*/ -1 h 323214"/>
              <a:gd name="connsiteX1" fmla="*/ 4545802 w 4670581"/>
              <a:gd name="connsiteY1" fmla="*/ 53258 h 323214"/>
              <a:gd name="connsiteX2" fmla="*/ 4670581 w 4670581"/>
              <a:gd name="connsiteY2" fmla="*/ 310948 h 323214"/>
              <a:gd name="connsiteX3" fmla="*/ 0 w 4670581"/>
              <a:gd name="connsiteY3" fmla="*/ 323214 h 323214"/>
              <a:gd name="connsiteX4" fmla="*/ 379208 w 4670581"/>
              <a:gd name="connsiteY4" fmla="*/ -1 h 323214"/>
              <a:gd name="connsiteX0" fmla="*/ 0 w 4745669"/>
              <a:gd name="connsiteY0" fmla="*/ 4456 h 269955"/>
              <a:gd name="connsiteX1" fmla="*/ 4620890 w 4745669"/>
              <a:gd name="connsiteY1" fmla="*/ -1 h 269955"/>
              <a:gd name="connsiteX2" fmla="*/ 4745669 w 4745669"/>
              <a:gd name="connsiteY2" fmla="*/ 257689 h 269955"/>
              <a:gd name="connsiteX3" fmla="*/ 75088 w 4745669"/>
              <a:gd name="connsiteY3" fmla="*/ 269955 h 269955"/>
              <a:gd name="connsiteX4" fmla="*/ 0 w 4745669"/>
              <a:gd name="connsiteY4" fmla="*/ 4456 h 269955"/>
              <a:gd name="connsiteX0" fmla="*/ 0 w 4745669"/>
              <a:gd name="connsiteY0" fmla="*/ 4458 h 273804"/>
              <a:gd name="connsiteX1" fmla="*/ 4620890 w 4745669"/>
              <a:gd name="connsiteY1" fmla="*/ 1 h 273804"/>
              <a:gd name="connsiteX2" fmla="*/ 4745669 w 4745669"/>
              <a:gd name="connsiteY2" fmla="*/ 257691 h 273804"/>
              <a:gd name="connsiteX3" fmla="*/ 90402 w 4745669"/>
              <a:gd name="connsiteY3" fmla="*/ 273804 h 273804"/>
              <a:gd name="connsiteX4" fmla="*/ 0 w 4745669"/>
              <a:gd name="connsiteY4" fmla="*/ 4458 h 273804"/>
              <a:gd name="connsiteX0" fmla="*/ 0 w 4715043"/>
              <a:gd name="connsiteY0" fmla="*/ 4456 h 273802"/>
              <a:gd name="connsiteX1" fmla="*/ 4620890 w 4715043"/>
              <a:gd name="connsiteY1" fmla="*/ -1 h 273802"/>
              <a:gd name="connsiteX2" fmla="*/ 4715043 w 4715043"/>
              <a:gd name="connsiteY2" fmla="*/ 242298 h 273802"/>
              <a:gd name="connsiteX3" fmla="*/ 90402 w 4715043"/>
              <a:gd name="connsiteY3" fmla="*/ 273802 h 273802"/>
              <a:gd name="connsiteX4" fmla="*/ 0 w 4715043"/>
              <a:gd name="connsiteY4" fmla="*/ 4456 h 273802"/>
              <a:gd name="connsiteX0" fmla="*/ 0 w 5289574"/>
              <a:gd name="connsiteY0" fmla="*/ -1 h 269345"/>
              <a:gd name="connsiteX1" fmla="*/ 5289574 w 5289574"/>
              <a:gd name="connsiteY1" fmla="*/ 22476 h 269345"/>
              <a:gd name="connsiteX2" fmla="*/ 4715043 w 5289574"/>
              <a:gd name="connsiteY2" fmla="*/ 237841 h 269345"/>
              <a:gd name="connsiteX3" fmla="*/ 90402 w 5289574"/>
              <a:gd name="connsiteY3" fmla="*/ 269345 h 269345"/>
              <a:gd name="connsiteX4" fmla="*/ 0 w 5289574"/>
              <a:gd name="connsiteY4" fmla="*/ -1 h 269345"/>
              <a:gd name="connsiteX0" fmla="*/ 0 w 7532923"/>
              <a:gd name="connsiteY0" fmla="*/ 1 h 269347"/>
              <a:gd name="connsiteX1" fmla="*/ 7532923 w 7532923"/>
              <a:gd name="connsiteY1" fmla="*/ 3240 h 269347"/>
              <a:gd name="connsiteX2" fmla="*/ 4715043 w 7532923"/>
              <a:gd name="connsiteY2" fmla="*/ 237843 h 269347"/>
              <a:gd name="connsiteX3" fmla="*/ 90402 w 7532923"/>
              <a:gd name="connsiteY3" fmla="*/ 269347 h 269347"/>
              <a:gd name="connsiteX4" fmla="*/ 0 w 7532923"/>
              <a:gd name="connsiteY4" fmla="*/ 1 h 269347"/>
              <a:gd name="connsiteX0" fmla="*/ 4254606 w 7442522"/>
              <a:gd name="connsiteY0" fmla="*/ 0 h 273193"/>
              <a:gd name="connsiteX1" fmla="*/ 7442522 w 7442522"/>
              <a:gd name="connsiteY1" fmla="*/ 7086 h 273193"/>
              <a:gd name="connsiteX2" fmla="*/ 4624642 w 7442522"/>
              <a:gd name="connsiteY2" fmla="*/ 241689 h 273193"/>
              <a:gd name="connsiteX3" fmla="*/ 1 w 7442522"/>
              <a:gd name="connsiteY3" fmla="*/ 273193 h 273193"/>
              <a:gd name="connsiteX4" fmla="*/ 4254606 w 7442522"/>
              <a:gd name="connsiteY4" fmla="*/ 0 h 273193"/>
              <a:gd name="connsiteX0" fmla="*/ 2696066 w 5883982"/>
              <a:gd name="connsiteY0" fmla="*/ 0 h 241689"/>
              <a:gd name="connsiteX1" fmla="*/ 5883982 w 5883982"/>
              <a:gd name="connsiteY1" fmla="*/ 7086 h 241689"/>
              <a:gd name="connsiteX2" fmla="*/ 3066102 w 5883982"/>
              <a:gd name="connsiteY2" fmla="*/ 241689 h 241689"/>
              <a:gd name="connsiteX3" fmla="*/ 0 w 5883982"/>
              <a:gd name="connsiteY3" fmla="*/ 238564 h 241689"/>
              <a:gd name="connsiteX4" fmla="*/ 2696066 w 5883982"/>
              <a:gd name="connsiteY4" fmla="*/ 0 h 241689"/>
              <a:gd name="connsiteX0" fmla="*/ 783321 w 5883982"/>
              <a:gd name="connsiteY0" fmla="*/ 0 h 238076"/>
              <a:gd name="connsiteX1" fmla="*/ 5883982 w 5883982"/>
              <a:gd name="connsiteY1" fmla="*/ 3473 h 238076"/>
              <a:gd name="connsiteX2" fmla="*/ 3066102 w 5883982"/>
              <a:gd name="connsiteY2" fmla="*/ 238076 h 238076"/>
              <a:gd name="connsiteX3" fmla="*/ 0 w 5883982"/>
              <a:gd name="connsiteY3" fmla="*/ 234951 h 238076"/>
              <a:gd name="connsiteX4" fmla="*/ 783321 w 5883982"/>
              <a:gd name="connsiteY4" fmla="*/ 0 h 238076"/>
              <a:gd name="connsiteX0" fmla="*/ 736088 w 5836749"/>
              <a:gd name="connsiteY0" fmla="*/ 0 h 238076"/>
              <a:gd name="connsiteX1" fmla="*/ 5836749 w 5836749"/>
              <a:gd name="connsiteY1" fmla="*/ 3473 h 238076"/>
              <a:gd name="connsiteX2" fmla="*/ 3018869 w 5836749"/>
              <a:gd name="connsiteY2" fmla="*/ 238076 h 238076"/>
              <a:gd name="connsiteX3" fmla="*/ 0 w 5836749"/>
              <a:gd name="connsiteY3" fmla="*/ 234951 h 238076"/>
              <a:gd name="connsiteX4" fmla="*/ 736088 w 5836749"/>
              <a:gd name="connsiteY4" fmla="*/ 0 h 238076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9725290 w 9725290"/>
              <a:gd name="connsiteY2" fmla="*/ 234464 h 234951"/>
              <a:gd name="connsiteX3" fmla="*/ 0 w 9725290"/>
              <a:gd name="connsiteY3" fmla="*/ 234951 h 234951"/>
              <a:gd name="connsiteX4" fmla="*/ 736088 w 9725290"/>
              <a:gd name="connsiteY4" fmla="*/ 0 h 234951"/>
              <a:gd name="connsiteX0" fmla="*/ 736088 w 9725290"/>
              <a:gd name="connsiteY0" fmla="*/ 0 h 234951"/>
              <a:gd name="connsiteX1" fmla="*/ 5836749 w 9725290"/>
              <a:gd name="connsiteY1" fmla="*/ 3473 h 234951"/>
              <a:gd name="connsiteX2" fmla="*/ 7111899 w 9725290"/>
              <a:gd name="connsiteY2" fmla="*/ 75858 h 234951"/>
              <a:gd name="connsiteX3" fmla="*/ 9725290 w 9725290"/>
              <a:gd name="connsiteY3" fmla="*/ 234464 h 234951"/>
              <a:gd name="connsiteX4" fmla="*/ 0 w 9725290"/>
              <a:gd name="connsiteY4" fmla="*/ 234951 h 234951"/>
              <a:gd name="connsiteX5" fmla="*/ 736088 w 9725290"/>
              <a:gd name="connsiteY5" fmla="*/ 0 h 234951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709463 w 9725290"/>
              <a:gd name="connsiteY2" fmla="*/ 0 h 368609"/>
              <a:gd name="connsiteX3" fmla="*/ 9725290 w 9725290"/>
              <a:gd name="connsiteY3" fmla="*/ 368122 h 368609"/>
              <a:gd name="connsiteX4" fmla="*/ 0 w 9725290"/>
              <a:gd name="connsiteY4" fmla="*/ 368609 h 368609"/>
              <a:gd name="connsiteX5" fmla="*/ 736088 w 9725290"/>
              <a:gd name="connsiteY5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7843941 w 9725290"/>
              <a:gd name="connsiteY2" fmla="*/ 63216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836749 w 9725290"/>
              <a:gd name="connsiteY1" fmla="*/ 137131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  <a:gd name="connsiteX0" fmla="*/ 736088 w 9725290"/>
              <a:gd name="connsiteY0" fmla="*/ 133658 h 368609"/>
              <a:gd name="connsiteX1" fmla="*/ 5718680 w 9725290"/>
              <a:gd name="connsiteY1" fmla="*/ 135325 h 368609"/>
              <a:gd name="connsiteX2" fmla="*/ 9071878 w 9725290"/>
              <a:gd name="connsiteY2" fmla="*/ 1807 h 368609"/>
              <a:gd name="connsiteX3" fmla="*/ 9709463 w 9725290"/>
              <a:gd name="connsiteY3" fmla="*/ 0 h 368609"/>
              <a:gd name="connsiteX4" fmla="*/ 9725290 w 9725290"/>
              <a:gd name="connsiteY4" fmla="*/ 368122 h 368609"/>
              <a:gd name="connsiteX5" fmla="*/ 0 w 9725290"/>
              <a:gd name="connsiteY5" fmla="*/ 368609 h 368609"/>
              <a:gd name="connsiteX6" fmla="*/ 736088 w 9725290"/>
              <a:gd name="connsiteY6" fmla="*/ 133658 h 368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725290" h="368609">
                <a:moveTo>
                  <a:pt x="736088" y="133658"/>
                </a:moveTo>
                <a:lnTo>
                  <a:pt x="5718680" y="135325"/>
                </a:lnTo>
                <a:lnTo>
                  <a:pt x="9071878" y="1807"/>
                </a:lnTo>
                <a:lnTo>
                  <a:pt x="9709463" y="0"/>
                </a:lnTo>
                <a:lnTo>
                  <a:pt x="9725290" y="368122"/>
                </a:lnTo>
                <a:lnTo>
                  <a:pt x="0" y="368609"/>
                </a:lnTo>
                <a:lnTo>
                  <a:pt x="736088" y="13365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97536" y="6583680"/>
            <a:ext cx="284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560064" y="6583680"/>
            <a:ext cx="670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11070336" y="6583680"/>
            <a:ext cx="609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D7CF3BF-939E-4508-AAC0-0865F9715BC8}" type="slidenum">
              <a:rPr lang="ko-KR" altLang="en-US" smtClean="0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Clr>
          <a:schemeClr val="tx2"/>
        </a:buClr>
        <a:buSzPct val="90000"/>
        <a:buFont typeface="Wingdings 3" pitchFamily="18" charset="2"/>
        <a:buChar char="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://terms.naver.com/entry.nhn?docId=958689&amp;ref=y" TargetMode="External"/><Relationship Id="rId5" Type="http://schemas.openxmlformats.org/officeDocument/2006/relationships/hyperlink" Target="http://terms.naver.com/entry.nhn?docId=958942&amp;ref=y" TargetMode="External"/><Relationship Id="rId4" Type="http://schemas.openxmlformats.org/officeDocument/2006/relationships/hyperlink" Target="http://terms.naver.com/entry.nhn?docId=958804&amp;ref=y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099064" y="692696"/>
            <a:ext cx="7990656" cy="1728192"/>
          </a:xfrm>
        </p:spPr>
        <p:txBody>
          <a:bodyPr>
            <a:noAutofit/>
          </a:bodyPr>
          <a:lstStyle/>
          <a:p>
            <a:r>
              <a:rPr lang="ko-KR" altLang="en-US" sz="6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언어논리 독해력</a:t>
            </a:r>
            <a:br>
              <a:rPr lang="en-US" altLang="ko-KR" sz="6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(3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주차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800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6789508B-9C6E-4B4C-A449-7B944AE60DB2}"/>
              </a:ext>
            </a:extLst>
          </p:cNvPr>
          <p:cNvGrpSpPr/>
          <p:nvPr/>
        </p:nvGrpSpPr>
        <p:grpSpPr>
          <a:xfrm>
            <a:off x="2585364" y="2420888"/>
            <a:ext cx="6984776" cy="3210297"/>
            <a:chOff x="2585364" y="2420888"/>
            <a:chExt cx="6984776" cy="3210297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BAA7F595-1B40-4F1B-A801-B0BB4B8C3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85364" y="2420888"/>
              <a:ext cx="6984776" cy="3210297"/>
            </a:xfrm>
            <a:prstGeom prst="ellipse">
              <a:avLst/>
            </a:prstGeom>
            <a:ln w="63500" cap="rnd">
              <a:solidFill>
                <a:srgbClr val="00FFFF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A0C691-B794-43D2-880C-CBBC8F28D50B}"/>
                </a:ext>
              </a:extLst>
            </p:cNvPr>
            <p:cNvSpPr txBox="1"/>
            <p:nvPr/>
          </p:nvSpPr>
          <p:spPr>
            <a:xfrm>
              <a:off x="5164681" y="3455634"/>
              <a:ext cx="1962397" cy="1077218"/>
            </a:xfrm>
            <a:prstGeom prst="rect">
              <a:avLst/>
            </a:prstGeom>
            <a:noFill/>
            <a:ln>
              <a:solidFill>
                <a:srgbClr val="00FFFF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ko-KR" altLang="en-US" sz="320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중심 내용</a:t>
              </a:r>
              <a:endParaRPr lang="en-US" altLang="ko-KR" sz="3200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endParaRPr>
            </a:p>
            <a:p>
              <a:pPr algn="ctr"/>
              <a:r>
                <a:rPr lang="ko-KR" altLang="en-US" sz="3200" dirty="0">
                  <a:solidFill>
                    <a:srgbClr val="0000FF"/>
                  </a:solidFill>
                  <a:latin typeface="HY헤드라인M" panose="02030600000101010101" pitchFamily="18" charset="-127"/>
                  <a:ea typeface="HY헤드라인M" panose="02030600000101010101" pitchFamily="18" charset="-127"/>
                </a:rPr>
                <a:t>파악하기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0285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207724"/>
              </p:ext>
            </p:extLst>
          </p:nvPr>
        </p:nvGraphicFramePr>
        <p:xfrm>
          <a:off x="407368" y="1223648"/>
          <a:ext cx="11377264" cy="4729734"/>
        </p:xfrm>
        <a:graphic>
          <a:graphicData uri="http://schemas.openxmlformats.org/drawingml/2006/table">
            <a:tbl>
              <a:tblPr/>
              <a:tblGrid>
                <a:gridCol w="11377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1577">
                <a:tc>
                  <a:txBody>
                    <a:bodyPr/>
                    <a:lstStyle/>
                    <a:p>
                      <a:pPr marL="0" marR="0" indent="0" algn="just" fontAlgn="base" latinLnBrk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① 지조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800" b="1" i="0" dirty="0">
                          <a:effectLst/>
                        </a:rPr>
                        <a:t>志操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지키기란 참으로 어려운 일이다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② 자기의 신념에 어긋날 때면 목숨을 걸고 항거하여 타협하지 않고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부정과 불의한 권력 앞에는 최저의 생활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최악의 곤욕을 무릅쓸 각오가 없으면 섣불리 지조를 입에 담아서는 안 된다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③정신의 자존자시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自尊自恃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위해서는 자학과도 같은 생활을 견디는 힘이 없이는 지조는 지켜 지지 않는다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④ 그러므로 지조의 매운 향기를 지닌 분들은 심한 고집과 기벽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奇癖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기이한 버릇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까지도 지녔던 것이다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⑤ 신채호 선생은 망명 생활 중 추운 겨울에 세수를 하는데 꼿꼿이 앉아서 두 손으로 물을 움켜다 얼굴을 씻기 때문에 찬물이 모두 소매 속으로 흘러 들어갔다고 한다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⑥어떤 제자가 그 까닭을 물으매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내 동서남북 어느 곳에도 머리 숙일 곳이 없기 때문이라고 했다는 일화가 있다</a:t>
                      </a:r>
                      <a:r>
                        <a:rPr lang="en-US" altLang="ko-KR" sz="2800" kern="10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35360" y="5971927"/>
            <a:ext cx="11449272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예문에서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주제문장은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①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이며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뒷</a:t>
            </a:r>
            <a:r>
              <a:rPr lang="ko-KR" altLang="en-US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침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문장은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②~⑥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이다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뒷받침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문장중에서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②~④은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상술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문장이며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⑤ ⑥은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200" dirty="0" err="1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문장이다</a:t>
            </a:r>
            <a:r>
              <a:rPr lang="en-US" altLang="ko-KR" sz="22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200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66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15680" y="1174980"/>
            <a:ext cx="5764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한 문단의 중심 내용을 묻는 문항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7368" y="1995459"/>
            <a:ext cx="11449272" cy="106901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latinLnBrk="1"/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지문에 제시된 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개의 문단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이나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개의 문단 중 </a:t>
            </a:r>
            <a:endParaRPr lang="en-US" altLang="ko-KR" sz="2800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 문단에 한정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하여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핵심내용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 문제임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22782" y="3333752"/>
            <a:ext cx="1015312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latinLnBrk="1"/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문제해결 </a:t>
            </a:r>
            <a:r>
              <a:rPr lang="en-US" altLang="ko-KR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Tip</a:t>
            </a:r>
          </a:p>
          <a:p>
            <a:pPr latinLnBrk="1"/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latinLnBrk="1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문단의 구조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ko-KR" altLang="en-US" sz="32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문단의 유형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기준으로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latinLnBrk="1"/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주제문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뒷받침 문장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하는 것이 </a:t>
            </a:r>
            <a:r>
              <a:rPr lang="ko-KR" altLang="en-US" sz="3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매우 중요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함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A6929-8388-45F2-BE78-3355FA595828}"/>
              </a:ext>
            </a:extLst>
          </p:cNvPr>
          <p:cNvSpPr txBox="1"/>
          <p:nvPr/>
        </p:nvSpPr>
        <p:spPr>
          <a:xfrm>
            <a:off x="335360" y="5528341"/>
            <a:ext cx="11449272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 latinLnBrk="1"/>
            <a:r>
              <a:rPr lang="ko-KR" altLang="en-US" sz="4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이유</a:t>
            </a:r>
            <a:r>
              <a:rPr lang="ko-KR" altLang="en-US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는</a:t>
            </a:r>
            <a:r>
              <a:rPr lang="en-US" altLang="ko-KR" sz="4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48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3799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1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005633" y="1249596"/>
            <a:ext cx="4120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전체 내용을 묻는 문제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369" y="2492896"/>
            <a:ext cx="11377263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해결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Tip&gt;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 문단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파악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하는 것도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중요함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algn="just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그러나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더욱 중요한 것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은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just"/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 문단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어떤 관계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속에 유기적으로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연결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되고 있는지를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하는 것임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algn="just"/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☞ 예컨대 문단의 관계가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</a:t>
            </a:r>
            <a:r>
              <a:rPr lang="ko-KR" altLang="en-US" sz="2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상하</a:t>
            </a:r>
            <a:r>
              <a:rPr lang="en-US" altLang="ko-KR" sz="2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시간적</a:t>
            </a:r>
            <a:r>
              <a:rPr lang="en-US" altLang="ko-KR" sz="2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공간적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비교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대조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열거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</a:t>
            </a:r>
            <a:r>
              <a:rPr lang="en-US" altLang="ko-KR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문제해결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등의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논리적 관계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하면서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필자가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100" dirty="0">
                <a:latin typeface="HY견고딕" panose="02030600000101010101" pitchFamily="18" charset="-127"/>
                <a:ea typeface="HY견고딕" panose="02030600000101010101" pitchFamily="18" charset="-127"/>
              </a:rPr>
              <a:t>중점적으로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이야기하고자 하는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파악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해야 함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9861" y="1897668"/>
            <a:ext cx="1022628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>
            <a:spAutoFit/>
          </a:bodyPr>
          <a:lstStyle/>
          <a:p>
            <a:pPr latinLnBrk="1"/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지문에 제시된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개 문단 전체의 핵심내용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확인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 문제</a:t>
            </a:r>
          </a:p>
        </p:txBody>
      </p:sp>
    </p:spTree>
    <p:extLst>
      <p:ext uri="{BB962C8B-B14F-4D97-AF65-F5344CB8AC3E}">
        <p14:creationId xmlns:p14="http://schemas.microsoft.com/office/powerpoint/2010/main" val="398600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45842" y="1196752"/>
            <a:ext cx="3650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상하 관계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07368" y="1844824"/>
            <a:ext cx="11449272" cy="864096"/>
          </a:xfrm>
          <a:prstGeom prst="roundRect">
            <a:avLst/>
          </a:prstGeom>
          <a:solidFill>
            <a:srgbClr val="002060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상위개념의 문단을 제시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하고 이어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상위개념과 연계된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  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다양한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하위개념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들을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문단 별로 제시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111364"/>
              </p:ext>
            </p:extLst>
          </p:nvPr>
        </p:nvGraphicFramePr>
        <p:xfrm>
          <a:off x="407368" y="2852936"/>
          <a:ext cx="11449271" cy="3456383"/>
        </p:xfrm>
        <a:graphic>
          <a:graphicData uri="http://schemas.openxmlformats.org/drawingml/2006/table">
            <a:tbl>
              <a:tblPr/>
              <a:tblGrid>
                <a:gridCol w="114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9297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천연자원의 마지막 보고로 알려진 북극에 대한 ‘쟁탈전’이 속도를 내고 있다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유엔해양법은 개별국가들이 북극해에 대해 주권을 주장할 수 없도록 규정하고 있다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그러나 세계 각국들은 저마다의 영유권을 주장하고 있으며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이들 국가 중 러시아와 덴마크가 대표적이다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170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러시아는 </a:t>
                      </a: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································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                 ·································· </a:t>
                      </a: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있다</a:t>
                      </a: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FF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1705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덴마크는 </a:t>
                      </a: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································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                     ··································</a:t>
                      </a:r>
                      <a:r>
                        <a:rPr lang="ko-KR" altLang="en-US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있다</a:t>
                      </a:r>
                      <a:r>
                        <a:rPr lang="en-US" altLang="ko-KR" sz="2000" kern="0" spc="0" dirty="0">
                          <a:solidFill>
                            <a:srgbClr val="0000FF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FF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2175" y="26617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437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503712" y="1052736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시간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공간적 관계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07368" y="1593288"/>
            <a:ext cx="11377264" cy="1152128"/>
          </a:xfrm>
          <a:prstGeom prst="roundRect">
            <a:avLst/>
          </a:prstGeom>
          <a:solidFill>
            <a:srgbClr val="0000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시간적 관계 → 먼저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시간적 흐름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서술하는 방식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공간적 관계 →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특정한 공간을 설명 또는 공간적인 차이를 부각하고자  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하나의 공간을 묘사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하고 이어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새로운 공간을 기술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320427"/>
              </p:ext>
            </p:extLst>
          </p:nvPr>
        </p:nvGraphicFramePr>
        <p:xfrm>
          <a:off x="389612" y="2924944"/>
          <a:ext cx="11449272" cy="3704336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638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가을을 맞아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기획바우처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행사가 전국 곳곳에서 마련된다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기획바우처는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문화소외계층을 상대로</a:t>
                      </a:r>
                      <a:r>
                        <a:rPr lang="ko-KR" altLang="en-US" sz="22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모셔오거나 찾아가는 맞춤형 예술 체험 프로그램이다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.······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서울지역의 ‘함께하는 역사 탐방’은 독거노인을 모셔 와서 역사 현장을 찾아 연극을 관람하고 체험하는 프로그램이다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.·················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경기도지역에서는 ‘가족과 함께’라는 행사를 통해 외롭게 생활하는 노인들에게 가족이라는 따뜻하고 평안함을 느낄 수 있도록 하는 다양한 문화행사 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···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강원도 강릉과 영월에서는 저소득층 자녀를 대상으로 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···········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2175" y="26966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651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658238" y="1196752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비교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35360" y="1844824"/>
            <a:ext cx="11449272" cy="864096"/>
          </a:xfrm>
          <a:prstGeom prst="roundRect">
            <a:avLst/>
          </a:prstGeom>
          <a:solidFill>
            <a:srgbClr val="0000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비교와 대조는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대상을 좀 더 쉽게 설명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하기 위해 보편적으로 사용하는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서술 방식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이며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latinLnBrk="1"/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                                   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둘 이상의 대상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전제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함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35360" y="2924944"/>
            <a:ext cx="11449272" cy="13276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比較는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둘 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사물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견줄 때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유사점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공통점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들어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설명</a:t>
            </a:r>
            <a:r>
              <a:rPr lang="ko-KR" altLang="en-US" sz="16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endParaRPr lang="en-US" altLang="ko-KR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2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탱자는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매끈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하게 잘생겼으면서도 별로 쓸모가 없었다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latinLnBrk="1"/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향기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 유자만 못했고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맛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은 더구나 비교가 되지 않았다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.”</a:t>
            </a:r>
            <a:endParaRPr lang="ko-KR" altLang="en-US" sz="20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35360" y="4437111"/>
            <a:ext cx="11449272" cy="15121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對照는 둘 이상의 사물을 견줄 때 </a:t>
            </a:r>
            <a:endParaRPr lang="en-US" altLang="ko-KR" sz="24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latinLnBrk="1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차이점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대소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장단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명암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선악 등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들어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설명</a:t>
            </a:r>
            <a:r>
              <a:rPr lang="ko-KR" altLang="en-US" sz="2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방법</a:t>
            </a:r>
            <a:endParaRPr lang="en-US" altLang="ko-KR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latinLnBrk="1">
              <a:lnSpc>
                <a:spcPct val="150000"/>
              </a:lnSpc>
            </a:pP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식성은 민족마다 다르다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한국인은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채식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좋아하는데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</a:t>
            </a:r>
            <a:r>
              <a:rPr lang="ko-KR" altLang="en-US" sz="2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국인은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육식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좋아한다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.”</a:t>
            </a:r>
            <a:endParaRPr lang="ko-KR" altLang="en-US" sz="20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003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18598" y="1006827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비교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174895"/>
              </p:ext>
            </p:extLst>
          </p:nvPr>
        </p:nvGraphicFramePr>
        <p:xfrm>
          <a:off x="335360" y="1556792"/>
          <a:ext cx="11521280" cy="453650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3650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일반적으로 명령이라면 의지를 강요하는 의미를 가지는데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칸트는 이를 가언적 명령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假言的 命令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 정언적 명령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定言的 命令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두 형식을 분류하였다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도덕법칙은 이 세상의 행복을 얻기 위한 수단으로서 가언적 명령을 회피하고 반드시 따라야 할 정언적 명령을 언급하고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가언적 명령은 어떤 목적 달성을 조건으로 하는 명령을 의미한다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이를테면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‘남에게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대접을 받으려거든 먼저 남을 대접하라’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라는 명령과 같이 그 목적을 승인하는 사람에게만 의미가 있을 뿐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보편타당성이 없다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따라서 이를 회피해야 한다고 보았다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가언적 명령과 달리 정언적 명령은 수단이나 조건을 내세우지 않는 무조건적인 명령으로 도덕적 명령이라고도 하는데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행위의 결과나 목적과는 관계없이 행위 그 자체에 가치를 두는 명령이다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이와 같은 정언적 명령들이 체계가 곧 도덕이라고 보았다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32175" y="23743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35360" y="6154224"/>
            <a:ext cx="22717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비교인가 대조인가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80F4CF-3CC5-4510-9FC1-92CA54B6AB18}"/>
              </a:ext>
            </a:extLst>
          </p:cNvPr>
          <p:cNvSpPr txBox="1"/>
          <p:nvPr/>
        </p:nvSpPr>
        <p:spPr>
          <a:xfrm>
            <a:off x="3911472" y="6093296"/>
            <a:ext cx="79560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명령이라는 공통점을 중심으로 가언적 명령과 정언적 명령을 비교하고 있음</a:t>
            </a:r>
          </a:p>
        </p:txBody>
      </p:sp>
    </p:spTree>
    <p:extLst>
      <p:ext uri="{BB962C8B-B14F-4D97-AF65-F5344CB8AC3E}">
        <p14:creationId xmlns:p14="http://schemas.microsoft.com/office/powerpoint/2010/main" val="316100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F3F9D758-197C-4FD5-B69D-FFEC48B00986}"/>
              </a:ext>
            </a:extLst>
          </p:cNvPr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>
              <a:extLst>
                <a:ext uri="{FF2B5EF4-FFF2-40B4-BE49-F238E27FC236}">
                  <a16:creationId xmlns:a16="http://schemas.microsoft.com/office/drawing/2014/main" id="{805F8FE2-D392-47E0-9800-2AE491D82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622BFD-6656-4B1F-9204-CDB8D7EE33F9}"/>
                </a:ext>
              </a:extLst>
            </p:cNvPr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68FF63C-B6CE-41B5-97EE-F7509E0E9844}"/>
              </a:ext>
            </a:extLst>
          </p:cNvPr>
          <p:cNvSpPr txBox="1"/>
          <p:nvPr/>
        </p:nvSpPr>
        <p:spPr>
          <a:xfrm>
            <a:off x="318598" y="112474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비교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대조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BBFB9899-0EBF-4BC6-9838-D25E1AFA55A1}"/>
              </a:ext>
            </a:extLst>
          </p:cNvPr>
          <p:cNvSpPr/>
          <p:nvPr/>
        </p:nvSpPr>
        <p:spPr>
          <a:xfrm>
            <a:off x="335360" y="1801977"/>
            <a:ext cx="11521280" cy="3355215"/>
          </a:xfrm>
          <a:prstGeom prst="roundRect">
            <a:avLst>
              <a:gd name="adj" fmla="val 4795"/>
            </a:avLst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생각컨대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진정한 자존심이나 사이비 자존심이나 간에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모두 자신의 삶을 보호하기 위하여 생성된 것이라는 점에서는 동일하다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그러나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삶이 어떠한 것인가에 따라서 그 종류를 달리한다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전자는 영원한 삶에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후자는 그날그날의 세속적 삶에 집념한다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전자는 자신의 세계에만 충실하기 때문에 진정으로 주체적이며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후자는 자신의 대외적인 체면과 남에게 전시되는 효과에만 사로잡히기 때문에 타율적 존재로 떨어지지 않을 수 없다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즉 후자의 자존심을 지닌 이는 스스로는 독립되어 있다고 생각할지 모르나 객관적으로 보면 항상 종속적인 지위를 방황함을 면하기 어렵다는 말이다</a:t>
            </a:r>
            <a:r>
              <a:rPr lang="en-US" altLang="ko-KR" sz="24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r"/>
            <a:r>
              <a:rPr lang="en-US" altLang="ko-KR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2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정재각</a:t>
            </a:r>
            <a:r>
              <a:rPr lang="en-US" altLang="ko-KR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:'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한국인의 대외적 자존심</a:t>
            </a:r>
            <a:r>
              <a:rPr lang="en-US" altLang="ko-KR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'</a:t>
            </a:r>
            <a:r>
              <a:rPr lang="ko-KR" altLang="en-US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에서</a:t>
            </a:r>
            <a:r>
              <a:rPr lang="en-US" altLang="ko-KR" sz="22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200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AD05C3D5-016C-4D98-8255-A17E113FA6B7}"/>
              </a:ext>
            </a:extLst>
          </p:cNvPr>
          <p:cNvSpPr/>
          <p:nvPr/>
        </p:nvSpPr>
        <p:spPr>
          <a:xfrm>
            <a:off x="479376" y="5867980"/>
            <a:ext cx="11233248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예문은 앞부분에서 공통점을 말하고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이어서 차이점을 강조한 대비에 의해 진술된 문단이다</a:t>
            </a:r>
            <a:endParaRPr lang="ko-KR" alt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473279-A6E9-4E46-B5D5-D6078F800BDB}"/>
              </a:ext>
            </a:extLst>
          </p:cNvPr>
          <p:cNvSpPr txBox="1"/>
          <p:nvPr/>
        </p:nvSpPr>
        <p:spPr>
          <a:xfrm>
            <a:off x="4631811" y="5336720"/>
            <a:ext cx="296747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비교인가 대조인가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328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83314" y="1196752"/>
            <a:ext cx="380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800" b="1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열거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70872" y="1700808"/>
            <a:ext cx="11449272" cy="2799364"/>
          </a:xfrm>
          <a:prstGeom prst="roundRect">
            <a:avLst>
              <a:gd name="adj" fmla="val 8153"/>
            </a:avLst>
          </a:prstGeom>
          <a:solidFill>
            <a:srgbClr val="0000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구체적인 예</a:t>
            </a:r>
            <a:r>
              <a:rPr lang="en-US" altLang="ko-KR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특정 사실</a:t>
            </a:r>
            <a:r>
              <a:rPr lang="en-US" altLang="ko-KR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들어 </a:t>
            </a:r>
            <a:r>
              <a:rPr lang="ko-KR" altLang="en-US" sz="28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주제문을</a:t>
            </a:r>
            <a:r>
              <a:rPr lang="ko-KR" altLang="en-US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뒷받침 함</a:t>
            </a:r>
            <a:r>
              <a:rPr lang="en-US" altLang="ko-KR" sz="28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</a:p>
          <a:p>
            <a:pPr algn="ctr" latinLnBrk="1"/>
            <a:endParaRPr lang="en-US" altLang="ko-KR" sz="2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이는 본론을 이루는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각 단락의 상호 관계가 </a:t>
            </a:r>
            <a:endParaRPr lang="en-US" altLang="ko-KR" sz="2800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상하관계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또는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대등한 지위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를 갖게 하여 펼쳐 나가는 형태로서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latinLnBrk="1"/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첫째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먼저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우선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),………,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둘째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또한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),………,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셋째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마지막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),   ……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와 같은 형식에 의해 전개해 나가는 그 전형적인 방법이다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1847528" y="4581458"/>
            <a:ext cx="8568952" cy="1836366"/>
          </a:xfrm>
          <a:prstGeom prst="roundRect">
            <a:avLst>
              <a:gd name="adj" fmla="val 8153"/>
            </a:avLst>
          </a:prstGeom>
          <a:solidFill>
            <a:schemeClr val="tx1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/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열거하는 방법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800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① 구성요소로 나누어 열거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② 원인을 열거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③ 나타나는 영향이나 사례를 열거 등 다양하게 적용됨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794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183314" y="1124744"/>
            <a:ext cx="3805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열거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486666"/>
              </p:ext>
            </p:extLst>
          </p:nvPr>
        </p:nvGraphicFramePr>
        <p:xfrm>
          <a:off x="335360" y="1628800"/>
          <a:ext cx="11521280" cy="489654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9654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높은 휘발유 세는 서민들에게 많은 부담으로 작용한다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하지만 자동차를 사용 함으로서 발생하는 여러 가지 문제점들을 교정하는 역할을 수행하기도 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첫째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휘발유 세는 사람들의 대중교통 수단 이용을 유도하고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자가용 사용을 억제함으로써 대도시의 교통 혼잡을 줄여준다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둘째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교통사고 발생시 대형차량이나 승합차가 중소형 차량에 비해 치명적인 피해를 줄 가능성이 높다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이와 관련해서 높은 휘발유 세는 휘발유를 많이 소비하는 대형 차량을 운행하는 사람에게 높은 비용을 치르게 함으로써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·········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셋째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높은 휘발유 세는 일상생활에서 휘발유 소비를 억제하는 역할을 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가령 자가용 사용을 억제시키거나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·······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대기오염을 줄이는데 기여한다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432175" y="2563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112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898"/>
            <a:ext cx="5824010" cy="1019941"/>
            <a:chOff x="1623346" y="248819"/>
            <a:chExt cx="5824010" cy="1019941"/>
          </a:xfrm>
        </p:grpSpPr>
        <p:grpSp>
          <p:nvGrpSpPr>
            <p:cNvPr id="5" name="Group 13"/>
            <p:cNvGrpSpPr>
              <a:grpSpLocks/>
            </p:cNvGrpSpPr>
            <p:nvPr/>
          </p:nvGrpSpPr>
          <p:grpSpPr bwMode="auto">
            <a:xfrm>
              <a:off x="1623346" y="248819"/>
              <a:ext cx="5824010" cy="1019941"/>
              <a:chOff x="595" y="1191"/>
              <a:chExt cx="4523" cy="969"/>
            </a:xfrm>
          </p:grpSpPr>
          <p:pic>
            <p:nvPicPr>
              <p:cNvPr id="7" name="Picture 9" descr="간지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95" y="1923"/>
                <a:ext cx="4523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1" descr="간지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5" y="1191"/>
                <a:ext cx="4523" cy="2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262369" y="374184"/>
              <a:ext cx="2518639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chemeClr val="bg2">
                      <a:lumMod val="95000"/>
                      <a:lumOff val="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독  해  </a:t>
              </a:r>
              <a:r>
                <a:rPr lang="ko-KR" altLang="en-US" sz="4200" dirty="0" err="1">
                  <a:solidFill>
                    <a:schemeClr val="bg2">
                      <a:lumMod val="95000"/>
                      <a:lumOff val="5000"/>
                    </a:schemeClr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력</a:t>
              </a:r>
              <a:endParaRPr lang="ko-KR" altLang="en-US" sz="4200" dirty="0">
                <a:solidFill>
                  <a:schemeClr val="bg2">
                    <a:lumMod val="95000"/>
                    <a:lumOff val="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9" name="모서리가 둥근 직사각형 8"/>
          <p:cNvSpPr/>
          <p:nvPr/>
        </p:nvSpPr>
        <p:spPr bwMode="auto">
          <a:xfrm>
            <a:off x="335360" y="1391756"/>
            <a:ext cx="11521280" cy="2037244"/>
          </a:xfrm>
          <a:prstGeom prst="roundRect">
            <a:avLst>
              <a:gd name="adj" fmla="val 5844"/>
            </a:avLst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atinLnBrk="1"/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독해력은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지문에서 제시된 글에서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문단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글 전체 내용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하고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en-US" altLang="ko-KR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          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핵심내용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파악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능력을 말한다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latinLnBrk="1"/>
            <a:endParaRPr lang="en-US" altLang="ko-KR" sz="24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예컨대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지문에서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필자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 다루고 있는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정보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개념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화제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논쟁점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등  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전체적인 내용 이해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</a:t>
            </a:r>
            <a:endParaRPr lang="en-US" altLang="ko-KR" dirty="0">
              <a:solidFill>
                <a:schemeClr val="bg2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주요 부분을 파악할 줄 아는</a:t>
            </a:r>
            <a:r>
              <a:rPr lang="ko-KR" alt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문장의 구성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및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이해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능력이다</a:t>
            </a:r>
            <a:r>
              <a:rPr lang="en-US" altLang="ko-KR" sz="24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chemeClr val="bg2">
                  <a:lumMod val="95000"/>
                  <a:lumOff val="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아래쪽 화살표 9"/>
          <p:cNvSpPr/>
          <p:nvPr/>
        </p:nvSpPr>
        <p:spPr>
          <a:xfrm>
            <a:off x="4338664" y="3645024"/>
            <a:ext cx="3557536" cy="288032"/>
          </a:xfrm>
          <a:prstGeom prst="downArrow">
            <a:avLst/>
          </a:prstGeom>
          <a:solidFill>
            <a:schemeClr val="bg2">
              <a:lumMod val="95000"/>
              <a:lumOff val="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407368" y="4242108"/>
            <a:ext cx="3384376" cy="2037244"/>
            <a:chOff x="323528" y="4242108"/>
            <a:chExt cx="2808312" cy="1728192"/>
          </a:xfrm>
        </p:grpSpPr>
        <p:sp>
          <p:nvSpPr>
            <p:cNvPr id="11" name="모서리가 둥근 직사각형 10"/>
            <p:cNvSpPr/>
            <p:nvPr/>
          </p:nvSpPr>
          <p:spPr bwMode="auto">
            <a:xfrm>
              <a:off x="323528" y="4242108"/>
              <a:ext cx="2808312" cy="1728192"/>
            </a:xfrm>
            <a:prstGeom prst="roundRect">
              <a:avLst>
                <a:gd name="adj" fmla="val 8761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세부정보의 파악</a:t>
              </a:r>
            </a:p>
          </p:txBody>
        </p:sp>
        <p:sp>
          <p:nvSpPr>
            <p:cNvPr id="14" name="모서리가 둥근 직사각형 13"/>
            <p:cNvSpPr/>
            <p:nvPr/>
          </p:nvSpPr>
          <p:spPr bwMode="auto">
            <a:xfrm>
              <a:off x="407608" y="4651868"/>
              <a:ext cx="2652224" cy="1225405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지문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이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무엇</a:t>
              </a:r>
              <a:r>
                <a:rPr lang="ko-KR" altLang="en-US" sz="20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대해 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어떻게 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이야기 하는지를 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확인하는 과정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에서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2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파악되는 정보</a:t>
              </a:r>
            </a:p>
          </p:txBody>
        </p:sp>
      </p:grpSp>
      <p:grpSp>
        <p:nvGrpSpPr>
          <p:cNvPr id="18" name="그룹 17"/>
          <p:cNvGrpSpPr/>
          <p:nvPr/>
        </p:nvGrpSpPr>
        <p:grpSpPr>
          <a:xfrm>
            <a:off x="4428665" y="4242108"/>
            <a:ext cx="3384376" cy="2037244"/>
            <a:chOff x="3203848" y="4242108"/>
            <a:chExt cx="2808312" cy="1728192"/>
          </a:xfrm>
        </p:grpSpPr>
        <p:sp>
          <p:nvSpPr>
            <p:cNvPr id="12" name="모서리가 둥근 직사각형 11"/>
            <p:cNvSpPr/>
            <p:nvPr/>
          </p:nvSpPr>
          <p:spPr bwMode="auto">
            <a:xfrm>
              <a:off x="3203848" y="4242108"/>
              <a:ext cx="2808312" cy="1728192"/>
            </a:xfrm>
            <a:prstGeom prst="roundRect">
              <a:avLst>
                <a:gd name="adj" fmla="val 9369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0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중심 내용 파악</a:t>
              </a: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286366" y="4651868"/>
              <a:ext cx="2664296" cy="1225404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글을 읽는 목적</a:t>
              </a:r>
              <a:r>
                <a:rPr lang="en-US" altLang="ko-KR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,</a:t>
              </a:r>
            </a:p>
            <a:p>
              <a:pPr algn="ctr">
                <a:lnSpc>
                  <a:spcPct val="150000"/>
                </a:lnSpc>
              </a:pP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필자가 말하고자 하는 </a:t>
              </a:r>
              <a:r>
                <a:rPr lang="ko-KR" altLang="en-US" sz="22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중심내용</a:t>
              </a:r>
              <a:r>
                <a:rPr lang="ko-KR" altLang="en-US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을 </a:t>
              </a:r>
              <a:r>
                <a:rPr lang="ko-KR" altLang="en-US" sz="22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파악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8400256" y="4242108"/>
            <a:ext cx="3384376" cy="2037244"/>
            <a:chOff x="6084168" y="4242108"/>
            <a:chExt cx="2808312" cy="1728192"/>
          </a:xfrm>
        </p:grpSpPr>
        <p:sp>
          <p:nvSpPr>
            <p:cNvPr id="13" name="모서리가 둥근 직사각형 12"/>
            <p:cNvSpPr/>
            <p:nvPr/>
          </p:nvSpPr>
          <p:spPr bwMode="auto">
            <a:xfrm>
              <a:off x="6084168" y="4242108"/>
              <a:ext cx="2808312" cy="1728192"/>
            </a:xfrm>
            <a:prstGeom prst="roundRect">
              <a:avLst>
                <a:gd name="adj" fmla="val 6936"/>
              </a:avLst>
            </a:prstGeom>
            <a:solidFill>
              <a:srgbClr val="0000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000">
                  <a:latin typeface="HY견고딕" panose="02030600000101010101" pitchFamily="18" charset="-127"/>
                  <a:ea typeface="HY견고딕" panose="02030600000101010101" pitchFamily="18" charset="-127"/>
                </a:rPr>
                <a:t>개념의 이해와 적용</a:t>
              </a:r>
              <a:endPara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6156176" y="4651868"/>
              <a:ext cx="2664296" cy="1225404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0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지문상</a:t>
              </a:r>
              <a:r>
                <a:rPr lang="ko-KR" altLang="en-US" sz="16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어휘</a:t>
              </a:r>
              <a:r>
                <a:rPr lang="en-US" altLang="ko-KR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/>
                  <a:ea typeface="HY견고딕"/>
                </a:rPr>
                <a:t>/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구절</a:t>
              </a:r>
              <a:r>
                <a:rPr lang="en-US" altLang="ko-KR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/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문장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의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r>
                <a:rPr lang="ko-KR" altLang="en-US" sz="2200" dirty="0" err="1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사전적</a:t>
              </a:r>
              <a:r>
                <a:rPr lang="ko-KR" altLang="en-US" sz="2200" dirty="0" err="1">
                  <a:solidFill>
                    <a:srgbClr val="0000FF"/>
                  </a:solidFill>
                  <a:latin typeface="HY견고딕"/>
                  <a:ea typeface="HY견고딕"/>
                </a:rPr>
                <a:t>ㆍ문맥적ㆍ함축적</a:t>
              </a:r>
              <a:r>
                <a:rPr lang="ko-KR" altLang="en-US" sz="2200" dirty="0">
                  <a:solidFill>
                    <a:srgbClr val="0000FF"/>
                  </a:solidFill>
                  <a:latin typeface="HY견고딕"/>
                  <a:ea typeface="HY견고딕"/>
                </a:rPr>
                <a:t> 의미</a:t>
              </a:r>
              <a:r>
                <a:rPr lang="ko-KR" altLang="en-US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/>
                  <a:ea typeface="HY견고딕"/>
                </a:rPr>
                <a:t>를 </a:t>
              </a:r>
              <a:r>
                <a:rPr lang="ko-KR" altLang="en-US" sz="2200" dirty="0" err="1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/>
                  <a:ea typeface="HY견고딕"/>
                </a:rPr>
                <a:t>파악ㆍ적용</a:t>
              </a:r>
              <a:r>
                <a:rPr lang="ko-KR" altLang="en-US" sz="2200" dirty="0">
                  <a:solidFill>
                    <a:schemeClr val="bg2">
                      <a:lumMod val="95000"/>
                      <a:lumOff val="5000"/>
                    </a:schemeClr>
                  </a:solidFill>
                  <a:latin typeface="HY견고딕"/>
                  <a:ea typeface="HY견고딕"/>
                </a:rPr>
                <a:t> </a:t>
              </a:r>
              <a:endParaRPr lang="ko-KR" altLang="en-US" sz="2200" dirty="0">
                <a:solidFill>
                  <a:schemeClr val="bg2">
                    <a:lumMod val="95000"/>
                    <a:lumOff val="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285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6780" y="1196752"/>
            <a:ext cx="4288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인과적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614514" y="1712850"/>
            <a:ext cx="11017224" cy="1356111"/>
          </a:xfrm>
          <a:prstGeom prst="roundRect">
            <a:avLst>
              <a:gd name="adj" fmla="val 8153"/>
            </a:avLst>
          </a:prstGeom>
          <a:solidFill>
            <a:srgbClr val="0000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>
              <a:spcBef>
                <a:spcPts val="1200"/>
              </a:spcBef>
            </a:pP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어떤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결과의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원인을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분석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하거나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어떤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원인에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대한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결과를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예측하는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것과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 latinLnBrk="1">
              <a:spcBef>
                <a:spcPts val="1200"/>
              </a:spcBef>
            </a:pP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같이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'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원인-결과'</a:t>
            </a:r>
            <a:r>
              <a:rPr lang="en-US" altLang="ko-KR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관계</a:t>
            </a:r>
            <a:r>
              <a:rPr lang="en-US" altLang="ko-KR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</a:t>
            </a:r>
            <a:r>
              <a:rPr lang="en-US" altLang="ko-KR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내용을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전개하는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방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법</a:t>
            </a:r>
            <a:endParaRPr lang="en-US" altLang="ko-KR" sz="2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</a:t>
            </a:r>
            <a:r>
              <a:rPr lang="en-US" altLang="ko-KR" sz="24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전개방식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solidFill>
                  <a:schemeClr val="bg1"/>
                </a:solidFill>
                <a:latin typeface="돋움"/>
                <a:ea typeface="돋움"/>
              </a:rPr>
              <a:t>→ 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en-US" altLang="ko-KR" sz="24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원인-결과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’, ‘</a:t>
            </a:r>
            <a:r>
              <a:rPr lang="en-US" altLang="ko-KR" sz="2400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결과-원인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55329"/>
              </p:ext>
            </p:extLst>
          </p:nvPr>
        </p:nvGraphicFramePr>
        <p:xfrm>
          <a:off x="335360" y="3191956"/>
          <a:ext cx="11521280" cy="277901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43379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엘리스에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따르면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인간의 심리적인 문제는 개인의 비합리적인 신념의 산물이다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엘리스가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말하는 비합리적인 신념의 공통적인 원인은 다음과 같다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첫째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당위적 사고이다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사고방식은 스스로에게 너무나 많은 것을 요구하게 하고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세상이 자신의 당위에서 조그만 벗어나 있어도 그것을 참지 못하는 경직된 사고를 유발하게 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.·························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둘째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지나친 과장이다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이는 문제 상황을 지나치게 과장함으로써 문제에 대한 차분하고 객관적인 접근을 가로막는다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··················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셋째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자기 비하이다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사고방식은 자신의 부정적인 측면을 기초로 자신의 인격 전체를 폄하하는 부정적 사고방식을 낳게 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.·············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2175" y="25632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63352" y="6093296"/>
            <a:ext cx="11665296" cy="576064"/>
          </a:xfrm>
          <a:prstGeom prst="roundRect">
            <a:avLst/>
          </a:prstGeom>
          <a:solidFill>
            <a:srgbClr val="FFFFCC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비합리적인 신념의 결과로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심리적인 문제가 발생한다며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원인으로  </a:t>
            </a:r>
            <a:r>
              <a:rPr lang="en-US" altLang="ko-KR" sz="2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3</a:t>
            </a:r>
            <a:r>
              <a:rPr lang="ko-KR" altLang="en-US" sz="2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가지를 진술하고 있다</a:t>
            </a:r>
            <a:r>
              <a:rPr lang="en-US" altLang="ko-KR" sz="22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sz="22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713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11063" y="1196752"/>
            <a:ext cx="4798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1"/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해결 관계  논리구조</a:t>
            </a:r>
            <a:r>
              <a:rPr lang="en-US" altLang="ko-KR" sz="28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&gt;</a:t>
            </a:r>
            <a:endParaRPr lang="ko-KR" altLang="en-US" sz="2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8726" y="1786353"/>
            <a:ext cx="11593288" cy="1702501"/>
          </a:xfrm>
          <a:prstGeom prst="roundRect">
            <a:avLst>
              <a:gd name="adj" fmla="val 8153"/>
            </a:avLst>
          </a:prstGeom>
          <a:solidFill>
            <a:srgbClr val="0000FF"/>
          </a:solidFill>
          <a:ln w="952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latinLnBrk="1">
              <a:spcBef>
                <a:spcPts val="1200"/>
              </a:spcBef>
            </a:pP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현상 등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언급한 후 그 해결 방안을 제시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</a:p>
          <a:p>
            <a:pPr latinLnBrk="1">
              <a:spcBef>
                <a:spcPts val="1200"/>
              </a:spcBef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일반적으로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직장생활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요구되는 보고서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대다수가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 해결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이라는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spcBef>
                <a:spcPts val="1200"/>
              </a:spcBef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사실을 고려할 때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매우 중요한 기술방식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임</a:t>
            </a:r>
            <a:endParaRPr lang="en-US" altLang="ko-KR" sz="2400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776338"/>
              </p:ext>
            </p:extLst>
          </p:nvPr>
        </p:nvGraphicFramePr>
        <p:xfrm>
          <a:off x="407368" y="3645024"/>
          <a:ext cx="11449272" cy="2664296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64296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국경 없이 누구나 자유롭게 정보를 주고받을 수 있는 인터넷의 확산은 한편으로 청소년에게 유해한 환경을 조성하고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예를 들면 성인 인터넷 방송의 급속한 확산은 청소년들에게 해로운 매체가 될 수 있다는 것이며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이는 선진 국가 에서도 공감하고 있는 사실이다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그러므로 인터넷 등급제를 만들어 유해한 환경으로부터 청소년들을 보호하고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이를 어긴 사업자는 엄격한 처벌로 다스리는 것이 제도화 되어야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2175" y="296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149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90952" y="1301859"/>
            <a:ext cx="10033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아래 문장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또는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문단의 내용을 읽고 중심 내용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또는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화제를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 요약해서 기술하고 토의해 보자 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432175" y="32332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002621"/>
              </p:ext>
            </p:extLst>
          </p:nvPr>
        </p:nvGraphicFramePr>
        <p:xfrm>
          <a:off x="479376" y="2204864"/>
          <a:ext cx="11305256" cy="3130284"/>
        </p:xfrm>
        <a:graphic>
          <a:graphicData uri="http://schemas.openxmlformats.org/drawingml/2006/table">
            <a:tbl>
              <a:tblPr/>
              <a:tblGrid>
                <a:gridCol w="924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07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346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지문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우리는 판매 전략을 수립할 때 기발한 아이디어를 얻기 위해 ‘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브레인스토밍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(brainstorming)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이라는 토론 방식을 사용한다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나는 다른 사람들이 내 시를 ‘당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唐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시와 같다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.’, ‘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송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宋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시와 같다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.’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고들 말하게 될까 두렵다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오직 ‘그의 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.’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라는 말을 듣고 싶다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82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요약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kumimoji="0"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중심의미는</a:t>
                      </a:r>
                      <a:r>
                        <a:rPr kumimoji="0"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?,  </a:t>
                      </a:r>
                      <a:r>
                        <a:rPr kumimoji="0"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비교인가 아니면</a:t>
                      </a:r>
                      <a:r>
                        <a:rPr kumimoji="0"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대조인가</a:t>
                      </a:r>
                      <a:r>
                        <a:rPr kumimoji="0"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?</a:t>
                      </a:r>
                      <a:r>
                        <a:rPr kumimoji="0"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432175" y="29966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1847528" y="5786783"/>
            <a:ext cx="8568952" cy="54917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독창성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또는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창의성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비교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詩 라는 공통점을 들어 설명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9755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2329559"/>
              </p:ext>
            </p:extLst>
          </p:nvPr>
        </p:nvGraphicFramePr>
        <p:xfrm>
          <a:off x="380734" y="1196752"/>
          <a:ext cx="11449272" cy="4424934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6824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옛날에는 외국 오랑캐로서 중국에 자제를 보내어 입학시킨 자가 매우 많았다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근세에도 유구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琉毬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사람들은 중국의 태학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太學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에 들어가서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10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 동안 전문적으로 새로운 문물과 기예를 배웠으며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일본은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강소성과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절강성을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왕래하면서 온갖 공장의 섬세하고 교묘한 기술을 배워 가기를 힘썼다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 때문에 유구와 일본은 바다의 한복판인 먼 지역에 위치해 있으면서도 그 기능이 중국과 대응하게 되었다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그리하여 백성은 부유하고 군대는 강하여 이웃 나라가 감히 침범하지 못하게 되었으니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나타나는 효과가 이처럼 뚜렷하다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마침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지금은 중국이 규칙이 탁 트여서 좁지 않은데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이런 기회를 놓쳐 버리고 도모하지 않았다가 만일 하루아침에 소식과 같은 자가 나와서 ‘중화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中華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이적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夷狄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한계를 엄격히 하여 금지하는 명령을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내리도록’건의한다면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비록 예물을 가지고 폐백을 받들어 그 기술의 찌꺼기나마 배우려 하더라도 어찌 뜻을 이룰 수 있겠는가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582428" y="204418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492209"/>
              </p:ext>
            </p:extLst>
          </p:nvPr>
        </p:nvGraphicFramePr>
        <p:xfrm>
          <a:off x="416246" y="5661248"/>
          <a:ext cx="11413760" cy="754342"/>
        </p:xfrm>
        <a:graphic>
          <a:graphicData uri="http://schemas.openxmlformats.org/drawingml/2006/table">
            <a:tbl>
              <a:tblPr/>
              <a:tblGrid>
                <a:gridCol w="1141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54342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①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중심내용은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                                              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②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기술방식은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3649663" y="34427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8318680" y="5787508"/>
            <a:ext cx="3393944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시간적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옛날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근세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현재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)/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나열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</a:t>
            </a:r>
            <a:endParaRPr lang="ko-KR" altLang="en-US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1">
            <a:extLst>
              <a:ext uri="{FF2B5EF4-FFF2-40B4-BE49-F238E27FC236}">
                <a16:creationId xmlns:a16="http://schemas.microsoft.com/office/drawing/2014/main" id="{CE01D354-4983-459C-9AC1-5E1993B69A77}"/>
              </a:ext>
            </a:extLst>
          </p:cNvPr>
          <p:cNvSpPr/>
          <p:nvPr/>
        </p:nvSpPr>
        <p:spPr>
          <a:xfrm>
            <a:off x="2535796" y="5805264"/>
            <a:ext cx="3303984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5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중국의 문물 및 기예를 배우자</a:t>
            </a:r>
            <a:r>
              <a:rPr lang="en-US" altLang="ko-KR" sz="15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</a:p>
          <a:p>
            <a:pPr algn="ctr"/>
            <a:r>
              <a:rPr lang="en-US" altLang="ko-KR" sz="15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5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중국의 문물과 기예를 수용하자</a:t>
            </a:r>
            <a:r>
              <a:rPr lang="en-US" altLang="ko-KR" sz="15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5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0008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91010"/>
              </p:ext>
            </p:extLst>
          </p:nvPr>
        </p:nvGraphicFramePr>
        <p:xfrm>
          <a:off x="407368" y="1340768"/>
          <a:ext cx="11449271" cy="3452622"/>
        </p:xfrm>
        <a:graphic>
          <a:graphicData uri="http://schemas.openxmlformats.org/drawingml/2006/table">
            <a:tbl>
              <a:tblPr/>
              <a:tblGrid>
                <a:gridCol w="114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0157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사회와 격리된 인간을 상상할 수 없듯이 언어와 격리된 인간도 상상하기 어렵다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인간이 사회적인 그물망으로 엮어 있는 동물이고 그 사회적 그물망을 연결시켜 주는 역할을 하는 것이 언어이기 때문이다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이는 사회를 떠난 인간이 존재할 수 없듯이 사회와 유리된 언어가 존재할 수 없다는 것으로 의미하는 동시에 사회가 달라지면 언어 사용 양상도 달라진다는 것을 의미한다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49663" y="296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0539989"/>
              </p:ext>
            </p:extLst>
          </p:nvPr>
        </p:nvGraphicFramePr>
        <p:xfrm>
          <a:off x="335360" y="5085184"/>
          <a:ext cx="11521279" cy="1080120"/>
        </p:xfrm>
        <a:graphic>
          <a:graphicData uri="http://schemas.openxmlformats.org/drawingml/2006/table">
            <a:tbl>
              <a:tblPr/>
              <a:tblGrid>
                <a:gridCol w="11521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pPr marL="0" marR="0" indent="0" algn="just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①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중심내용은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                                      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②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기술방식은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2279576" y="5373216"/>
            <a:ext cx="3069450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</a:t>
            </a:r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인간</a:t>
            </a:r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언어의 관계</a:t>
            </a: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FBA6D116-0AD9-4FD2-9A4B-55D4D0C095FF}"/>
              </a:ext>
            </a:extLst>
          </p:cNvPr>
          <p:cNvSpPr/>
          <p:nvPr/>
        </p:nvSpPr>
        <p:spPr>
          <a:xfrm>
            <a:off x="7338373" y="5265204"/>
            <a:ext cx="4365594" cy="72008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인과적 관계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인간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언어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 상호관계 비교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sz="2000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3512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2845550"/>
              </p:ext>
            </p:extLst>
          </p:nvPr>
        </p:nvGraphicFramePr>
        <p:xfrm>
          <a:off x="407368" y="1340768"/>
          <a:ext cx="11449271" cy="2867406"/>
        </p:xfrm>
        <a:graphic>
          <a:graphicData uri="http://schemas.openxmlformats.org/drawingml/2006/table">
            <a:tbl>
              <a:tblPr/>
              <a:tblGrid>
                <a:gridCol w="114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2793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우리나라의 세시 풍속은 우리 민족사회의 구조적 변화를 전제로 고찰되어야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세시 풍속에 대한 이러한 고찰은 우리나라의 문화 변용에 관한 사회학적 또는 문화인류학적인 측정에 크게 기여할 것으로 기대된다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전통문화의 연구를 위해서는 민속학적 자료의 광범위한 수집과 면밀한 검토가 필요한데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세시 풍속 연구는 여기에도 이바지하는 바가 클 것으로 생각된다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49663" y="30236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826687"/>
              </p:ext>
            </p:extLst>
          </p:nvPr>
        </p:nvGraphicFramePr>
        <p:xfrm>
          <a:off x="479376" y="4849722"/>
          <a:ext cx="11233247" cy="1034091"/>
        </p:xfrm>
        <a:graphic>
          <a:graphicData uri="http://schemas.openxmlformats.org/drawingml/2006/table">
            <a:tbl>
              <a:tblPr/>
              <a:tblGrid>
                <a:gridCol w="11233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4091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①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중심화제는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                                             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②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기술방식은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2566905" y="5114739"/>
            <a:ext cx="3529096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세시 풍속 연구의 의의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9376" y="4313987"/>
            <a:ext cx="11233248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세시풍속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歲時風俗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): 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예로부터 전해지는 농경 사회의 풍속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4"/>
              </a:rPr>
              <a:t>설날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5"/>
              </a:rPr>
              <a:t>대보름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·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  <a:hlinkClick r:id="rId6"/>
              </a:rPr>
              <a:t>단오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EA582203-BEB3-4F0C-9B73-8CFA57556081}"/>
              </a:ext>
            </a:extLst>
          </p:cNvPr>
          <p:cNvSpPr/>
          <p:nvPr/>
        </p:nvSpPr>
        <p:spPr>
          <a:xfrm>
            <a:off x="8328248" y="5114739"/>
            <a:ext cx="3028575" cy="50405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열거</a:t>
            </a:r>
            <a:endParaRPr lang="ko-KR" altLang="en-US" sz="2000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374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807855"/>
              </p:ext>
            </p:extLst>
          </p:nvPr>
        </p:nvGraphicFramePr>
        <p:xfrm>
          <a:off x="407368" y="1340768"/>
          <a:ext cx="11449271" cy="3168352"/>
        </p:xfrm>
        <a:graphic>
          <a:graphicData uri="http://schemas.openxmlformats.org/drawingml/2006/table">
            <a:tbl>
              <a:tblPr/>
              <a:tblGrid>
                <a:gridCol w="114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현행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농어업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재해대책은 한해 농사를 망쳐도 보상을 받을 길이 극히 제한되어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정부는 대규모 피해가 발생한 지역을 특별재난구역으로 선포하고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복구액의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최대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70%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까지를 국비로 지원한다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하지만 재난구역에 대한 지원은 대부분 시설 복구에 국한되고 농작물 피해는 제외되어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이번처럼 벼가 쭉정이만 남는 큰 피해를 입어도 시설 피해가 적다는 이유로 재난구역에 포함되지 못하는 실정이다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49663" y="2964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5232989"/>
              </p:ext>
            </p:extLst>
          </p:nvPr>
        </p:nvGraphicFramePr>
        <p:xfrm>
          <a:off x="407369" y="4849722"/>
          <a:ext cx="11449270" cy="1034091"/>
        </p:xfrm>
        <a:graphic>
          <a:graphicData uri="http://schemas.openxmlformats.org/drawingml/2006/table">
            <a:tbl>
              <a:tblPr/>
              <a:tblGrid>
                <a:gridCol w="11449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34091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①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중심화제는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                                                     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②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기술방식은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2855640" y="4954615"/>
            <a:ext cx="4032448" cy="8506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유명무실</a:t>
            </a:r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有名無實</a:t>
            </a:r>
            <a:r>
              <a:rPr lang="en-US" altLang="ko-KR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재해 대책</a:t>
            </a:r>
            <a:endParaRPr lang="en-US" altLang="ko-KR" sz="2000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000" dirty="0" err="1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농어업</a:t>
            </a:r>
            <a:r>
              <a:rPr lang="ko-KR" altLang="en-US" sz="20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재해 대책의 한계 </a:t>
            </a:r>
          </a:p>
        </p:txBody>
      </p:sp>
      <p:sp>
        <p:nvSpPr>
          <p:cNvPr id="12" name="모서리가 둥근 직사각형 10">
            <a:extLst>
              <a:ext uri="{FF2B5EF4-FFF2-40B4-BE49-F238E27FC236}">
                <a16:creationId xmlns:a16="http://schemas.microsoft.com/office/drawing/2014/main" id="{DC1C334B-74A2-459B-9970-145C38A82272}"/>
              </a:ext>
            </a:extLst>
          </p:cNvPr>
          <p:cNvSpPr/>
          <p:nvPr/>
        </p:nvSpPr>
        <p:spPr>
          <a:xfrm>
            <a:off x="9192343" y="4941442"/>
            <a:ext cx="2592288" cy="85064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인과적 관계</a:t>
            </a:r>
            <a:endParaRPr lang="en-US" altLang="ko-KR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결과 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–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원인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이유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000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2534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97868" y="611396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기초문제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338672"/>
              </p:ext>
            </p:extLst>
          </p:nvPr>
        </p:nvGraphicFramePr>
        <p:xfrm>
          <a:off x="407368" y="1223647"/>
          <a:ext cx="11449271" cy="4424934"/>
        </p:xfrm>
        <a:graphic>
          <a:graphicData uri="http://schemas.openxmlformats.org/drawingml/2006/table">
            <a:tbl>
              <a:tblPr/>
              <a:tblGrid>
                <a:gridCol w="114492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5553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사회학자나 심리학자들은 인류가 기계에 적응하게 되는 상황을 우려하고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컴퓨터 통신에 푹 빠져든 사람들은 이미 인간성이 달라지고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사회성을 잃고 개인주의화되며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얼굴이 드러나지 않는 특징 때문인지 언어 사용이 난폭해지기도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그래서 심한 경우에는 지킬 박사와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하이드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처럼 이중인격이 형성되기도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누구나 정도의 차이는 있지만 실제 생활에서의 ‘나’와 통신망 속에서의 ‘나’가 다르다는 것을 느낀다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아마 여기에는 컴퓨터 통신으로 사용하는 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ID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 실제 이름과 다르기 때문이기도 할 것이다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통신망은 동명이인을 허용하지 않으므로 이건 어쩔 수 없는 노릇이다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컴퓨터 통신망은 이제 지구상에 존재하는 하나의 사회가 되어 버렸다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 사회에는 이용자들이 가면을 쓴 채로 범죄자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경찰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사기꾼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법관 등이 되어 존재한다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.‘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사이버 스페이스’라고 불리는 이 사회가 실제 사회와 연결되어 버리는 순간 인류는 한 차례의 혼란을 겪을 것이다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649663" y="21600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" name="표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883435"/>
              </p:ext>
            </p:extLst>
          </p:nvPr>
        </p:nvGraphicFramePr>
        <p:xfrm>
          <a:off x="1406602" y="5706622"/>
          <a:ext cx="9387933" cy="523493"/>
        </p:xfrm>
        <a:graphic>
          <a:graphicData uri="http://schemas.openxmlformats.org/drawingml/2006/table">
            <a:tbl>
              <a:tblPr/>
              <a:tblGrid>
                <a:gridCol w="938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493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①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중심화제는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                        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돋움"/>
                          <a:ea typeface="돋움"/>
                        </a:rPr>
                        <a:t>②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기술방식은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?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3863752" y="5740452"/>
            <a:ext cx="1656184" cy="45148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기계가 인류에 미치는 역기능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752185" y="5778630"/>
            <a:ext cx="2952328" cy="360040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이유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전망</a:t>
            </a:r>
            <a:r>
              <a:rPr lang="en-US" altLang="ko-KR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 </a:t>
            </a:r>
            <a:endParaRPr lang="ko-KR" altLang="en-US" dirty="0">
              <a:solidFill>
                <a:srgbClr val="00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6024524" y="6291564"/>
            <a:ext cx="5814360" cy="288032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‘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컴퓨터 통신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’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예를 들어 이유와 전망제시</a:t>
            </a:r>
          </a:p>
        </p:txBody>
      </p:sp>
    </p:spTree>
    <p:extLst>
      <p:ext uri="{BB962C8B-B14F-4D97-AF65-F5344CB8AC3E}">
        <p14:creationId xmlns:p14="http://schemas.microsoft.com/office/powerpoint/2010/main" val="295814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688981" y="1167136"/>
            <a:ext cx="67633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내용과 가장 관계가 깊은 속담은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55699"/>
              </p:ext>
            </p:extLst>
          </p:nvPr>
        </p:nvGraphicFramePr>
        <p:xfrm>
          <a:off x="407368" y="1759819"/>
          <a:ext cx="11449272" cy="2650397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50397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기부문화가 변하고 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성탄절과 연말에만 등장하던‘기부’가 이제 자신의 재능을 담보로 연중 사회 곳곳에서 이루어진다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여름이면 떠나던 ‘농활’도 육체노동 대신 자신의 전공에 맞춘 전문적 재능기부 활동으로 변모하고 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지난주에는 장애인을 포함한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곰두리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봉사단이 농어촌 재능기부에 나섰고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00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대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한의대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대학생들도 전남 나주에서 의료봉사를 펼치기도 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뿐만 아니라 농림식품부 소속 공무원들도 강원도 평창군을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찾아‘농어촌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집 고쳐주기’재능기부에 동참하는 등 각계각층의 재능기부 활동도 늘어나고 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모서리가 둥근 직사각형 10"/>
          <p:cNvSpPr/>
          <p:nvPr/>
        </p:nvSpPr>
        <p:spPr>
          <a:xfrm>
            <a:off x="1086642" y="4437112"/>
            <a:ext cx="10049918" cy="792088"/>
          </a:xfrm>
          <a:prstGeom prst="roundRect">
            <a:avLst/>
          </a:prstGeom>
          <a:solidFill>
            <a:srgbClr val="FFFFCC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티끌 모아 태산이다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          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 공든 탑이 </a:t>
            </a:r>
            <a:r>
              <a:rPr lang="ko-KR" altLang="en-US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무너지랴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③ 백지장도 맞들면 낮다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④ 쥐구멍에도 볕들 날이 있다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                                       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⑤ 흘러가는 물도 떠 주면 공이다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407368" y="5445224"/>
            <a:ext cx="1466534" cy="504056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기술방식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919536" y="5481228"/>
            <a:ext cx="3456384" cy="50388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나열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재능기부문화 사례 나열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5699377" y="364771"/>
            <a:ext cx="6157263" cy="1368152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십시일반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十匙一飯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아무리 가볍고 쉬운 일일지라도 그것을 도와주게 되면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상대방에게는 큰 은혜가 될 수도 있다는 의미이다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07368" y="476672"/>
            <a:ext cx="1800200" cy="504056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Key word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2207569" y="470131"/>
            <a:ext cx="251588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기부문화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재능기부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396647" y="1003733"/>
            <a:ext cx="1810921" cy="504056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필자가 이야기</a:t>
            </a:r>
            <a:endParaRPr lang="en-US" altLang="ko-KR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하고자 하는 의미</a:t>
            </a:r>
            <a:r>
              <a:rPr lang="en-US" altLang="ko-KR" sz="1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1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207568" y="1026738"/>
            <a:ext cx="3168352" cy="50405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기부문화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재능기부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변화</a:t>
            </a:r>
            <a:r>
              <a:rPr lang="en-US" altLang="ko-KR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endParaRPr lang="ko-KR" altLang="en-US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1" name="모서리가 둥근 직사각형 20"/>
          <p:cNvSpPr/>
          <p:nvPr/>
        </p:nvSpPr>
        <p:spPr>
          <a:xfrm>
            <a:off x="5573794" y="5517144"/>
            <a:ext cx="6210838" cy="467965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아무리 쉬운 일이라도 </a:t>
            </a:r>
            <a:r>
              <a:rPr lang="ko-KR" altLang="en-US" sz="200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도움을 주면 은혜가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된다</a:t>
            </a:r>
            <a:r>
              <a:rPr lang="en-US" altLang="ko-KR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0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188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86255" y="1167136"/>
            <a:ext cx="79688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제목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41755"/>
              </p:ext>
            </p:extLst>
          </p:nvPr>
        </p:nvGraphicFramePr>
        <p:xfrm>
          <a:off x="335360" y="1772816"/>
          <a:ext cx="11521280" cy="332765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52328"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우아함이 지나치면 고독을 면치 못하고 소박함이 지나치면 생활에 활기가 떨어진다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활기란 흥이 있는 곳에서 나오는데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흥이란 없는 것도 있는 척할 때 더 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겸손이 지나치면 비굴함이 되고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긍지가 지나치면 교만이 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겸손이란 여유 있는 것이어야 하고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긍지는 남이 매겨 주는 가치라야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엄격한 예의는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방색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防塞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같은 것이나 우정이 오가지 않고 소탈함이 지나치면 대면하는 사람의 심정을 예민하게 파악하지 못하여 폐가 되는 경우도 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욕심이 많으면 만족하는 일이 없고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욕심이 너무 없으면 이름이 적다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만족의 덕을 익히지 않으면 계급이 아무리 높아도 불만이요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그래서 권력자는 폭군이 되고 폭군은 이웃까지 지배하려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2682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2423592" y="4870901"/>
            <a:ext cx="943304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인생살이의 요령         ② 지나침에 대한 경계          ③ 편안한 생활을 위하여</a:t>
            </a:r>
          </a:p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안빈낙도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安貧樂道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삶                                     ⑤ 추구해야 하는 삶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14970" y="5661248"/>
            <a:ext cx="2180630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무엇에 관한 내용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조직방식은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2616833" y="5640789"/>
            <a:ext cx="1583676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지나침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비교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나열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096000" y="5661248"/>
            <a:ext cx="2745883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어떻게 하자는 것인가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8913891" y="5722746"/>
            <a:ext cx="1460549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지나침 경계</a:t>
            </a:r>
          </a:p>
        </p:txBody>
      </p:sp>
    </p:spTree>
    <p:extLst>
      <p:ext uri="{BB962C8B-B14F-4D97-AF65-F5344CB8AC3E}">
        <p14:creationId xmlns:p14="http://schemas.microsoft.com/office/powerpoint/2010/main" val="11363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그룹 23"/>
          <p:cNvGrpSpPr/>
          <p:nvPr/>
        </p:nvGrpSpPr>
        <p:grpSpPr>
          <a:xfrm>
            <a:off x="3647728" y="815356"/>
            <a:ext cx="4953650" cy="1533525"/>
            <a:chOff x="2802656" y="1268760"/>
            <a:chExt cx="6603150" cy="1533525"/>
          </a:xfrm>
        </p:grpSpPr>
        <p:grpSp>
          <p:nvGrpSpPr>
            <p:cNvPr id="5" name="그룹 4"/>
            <p:cNvGrpSpPr/>
            <p:nvPr/>
          </p:nvGrpSpPr>
          <p:grpSpPr>
            <a:xfrm>
              <a:off x="2802656" y="1335435"/>
              <a:ext cx="2571750" cy="1466850"/>
              <a:chOff x="4222278" y="1228725"/>
              <a:chExt cx="2571750" cy="1466850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2278" y="1228725"/>
                <a:ext cx="2571750" cy="1466850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4606221" y="1408723"/>
                <a:ext cx="8615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>
                    <a:solidFill>
                      <a:srgbClr val="00FFFF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갈등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5362148" y="1399431"/>
                <a:ext cx="8615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rgbClr val="00FFFF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고난</a:t>
                </a:r>
              </a:p>
            </p:txBody>
          </p:sp>
        </p:grpSp>
        <p:grpSp>
          <p:nvGrpSpPr>
            <p:cNvPr id="8" name="그룹 7"/>
            <p:cNvGrpSpPr/>
            <p:nvPr/>
          </p:nvGrpSpPr>
          <p:grpSpPr>
            <a:xfrm>
              <a:off x="6834057" y="1268760"/>
              <a:ext cx="2571749" cy="1533525"/>
              <a:chOff x="7214636" y="986061"/>
              <a:chExt cx="2571749" cy="1533525"/>
            </a:xfrm>
          </p:grpSpPr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14636" y="986061"/>
                <a:ext cx="2571749" cy="1533525"/>
              </a:xfrm>
              <a:prstGeom prst="round2DiagRect">
                <a:avLst>
                  <a:gd name="adj1" fmla="val 16667"/>
                  <a:gd name="adj2" fmla="val 0"/>
                </a:avLst>
              </a:prstGeom>
              <a:ln w="88900" cap="sq">
                <a:solidFill>
                  <a:srgbClr val="FFFFFF"/>
                </a:solidFill>
                <a:miter lim="800000"/>
              </a:ln>
              <a:effectLst>
                <a:outerShdw blurRad="254000" algn="tl" rotWithShape="0">
                  <a:srgbClr val="000000">
                    <a:alpha val="43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7775053" y="1934229"/>
                <a:ext cx="157950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dirty="0">
                    <a:solidFill>
                      <a:srgbClr val="FF0000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외부 위협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396486" y="1533529"/>
              <a:ext cx="1271811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000" dirty="0">
                  <a:latin typeface="HY견고딕"/>
                  <a:ea typeface="HY견고딕"/>
                </a:rPr>
                <a:t>≠</a:t>
              </a:r>
              <a:endParaRPr lang="ko-KR" altLang="en-US" sz="6000" dirty="0"/>
            </a:p>
          </p:txBody>
        </p:sp>
      </p:grpSp>
      <p:grpSp>
        <p:nvGrpSpPr>
          <p:cNvPr id="26" name="그룹 25"/>
          <p:cNvGrpSpPr/>
          <p:nvPr/>
        </p:nvGrpSpPr>
        <p:grpSpPr>
          <a:xfrm>
            <a:off x="4249878" y="3429002"/>
            <a:ext cx="3716649" cy="1834505"/>
            <a:chOff x="3633556" y="3429000"/>
            <a:chExt cx="4954241" cy="183450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556" y="3429000"/>
              <a:ext cx="2421304" cy="1834505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2947" y="3429000"/>
              <a:ext cx="2444850" cy="183450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950175" y="5590982"/>
            <a:ext cx="8302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인간은 뇌의 기능의 </a:t>
            </a:r>
            <a:r>
              <a:rPr lang="en-US" altLang="ko-KR" sz="3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1%</a:t>
            </a:r>
            <a:r>
              <a:rPr lang="ko-KR" altLang="en-US" sz="3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도 채 사용 못함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1959305" y="3501010"/>
            <a:ext cx="2109574" cy="2065567"/>
            <a:chOff x="-170284" y="2812885"/>
            <a:chExt cx="2812033" cy="2065567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868" y="2812885"/>
              <a:ext cx="1409700" cy="1638300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70284" y="2825753"/>
              <a:ext cx="1296144" cy="1629916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EAEAEA"/>
              </a:solidFill>
              <a:miter lim="800000"/>
            </a:ln>
            <a:effectLst>
              <a:reflection blurRad="12700" stA="33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 contourW="6350">
              <a:bevelT h="38100"/>
              <a:contourClr>
                <a:srgbClr val="C0C0C0"/>
              </a:contourClr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18373" y="4499828"/>
              <a:ext cx="15410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120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만 배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485324" y="4509120"/>
              <a:ext cx="11564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6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억 권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-134424" y="2820344"/>
              <a:ext cx="123838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Super com</a:t>
              </a:r>
              <a:endParaRPr lang="ko-KR" altLang="en-US" sz="14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25566" y="2820344"/>
              <a:ext cx="12034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00FF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백과사전</a:t>
              </a:r>
            </a:p>
          </p:txBody>
        </p:sp>
      </p:grpSp>
      <p:grpSp>
        <p:nvGrpSpPr>
          <p:cNvPr id="27" name="그룹 26"/>
          <p:cNvGrpSpPr/>
          <p:nvPr/>
        </p:nvGrpSpPr>
        <p:grpSpPr>
          <a:xfrm>
            <a:off x="7985657" y="3501008"/>
            <a:ext cx="2107828" cy="2025516"/>
            <a:chOff x="8613298" y="3501008"/>
            <a:chExt cx="2809705" cy="2025516"/>
          </a:xfrm>
        </p:grpSpPr>
        <p:grpSp>
          <p:nvGrpSpPr>
            <p:cNvPr id="15" name="그룹 14"/>
            <p:cNvGrpSpPr/>
            <p:nvPr/>
          </p:nvGrpSpPr>
          <p:grpSpPr>
            <a:xfrm>
              <a:off x="8613298" y="3503584"/>
              <a:ext cx="1451301" cy="2022940"/>
              <a:chOff x="8613298" y="2855512"/>
              <a:chExt cx="1451301" cy="2022940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86700" y="2855512"/>
                <a:ext cx="1296143" cy="1625432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8613298" y="4509120"/>
                <a:ext cx="14513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40</a:t>
                </a:r>
                <a:r>
                  <a:rPr lang="ko-KR" altLang="en-US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여 종 </a:t>
                </a:r>
              </a:p>
            </p:txBody>
          </p:sp>
        </p:grpSp>
        <p:grpSp>
          <p:nvGrpSpPr>
            <p:cNvPr id="14" name="그룹 13"/>
            <p:cNvGrpSpPr/>
            <p:nvPr/>
          </p:nvGrpSpPr>
          <p:grpSpPr>
            <a:xfrm>
              <a:off x="10126860" y="3501008"/>
              <a:ext cx="1296143" cy="2025516"/>
              <a:chOff x="10126860" y="2852936"/>
              <a:chExt cx="1296143" cy="2025516"/>
            </a:xfrm>
          </p:grpSpPr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26860" y="2852936"/>
                <a:ext cx="1296143" cy="1636719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EAEAEA"/>
                </a:solidFill>
                <a:miter lim="800000"/>
              </a:ln>
              <a:effectLst>
                <a:reflection blurRad="12700" stA="33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 contourW="6350">
                <a:bevelT h="38100"/>
                <a:contourClr>
                  <a:srgbClr val="C0C0C0"/>
                </a:contourClr>
              </a:sp3d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10339162" y="4509120"/>
                <a:ext cx="9384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ko-KR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12</a:t>
                </a:r>
                <a:r>
                  <a:rPr lang="ko-KR" altLang="en-US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개</a:t>
                </a:r>
              </a:p>
            </p:txBody>
          </p:sp>
        </p:grpSp>
      </p:grpSp>
      <p:grpSp>
        <p:nvGrpSpPr>
          <p:cNvPr id="22" name="그룹 21"/>
          <p:cNvGrpSpPr/>
          <p:nvPr/>
        </p:nvGrpSpPr>
        <p:grpSpPr>
          <a:xfrm>
            <a:off x="1666355" y="332658"/>
            <a:ext cx="1828792" cy="1800198"/>
            <a:chOff x="189756" y="332656"/>
            <a:chExt cx="2437755" cy="2010891"/>
          </a:xfrm>
        </p:grpSpPr>
        <p:sp>
          <p:nvSpPr>
            <p:cNvPr id="20" name="타원 19"/>
            <p:cNvSpPr/>
            <p:nvPr/>
          </p:nvSpPr>
          <p:spPr>
            <a:xfrm>
              <a:off x="189756" y="332656"/>
              <a:ext cx="2437755" cy="201089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46891" y="680990"/>
              <a:ext cx="2092336" cy="134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나를</a:t>
              </a:r>
              <a:endParaRPr lang="en-US" altLang="ko-KR" sz="3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깨우자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454809" y="2564906"/>
            <a:ext cx="9315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“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자기 자신을 </a:t>
            </a:r>
            <a:r>
              <a:rPr lang="ko-KR" altLang="en-US" sz="24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저평가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하는 사람은 결코 더 나은 삶을 살 수 없다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”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4341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086255" y="1167136"/>
            <a:ext cx="796884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제목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화제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로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1838"/>
              </p:ext>
            </p:extLst>
          </p:nvPr>
        </p:nvGraphicFramePr>
        <p:xfrm>
          <a:off x="335360" y="1916832"/>
          <a:ext cx="11521280" cy="2282190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52779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유명 제약사 전 아시아 태평양 총괄 사장은 “아시아 태평양 지역 내에서 전체 직원을 우리 사람처럼 서로 활용하자”고 주장했다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모든 사람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모든 시스템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모든 성공을 공유하자는 것이다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글로벌 기준으로 보면 많이 처지는 후발국가나 못사는 나라일지라도 반드시 배울 지식이 있다는 그의 평소 지론에서 나온 말이었다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66050" y="4395987"/>
            <a:ext cx="1044116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선진국과 후진국의 지식 갈등     ② 글로벌 경영     ③ 애국심을 통한 민족주의</a:t>
            </a:r>
          </a:p>
          <a:p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경계를 없앤 지식경영                                        ⑤ 정보공유의 중요성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866050" y="5279142"/>
            <a:ext cx="2376264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무엇에 관한 내용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조직방식은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408671" y="5279142"/>
            <a:ext cx="1943715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지식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주장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부연설명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6142367" y="5279142"/>
            <a:ext cx="2745884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어떻게 하자는 것인가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007504" y="5301208"/>
            <a:ext cx="2318446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지식 공유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경영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29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093" y="1167136"/>
            <a:ext cx="707116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주제로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433252"/>
              </p:ext>
            </p:extLst>
          </p:nvPr>
        </p:nvGraphicFramePr>
        <p:xfrm>
          <a:off x="335360" y="1700808"/>
          <a:ext cx="11521280" cy="3708019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019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동영상 압축 기술인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MPEG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일반적으로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허프만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코딩 방식을 사용한다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허프만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코딩은 데이터 발생빈도수에 따라 서로 다른 길이의 부호를 부여하여 데이터를 비트로 압축하는 방식이다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예를 들어 데이터 </a:t>
                      </a:r>
                      <a:r>
                        <a:rPr lang="en-US" altLang="ko-KR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abccdddddd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허프만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코딩 방식으로 압축해 보면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먼저 데이터 </a:t>
                      </a:r>
                      <a:r>
                        <a:rPr lang="en-US" altLang="ko-KR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abccdddddd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발생빈도와 발생확률에 따라 정리한다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발생확률이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0.1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가장 낮은 문자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a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b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합하여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0.2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만들고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이것을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으로 표시한다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을 다음으로 발생확률이 낮은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C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0.2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와 합한다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이를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라고 표시한다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다시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S2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발생확률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0.4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을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d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발생확률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0.6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 더하고 그것을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S3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라고 표시한다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이런 방식으로 만들면 발생확률의 합은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 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이와 같은 과정을 이어가며 나타낸 것을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허프만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트리라고 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허프만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트리는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맨 위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S3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를 기준으로 왼쪽으로 뻗어나가는 줄기는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으로 표시하고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오른쪽으로 뻗어나가는 줄기는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표시한다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이렇게 원래의 데이터를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의 숫자로 코드화한다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그러면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a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000, b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001, c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01, d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 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이렇게 발생빈도에 따라 데이터의 부호 길이는 달리 표시된다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이런 과정을 거치면 코딩 이전의 원래 데이터 </a:t>
                      </a:r>
                      <a:r>
                        <a:rPr lang="en-US" altLang="ko-KR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abccdddddd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는 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0000010101111111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로 표현된다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1877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281974" y="5589240"/>
            <a:ext cx="992659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MPEG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의 종류         ②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허프만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코딩 방식의 정의      ③ </a:t>
            </a:r>
            <a:r>
              <a:rPr lang="ko-KR" altLang="en-US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허프만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코딩 방식의 과정 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데이터 트리의 표현 양상                                       ⑤ 데이터의 표현 방법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56343" y="932309"/>
            <a:ext cx="1826253" cy="768499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Key word?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조직방식은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300358" y="932309"/>
            <a:ext cx="5318082" cy="744290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동영상 압축 기술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허프만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코딩 방식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허프만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트리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과정에 대한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나열식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976320" y="548680"/>
            <a:ext cx="2913842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무엇을 설명하고 있는가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8976320" y="1124744"/>
            <a:ext cx="2913841" cy="461666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허프만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코딩방식 과정</a:t>
            </a:r>
          </a:p>
        </p:txBody>
      </p:sp>
    </p:spTree>
    <p:extLst>
      <p:ext uri="{BB962C8B-B14F-4D97-AF65-F5344CB8AC3E}">
        <p14:creationId xmlns:p14="http://schemas.microsoft.com/office/powerpoint/2010/main" val="1263728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15766" y="1052737"/>
            <a:ext cx="881523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글에서 다루고 있는 내용과 일치하지 않는 것은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947411"/>
              </p:ext>
            </p:extLst>
          </p:nvPr>
        </p:nvGraphicFramePr>
        <p:xfrm>
          <a:off x="407368" y="1556792"/>
          <a:ext cx="11449272" cy="2821686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77417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근대화는 전통사회의 생활양식에 거의 혁명적인 변화를 가져온다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특히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급속한 근대화로 인해 전통사회의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해체과정이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급격해진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만큼 문화도 급격한 변화를 일으킨다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급격한 생활양식의 변화는 전통사회문화의 </a:t>
                      </a:r>
                      <a:r>
                        <a:rPr lang="ko-KR" altLang="en-US" sz="24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해체과정이라고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보아도 무방할 정도이다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그와 같은 과정에서 전통사회의 문화는 대체로 모든 후진과 낙후의 책임을 둘러쓰게 되고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봉건의 잔재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殘滓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나 누습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陋習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으로 규탄되는 등 일단은 급속한 해체과정을 밟게 되는 것이 일반적이다</a:t>
                      </a:r>
                      <a:r>
                        <a:rPr lang="en-US" altLang="ko-KR" sz="24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en-US" altLang="ko-KR" sz="24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3218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9376" y="4437112"/>
            <a:ext cx="11305256" cy="110799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근대화가 전통사회에 미치는 영향          ② 근대화에 따른 사회변동</a:t>
            </a:r>
          </a:p>
          <a:p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근대화의 성격과 전통사회와의 관계       ④ 근대화가 전통사회의 문화에 미치는 영향 </a:t>
            </a:r>
            <a:endParaRPr lang="en-US" altLang="ko-KR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⑤ 근대화가 전통사회를 갈등 속으로 몰아갔다</a:t>
            </a:r>
            <a:r>
              <a:rPr lang="en-US" altLang="ko-KR" sz="22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2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79376" y="5638105"/>
            <a:ext cx="1698224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238751" y="5638105"/>
            <a:ext cx="6233513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근대화와 전통사회 문화에 미치는 영향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689038" y="5638105"/>
            <a:ext cx="1512168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전개방식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10237207" y="5610485"/>
            <a:ext cx="1619433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상술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설명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799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55696" y="1167136"/>
            <a:ext cx="642996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설명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내용 조직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방식은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802594"/>
              </p:ext>
            </p:extLst>
          </p:nvPr>
        </p:nvGraphicFramePr>
        <p:xfrm>
          <a:off x="479376" y="1720266"/>
          <a:ext cx="11305256" cy="3031998"/>
        </p:xfrm>
        <a:graphic>
          <a:graphicData uri="http://schemas.openxmlformats.org/drawingml/2006/table">
            <a:tbl>
              <a:tblPr/>
              <a:tblGrid>
                <a:gridCol w="113052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73862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우리 식단에 없어서는 안 될 국을 가리키기 위해 우리말에는 ‘국’과 ‘탕’의 두 낱말이 쓰인다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채소로 만들었거나 우리 식단에 오랜 세월 동안 오르내린 것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가정에서 만든 것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순수 우리말로 된 국거리 종류에는 ‘국’이 붙는다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 반면에 최근에 개발되었거나 상품화된 것 그리고 한자어로 된 말이나 별식으로 먹는 종류에는 ‘탕’이 주로 붙는다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제사에 올리는 국을 가리킬 때 ‘탕’이 ‘국’의 높임말로 쓰이기도 한다</a:t>
                      </a:r>
                      <a:r>
                        <a:rPr lang="en-US" altLang="ko-KR" sz="24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30839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7050" y="4797152"/>
            <a:ext cx="8545641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정의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②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대조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③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④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분류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⑤ </a:t>
            </a:r>
            <a:r>
              <a:rPr lang="en-US" altLang="ko-KR" sz="2000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유추</a:t>
            </a:r>
            <a:endParaRPr lang="en-US" altLang="ko-KR" sz="2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1798" y="5228216"/>
            <a:ext cx="1058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유추</a:t>
            </a:r>
            <a:r>
              <a:rPr lang="en-US" altLang="ko-KR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무리 類</a:t>
            </a:r>
            <a:r>
              <a:rPr lang="en-US" altLang="ko-KR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밀 推</a:t>
            </a:r>
            <a:r>
              <a:rPr lang="en-US" altLang="ko-KR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): </a:t>
            </a:r>
            <a:r>
              <a:rPr lang="ko-KR" altLang="en-US" sz="2000" b="1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같은 종류 또는 비슷한 것에 기초하여 다른 사물을 미루어 추측하는 일</a:t>
            </a:r>
            <a:endParaRPr lang="ko-KR" altLang="en-US" sz="2000" dirty="0">
              <a:solidFill>
                <a:srgbClr val="0000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1775520" y="5733256"/>
            <a:ext cx="2736304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Key word?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4511823" y="5733256"/>
            <a:ext cx="1583676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탕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0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직사각형 14"/>
          <p:cNvSpPr/>
          <p:nvPr/>
        </p:nvSpPr>
        <p:spPr>
          <a:xfrm>
            <a:off x="6168008" y="5733256"/>
            <a:ext cx="1512168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680176" y="5733256"/>
            <a:ext cx="2694264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국과 탕의 차이점</a:t>
            </a:r>
          </a:p>
        </p:txBody>
      </p:sp>
    </p:spTree>
    <p:extLst>
      <p:ext uri="{BB962C8B-B14F-4D97-AF65-F5344CB8AC3E}">
        <p14:creationId xmlns:p14="http://schemas.microsoft.com/office/powerpoint/2010/main" val="388855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 animBg="1"/>
      <p:bldP spid="15" grpId="0" animBg="1"/>
      <p:bldP spid="1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535097" y="1167136"/>
            <a:ext cx="707116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주제로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0083727"/>
              </p:ext>
            </p:extLst>
          </p:nvPr>
        </p:nvGraphicFramePr>
        <p:xfrm>
          <a:off x="335360" y="1628800"/>
          <a:ext cx="11521280" cy="3897122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08760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인간은 본래 사회적 존재인 까닭에 개인적 욕구는 사회의 공동생활을 통하여 이루어지는 것이 보통이다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다시 말하면 한 개인의 욕구가 만족스럽게 충족되느냐 안 되느냐 하는 문제도 그 한 사람의 행동 여하에만 달려 있는 것이 아니라 그와 사회적 관계를 맺고 있는 다른 사람들의 행동에 크게 영향을 받는다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따라서 사람들은 항상 남의 행동에 대해서도 서로 깊은 관심을 갖게 되며 이 깊은 관심은 곧 평가와 간섭으로 발전한다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일반적으로 말해서 한 사회의 공동 목표의 달성 및 그 사회의 여러 구성원들의 욕구 충족을 위해서 적합하다고 판단되는 행위에 대해서는 찬양의 반응을 보이고 그 반대되는 행위에 대해서는 비난의 반응을 보이게 되는데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찬양과 비난의 반응이 어떤 고정관념을 만들어 내기에 이르렀을 때 관습이 성립하게 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254742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1775520" y="5518973"/>
            <a:ext cx="864096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개인적 욕구와 사회적 요구의 차이     ② 관습의 필요성     ③ 관습의 형성 과정</a:t>
            </a:r>
          </a:p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관습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법 도덕의 상호 관련성                                ⑤ 관습의 성립과 공동생활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331404" y="383478"/>
            <a:ext cx="1407974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Key word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775520" y="383478"/>
            <a:ext cx="8856984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개인적 욕구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공동생활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다른 사람들의 행동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평가와 간섭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찬양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비난</a:t>
            </a:r>
            <a:r>
              <a:rPr lang="en-US" altLang="ko-KR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0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관습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2525554" y="6184044"/>
            <a:ext cx="1512168" cy="360040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4079776" y="6184044"/>
            <a:ext cx="6552728" cy="360040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욕구와 공동생활</a:t>
            </a:r>
            <a:r>
              <a:rPr lang="en-US" altLang="ko-KR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고정관념과 관습</a:t>
            </a:r>
            <a:r>
              <a:rPr lang="en-US" altLang="ko-KR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관습의 성립</a:t>
            </a:r>
            <a:r>
              <a:rPr lang="en-US" altLang="ko-KR" sz="2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2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470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176027" y="1167136"/>
            <a:ext cx="778931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중심 화제로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7015649"/>
              </p:ext>
            </p:extLst>
          </p:nvPr>
        </p:nvGraphicFramePr>
        <p:xfrm>
          <a:off x="335360" y="1772816"/>
          <a:ext cx="11521280" cy="305333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48745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이상으로서의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사회주의적 사상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즉 복지사상은 자본주의 체제보다 훨씬 전에 있었다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동양에서는 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2,500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년 전에 이미 이 사상이 극명하게 겉으로 드러내어 밝혀진 바 있었다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예기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禮記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예운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禮運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편에는‘큰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도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道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 행하여지면 천하는 공공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公共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을 위주로 한다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.(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大道之行也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天下爲公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)’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고 하고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그런 때가 오면 ‘홀아비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홀어미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부모 없는 어린이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자식 없는 늙은이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병들고 일 못하는 사람들을 사회가 길러준다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.’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고 되어 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이런 이상 사회를 대동 사회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大同社會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라 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2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손문은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그의 민생주의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民生主義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곧 대동주의이며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그것이 곧 사회주의라고 규정했다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곧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그는 소련 공산주의는 옳지 않는 사상이라고 못 박았지만 그의 경제 사상의 이념을 이상으로서의 사회주의에 두었던 것이다</a:t>
                      </a:r>
                      <a:r>
                        <a:rPr lang="en-US" altLang="ko-KR" sz="22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2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775520" y="4931876"/>
            <a:ext cx="86409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사회주의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②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대동주의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③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민생주의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④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복지사상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 ⑤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이상으로서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사회주의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343241" y="5474222"/>
            <a:ext cx="2088233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Key word?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조직방식은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2495600" y="5472118"/>
            <a:ext cx="5328592" cy="621178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사회주의적 사상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복지사상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).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대동사회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민생주의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958656" y="5501965"/>
            <a:ext cx="1440160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5" name="모서리가 둥근 직사각형 14"/>
          <p:cNvSpPr/>
          <p:nvPr/>
        </p:nvSpPr>
        <p:spPr>
          <a:xfrm>
            <a:off x="9429389" y="5494675"/>
            <a:ext cx="2262216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이상으로서 사회주의</a:t>
            </a:r>
          </a:p>
        </p:txBody>
      </p:sp>
    </p:spTree>
    <p:extLst>
      <p:ext uri="{BB962C8B-B14F-4D97-AF65-F5344CB8AC3E}">
        <p14:creationId xmlns:p14="http://schemas.microsoft.com/office/powerpoint/2010/main" val="110249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70844" y="1167136"/>
            <a:ext cx="819968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9,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중심 내용으로 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922879"/>
              </p:ext>
            </p:extLst>
          </p:nvPr>
        </p:nvGraphicFramePr>
        <p:xfrm>
          <a:off x="316620" y="1600200"/>
          <a:ext cx="11521280" cy="492514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25144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화이트는 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세기의 역사 관련 저작들에서 역사가 어떤 방식으로 서술되어 있는지 연구했다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그는 특히 ‘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서술’에 주목했는데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이것은 역사적 사건의 경과 과정이 의미를 지닐 수 있도록 서술하는 양식이다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그는 역사적 서술의 타당성이 문학적 장르 내지는 예술적인 문제에 의해 결정된다고 보았다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주장에 따르면 역사적 서술의 타당성은 결코 논증에 의해 결정되지 않는다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왜냐하면 논증은 지나간 사태에 대한 모사로서의 역사적 진술의 ‘옳고 그름’을 사태 자체에 놓여 있는 기준에 의거해서 따지기 때문이다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통해 사건들은 서로 관련되면서 무정형적 역사의 흐름으로부터 벗어난다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이를 통해 역사의 흐름은 발단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중간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결말로 인위적으로 구분되어 인식 가능한 전개 과정의 형태로 제시된다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문학 이론적으로 이야기하자면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사건 경과에 부여되는 질서는 구성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(plot)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이며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만드는 방식은 ‘구성화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en-US" altLang="ko-KR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emplotment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)’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방식을 통해 사건은 원래 가지고 있지 않던 발단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중간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결말이라는 성격을 부여 받는다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또 사건들은 일종의 전형에 따라 정돈 되는데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전형은 역사가의 문화적인 환경에 의해 미리 규정되어 있거나 경우에 따라서는 로맨스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희극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비극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풍자극과 같은 문학적 양식에 기초하고 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따라서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서술은 역사적 사건의 경과 과정에 특정한 문학적 형식을 부여할 뿐만 아니라 의미도 함께 부여한다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우리는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통해서야 비로서 이러한 역사적 사건의 경과 과정을 인식할 수 있게 된다는 말이다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사건들 사이에서 만들어지는 관계는 사건들 자체에 내재하는 것이 아니다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그것은 사건에 대해 사고하는 역사가의 머릿속에만 존재한다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4692" marR="14692" marT="14692" marB="146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모서리가 둥근 직사각형 9"/>
          <p:cNvSpPr/>
          <p:nvPr/>
        </p:nvSpPr>
        <p:spPr>
          <a:xfrm>
            <a:off x="6981868" y="517479"/>
            <a:ext cx="4699260" cy="792088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이야기식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서술과 결정 요인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문학적 장르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예술적 문제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논증 불필요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7823889" y="2722798"/>
            <a:ext cx="3970019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이야기식 서술의 성격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구성화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전형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b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</a:b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발단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중간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결말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로맨스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—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풍자극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2" name="모서리가 둥근 직사각형 11"/>
          <p:cNvSpPr/>
          <p:nvPr/>
        </p:nvSpPr>
        <p:spPr>
          <a:xfrm>
            <a:off x="7187654" y="4509120"/>
            <a:ext cx="4596978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이야기식 서술의 의의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사건의 경과 과정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문학적 형식을 부여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모서리가 둥근 직사각형 9">
            <a:extLst>
              <a:ext uri="{FF2B5EF4-FFF2-40B4-BE49-F238E27FC236}">
                <a16:creationId xmlns:a16="http://schemas.microsoft.com/office/drawing/2014/main" id="{DBC78454-AF6A-4897-B4E7-F82915F3C4C0}"/>
              </a:ext>
            </a:extLst>
          </p:cNvPr>
          <p:cNvSpPr/>
          <p:nvPr/>
        </p:nvSpPr>
        <p:spPr>
          <a:xfrm>
            <a:off x="281496" y="1052737"/>
            <a:ext cx="2232248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무엇에 관한 내용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조직방식은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4" name="모서리가 둥근 직사각형 10">
            <a:extLst>
              <a:ext uri="{FF2B5EF4-FFF2-40B4-BE49-F238E27FC236}">
                <a16:creationId xmlns:a16="http://schemas.microsoft.com/office/drawing/2014/main" id="{C97D214F-8B95-4C88-8032-B33E57CD54F2}"/>
              </a:ext>
            </a:extLst>
          </p:cNvPr>
          <p:cNvSpPr/>
          <p:nvPr/>
        </p:nvSpPr>
        <p:spPr>
          <a:xfrm>
            <a:off x="2548868" y="1043531"/>
            <a:ext cx="4752529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이야기식 서술의 타당성</a:t>
            </a:r>
            <a:endParaRPr lang="en-US" altLang="ko-KR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열거 관계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일반적 논거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구체적 논거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결론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098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175604"/>
              </p:ext>
            </p:extLst>
          </p:nvPr>
        </p:nvGraphicFramePr>
        <p:xfrm>
          <a:off x="335360" y="297488"/>
          <a:ext cx="11521280" cy="4139624"/>
        </p:xfrm>
        <a:graphic>
          <a:graphicData uri="http://schemas.openxmlformats.org/drawingml/2006/table">
            <a:tbl>
              <a:tblPr/>
              <a:tblGrid>
                <a:gridCol w="11521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39624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화이트는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19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세기의 역사 관련 저작들에서 역사가 어떤 방식으로 서술되어 있는지 연구했다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그는 특히 ‘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서술’에 주목했는데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이것은 역사적 사건의 경과 과정이 의미를 지닐 수 있도록 서술하는 양식이다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그는 역사적 서술의 타당성이 문학적 장르 내지는 예술적인 문제에 의해 결정된다고 보았다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주장에 따르면 역사적 서술의 타당성은 결코 논증에 의해 결정되지 않는다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왜냐하면 논증은 지나간 사태에 대한 모사로서의 역사적 진술의 ‘옳고 그름’을 사태 자체에 놓여 있는 기준에 의거해서 따지기 때문이다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통해 사건들은 서로 관련되면서 무정형적 역사의 흐름으로부터 벗어난다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이를 통해 역사의 흐름은 발단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결말로 인위적으로 구분되어 인식 가능한 전개 과정의 형태로 제시된다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문학 이론적으로 이야기하자면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사건 경과에 부여되는 질서는 구성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(plot)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이며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만드는 방식은 ‘구성화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(</a:t>
                      </a:r>
                      <a:r>
                        <a:rPr lang="en-US" altLang="ko-KR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emploement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)’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방식을 통해 사건은 원래 가지고 있지 않던 발단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중간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결말이라는 성격을 부여 받는다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또 사건들은 일종의 전형에 따라 정돈 되는데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이러한 전형은 역사가의 문화적인 환경에 의해 미리 규정되어 있거나 경우에 따라서는 로맨스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희극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비극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풍자극과 같은 문학적 양식에 기초하고 있다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" marR="0" indent="-12700" algn="just" fontAlgn="base" latinLnBrk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따라서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서술은 역사적 사건의 경과 과정에 특정한 문학적 형식을 부여할 뿐만 아니라 의미도 함께 부여한다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우리는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이야기식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서술을 통해서야 비로서 이러한 역사적 사건의 경과 과정을 인식할 수 있게 된다는 말이다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사건들 사이에서 만들어지는 관계는 사건들 자체에 내재하는 것이 아니다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그것은 사건에 대해 사고하는 역사가의 머릿속에만 존재한다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4692" marR="14692" marT="14692" marB="1469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360" y="4509120"/>
            <a:ext cx="11449272" cy="21051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이야기식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역사서술의 의미는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온고이지신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溫故而知新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② 역사는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이야기식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서술방식에 의해 기술되어야 ‘옳고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그름’의 논증이 가능하다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③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이야기식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역사 서술은 사건들 자체에 내재하는 인과적 내용을 실증하는 작업이다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④ </a:t>
            </a:r>
            <a:r>
              <a:rPr lang="ko-KR" altLang="en-US" dirty="0" err="1">
                <a:latin typeface="HY견고딕" panose="02030600000101010101" pitchFamily="18" charset="-127"/>
                <a:ea typeface="HY견고딕" panose="02030600000101010101" pitchFamily="18" charset="-127"/>
              </a:rPr>
              <a:t>이야기식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역사 서술은 문학적 예술적 방식을 기반으로 역사적 사건의 경과과정에 의미를 부여한다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⑤ 역사의 의미는 절대적인 것이 아니라 현재 시점에서 새롭게 재조명되고 규정되는 것이다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14219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13892" y="467380"/>
            <a:ext cx="1646605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 토의</a:t>
            </a:r>
          </a:p>
        </p:txBody>
      </p:sp>
      <p:grpSp>
        <p:nvGrpSpPr>
          <p:cNvPr id="5" name="그룹 4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6" name="Picture 9" descr="간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874663" y="1167136"/>
            <a:ext cx="839204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문제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10,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다음  글의 중심 내용으로  적절한 것을 고르시오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43135"/>
              </p:ext>
            </p:extLst>
          </p:nvPr>
        </p:nvGraphicFramePr>
        <p:xfrm>
          <a:off x="407368" y="1628800"/>
          <a:ext cx="11449272" cy="4730312"/>
        </p:xfrm>
        <a:graphic>
          <a:graphicData uri="http://schemas.openxmlformats.org/drawingml/2006/table">
            <a:tbl>
              <a:tblPr/>
              <a:tblGrid>
                <a:gridCol w="114492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30312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‘새’는 하나의 범주이다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[+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동물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][+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날 것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]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 같이 성분 분석을 한다면 우리 머릿속에 떠오른 ‘새’의 의미를 충분히 설명했다고 보기 어렵다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성분분석</a:t>
                      </a:r>
                      <a:r>
                        <a:rPr lang="ko-KR" altLang="en-US" sz="20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이론의 의미자질 분석은 단순할 뿐이다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이것이 실망스런 이유는 성분분석 이론의 ‘새’에 대한 의미 기술이 고작해야 다른 범주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즉 조류가 아닌 다른 동물 범주와 구별해 주는 정보밖에 되지 못했기 때문이다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아리스토텔레스 이래로 하나의 범주는 경계가 뚜렷한 </a:t>
                      </a:r>
                      <a:r>
                        <a:rPr lang="ko-KR" altLang="en-US" sz="20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실재물이며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구성원은 서로 동등한 자격을 가지고 있다고 믿어 왔다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범주를 구성하는 단위는 자질들의 집합으로 설명될 수 있다고 생각해왔다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앞에서 보여 준 성분 분석 이론 역시 그런 고전적인 범주 인식에 바탕을 두고 있다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어휘의 의미는 의미 성분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곧 의미자질들의 총화로 기술될 수 있다고 믿는 것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그것은 하나의 범주가 필요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ㆍ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충분조건으로 이루어져 있다는 가정에서만이 가능한 것이었다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그러나 ‘새’의 범주를 떠올려 보면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범주의 구성원들끼리 결코 동등한 자격을 가지고 있지 않다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가장 원형적인 구성원이 있는가 하면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덜 원형적인 것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주변적인 것도 있는 것이다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이렇게 고전 범주화 이론과 차별되는 범주에 대한 새로운 인식은 인지 언어학에서 하나의 혁명으로 간주되었다</a:t>
                      </a:r>
                      <a:r>
                        <a:rPr lang="en-US" altLang="ko-KR" sz="20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648075" y="187749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4104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12045"/>
              </p:ext>
            </p:extLst>
          </p:nvPr>
        </p:nvGraphicFramePr>
        <p:xfrm>
          <a:off x="1775520" y="404664"/>
          <a:ext cx="8640960" cy="4608512"/>
        </p:xfrm>
        <a:graphic>
          <a:graphicData uri="http://schemas.openxmlformats.org/drawingml/2006/table">
            <a:tbl>
              <a:tblPr/>
              <a:tblGrid>
                <a:gridCol w="8640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08512">
                <a:tc>
                  <a:txBody>
                    <a:bodyPr/>
                    <a:lstStyle/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‘새’는 하나의 범주이다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[+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동물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][+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날 것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]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과 같이 성분 분석을 한다면 우리 머릿속에 떠오른 ‘새’의 의미를 충분히 설명했다고 보기 어렵다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성분분석</a:t>
                      </a:r>
                      <a:r>
                        <a:rPr lang="ko-KR" altLang="en-US" sz="1800" kern="0" spc="0" baseline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이론의 의미자질 분석은 단순할 뿐이다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이것이 실망스런 이유는 성분분석 이론의 ‘새’에 대한 의미 기술이 고작해야 다른 범주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즉 조류가 아닌 다른 동물 범주와 구별해 주는 정보밖에 되지 못했기 때문이다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</a:p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아리스토텔레스 이래로 하나의 범주는 경계가 뚜렷한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실재물이며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구성원은 서로 동등한 자격을 가지고 있다고 믿어 왔다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그리고 범주를 구성하는 단위는 자질들의 집합으로 설명될 수 있다고 생각해왔다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앞에서 보여 준 성분 분석 이론 역시 그런 고전적인 범주 인식에 바탕을 두고 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어휘의 의미는 의미 성분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곧 의미자질들의 총화로 기술될 수 있다고 믿는 것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그것은 하나의 범주가 필요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ㆍ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충분조건으로 이루어져 있다는 가정에서만이 가능한 것이었다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12700" marR="0" indent="-12700" algn="just" fontAlgn="base" latinLnBrk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 그러나 ‘새’의 범주를 떠올려 보면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범주의 구성원들끼리 결코 동등한 자격을 가지고 있지 않다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가장 원형적인 구성원이 있는가 하면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덜 원형적인 것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,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주변적인 것도 있는 것이다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이렇게 고전 범주화 이론과 차별되는 범주에 대한 새로운 인식은 인지 언어학에서 하나의 혁명으로 간주되었다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effectLst/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.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effectLst/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775520" y="5023687"/>
            <a:ext cx="864096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① 고전 범주화 이론의 한계                              ② ‘새’가 갖는 성분 분석의 이론적 의미</a:t>
            </a:r>
          </a:p>
          <a:p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③‘새’의 성분 분석 결과    ④ 성분 분석 이론의 바탕    ⑤ ‘새’의 범주의 필요</a:t>
            </a:r>
            <a:r>
              <a:rPr lang="en-US" altLang="ko-KR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‧</a:t>
            </a:r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충분조건</a:t>
            </a: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775520" y="5733256"/>
            <a:ext cx="2232248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무엇에 관한 내용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</a:p>
          <a:p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 조직방식은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endParaRPr lang="ko-KR" altLang="en-US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2" name="모서리가 둥근 직사각형 11"/>
          <p:cNvSpPr/>
          <p:nvPr/>
        </p:nvSpPr>
        <p:spPr>
          <a:xfrm>
            <a:off x="4007769" y="5733256"/>
            <a:ext cx="2160239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범주</a:t>
            </a:r>
            <a:endParaRPr lang="en-US" altLang="ko-KR" sz="1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</a:t>
            </a:r>
            <a:r>
              <a:rPr lang="en-US" altLang="ko-KR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문제의 의미</a:t>
            </a:r>
            <a:r>
              <a:rPr lang="en-US" altLang="ko-KR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-</a:t>
            </a:r>
            <a:r>
              <a:rPr lang="ko-KR" altLang="en-US" sz="1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결론 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238694" y="5733256"/>
            <a:ext cx="1441482" cy="576064"/>
          </a:xfrm>
          <a:prstGeom prst="roundRect">
            <a:avLst/>
          </a:prstGeom>
          <a:solidFill>
            <a:srgbClr val="0000FF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핵심내용 </a:t>
            </a:r>
            <a:r>
              <a:rPr lang="en-US" altLang="ko-KR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?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7680176" y="5733256"/>
            <a:ext cx="2694264" cy="57606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성분분석이론의 한계</a:t>
            </a:r>
            <a:endParaRPr lang="en-US" altLang="ko-KR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고전적인 범주화 이론</a:t>
            </a:r>
            <a:r>
              <a:rPr lang="en-US" altLang="ko-KR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endParaRPr lang="ko-KR" altLang="en-US" sz="16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5" name="모서리가 둥근 사각형 설명선 14"/>
          <p:cNvSpPr/>
          <p:nvPr/>
        </p:nvSpPr>
        <p:spPr>
          <a:xfrm>
            <a:off x="7392144" y="1628800"/>
            <a:ext cx="2592288" cy="360040"/>
          </a:xfrm>
          <a:prstGeom prst="wedgeRoundRectCallout">
            <a:avLst>
              <a:gd name="adj1" fmla="val -56107"/>
              <a:gd name="adj2" fmla="val -4283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성분분석이론의 문제</a:t>
            </a:r>
          </a:p>
        </p:txBody>
      </p:sp>
      <p:sp>
        <p:nvSpPr>
          <p:cNvPr id="16" name="모서리가 둥근 사각형 설명선 15"/>
          <p:cNvSpPr/>
          <p:nvPr/>
        </p:nvSpPr>
        <p:spPr>
          <a:xfrm>
            <a:off x="6744072" y="3429000"/>
            <a:ext cx="2592288" cy="360040"/>
          </a:xfrm>
          <a:prstGeom prst="wedgeRoundRectCallout">
            <a:avLst>
              <a:gd name="adj1" fmla="val -56107"/>
              <a:gd name="adj2" fmla="val -4283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고전적인 범주의 본질</a:t>
            </a:r>
          </a:p>
        </p:txBody>
      </p:sp>
      <p:sp>
        <p:nvSpPr>
          <p:cNvPr id="17" name="모서리가 둥근 사각형 설명선 16"/>
          <p:cNvSpPr/>
          <p:nvPr/>
        </p:nvSpPr>
        <p:spPr>
          <a:xfrm>
            <a:off x="5447928" y="4653136"/>
            <a:ext cx="4968552" cy="360040"/>
          </a:xfrm>
          <a:prstGeom prst="wedgeRoundRectCallout">
            <a:avLst>
              <a:gd name="adj1" fmla="val -56107"/>
              <a:gd name="adj2" fmla="val -42835"/>
              <a:gd name="adj3" fmla="val 16667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고전 범주화 이론의 한계 및 그에 차별되는 범주</a:t>
            </a:r>
          </a:p>
        </p:txBody>
      </p:sp>
    </p:spTree>
    <p:extLst>
      <p:ext uri="{BB962C8B-B14F-4D97-AF65-F5344CB8AC3E}">
        <p14:creationId xmlns:p14="http://schemas.microsoft.com/office/powerpoint/2010/main" val="4936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846" y="2650580"/>
            <a:ext cx="8552761" cy="3514725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그룹 8"/>
          <p:cNvGrpSpPr/>
          <p:nvPr/>
        </p:nvGrpSpPr>
        <p:grpSpPr>
          <a:xfrm>
            <a:off x="4887166" y="744959"/>
            <a:ext cx="2372343" cy="1602816"/>
            <a:chOff x="4483053" y="744959"/>
            <a:chExt cx="3162300" cy="1602816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83053" y="1052375"/>
              <a:ext cx="31623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5167273" y="744959"/>
              <a:ext cx="2438494" cy="307777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chemeClr val="bg1"/>
                  </a:solidFill>
                </a:rPr>
                <a:t>등차 급수의 합</a:t>
              </a:r>
              <a:r>
                <a:rPr lang="en-US" altLang="ko-KR" sz="1400" dirty="0">
                  <a:solidFill>
                    <a:schemeClr val="bg1"/>
                  </a:solidFill>
                </a:rPr>
                <a:t>(10</a:t>
              </a:r>
              <a:r>
                <a:rPr lang="ko-KR" altLang="en-US" sz="1400" dirty="0">
                  <a:solidFill>
                    <a:schemeClr val="bg1"/>
                  </a:solidFill>
                </a:rPr>
                <a:t>살</a:t>
              </a:r>
              <a:r>
                <a:rPr lang="en-US" altLang="ko-KR" sz="1400" dirty="0">
                  <a:solidFill>
                    <a:schemeClr val="bg1"/>
                  </a:solidFill>
                </a:rPr>
                <a:t>)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8402730" y="620688"/>
            <a:ext cx="2089652" cy="1764052"/>
            <a:chOff x="9169253" y="620688"/>
            <a:chExt cx="2785478" cy="176405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69253" y="620688"/>
              <a:ext cx="2514600" cy="1390650"/>
            </a:xfrm>
            <a:prstGeom prst="ellipse">
              <a:avLst/>
            </a:prstGeom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9497006" y="2076963"/>
              <a:ext cx="24577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>
                  <a:latin typeface="HY견고딕" panose="02030600000101010101" pitchFamily="18" charset="-127"/>
                  <a:ea typeface="HY견고딕" panose="02030600000101010101" pitchFamily="18" charset="-127"/>
                </a:rPr>
                <a:t>괴팅겐</a:t>
              </a:r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 대학교</a:t>
              </a:r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독일</a:t>
              </a:r>
              <a:r>
                <a:rPr lang="en-US" altLang="ko-KR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sz="1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83632" y="6156012"/>
            <a:ext cx="6590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마지막 문제에 하룻밤을 꼬박 새웠습니다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정말 부끄럽습니다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15" name="그룹 14"/>
          <p:cNvGrpSpPr/>
          <p:nvPr/>
        </p:nvGrpSpPr>
        <p:grpSpPr>
          <a:xfrm>
            <a:off x="1936681" y="2511114"/>
            <a:ext cx="1315679" cy="2214030"/>
            <a:chOff x="550096" y="2511114"/>
            <a:chExt cx="1753782" cy="2214030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096" y="2511114"/>
              <a:ext cx="1685925" cy="158115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621804" y="4417367"/>
              <a:ext cx="16820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아르키메데스</a:t>
              </a: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9067104" y="2624440"/>
            <a:ext cx="1271919" cy="2192459"/>
            <a:chOff x="10054852" y="2624438"/>
            <a:chExt cx="1695450" cy="2192459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54852" y="2624438"/>
              <a:ext cx="1695450" cy="1600200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10735249" y="4509120"/>
              <a:ext cx="7247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뉴턴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864846" y="2206019"/>
            <a:ext cx="8552761" cy="407489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기억하자</a:t>
            </a:r>
            <a:r>
              <a:rPr lang="en-US" altLang="ko-KR" sz="40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ko-KR" altLang="en-US" sz="40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당신은 생각보다</a:t>
            </a:r>
            <a:r>
              <a:rPr lang="ko-KR" altLang="en-US" sz="4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휠씬 뛰어난 존재</a:t>
            </a:r>
            <a:r>
              <a:rPr lang="en-US" altLang="ko-KR" sz="40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…  </a:t>
            </a:r>
          </a:p>
          <a:p>
            <a:pPr algn="ctr">
              <a:lnSpc>
                <a:spcPct val="150000"/>
              </a:lnSpc>
            </a:pPr>
            <a:r>
              <a:rPr lang="ko-KR" altLang="en-US" sz="4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잠재된 만능열쇠</a:t>
            </a:r>
            <a:r>
              <a:rPr lang="ko-KR" altLang="en-US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</a:t>
            </a:r>
            <a:r>
              <a:rPr lang="ko-KR" altLang="en-US" sz="3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사용할 사람</a:t>
            </a:r>
            <a:r>
              <a:rPr lang="ko-KR" altLang="en-US" sz="32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은 </a:t>
            </a:r>
            <a:endParaRPr lang="en-US" altLang="ko-KR" sz="32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4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바로 당신</a:t>
            </a:r>
            <a:r>
              <a:rPr lang="en-US" altLang="ko-KR" sz="4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!</a:t>
            </a:r>
            <a:r>
              <a:rPr lang="ko-KR" altLang="en-US" sz="4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1666355" y="332658"/>
            <a:ext cx="1828792" cy="1800198"/>
            <a:chOff x="189756" y="332656"/>
            <a:chExt cx="2437755" cy="2010891"/>
          </a:xfrm>
        </p:grpSpPr>
        <p:sp>
          <p:nvSpPr>
            <p:cNvPr id="21" name="타원 20"/>
            <p:cNvSpPr/>
            <p:nvPr/>
          </p:nvSpPr>
          <p:spPr>
            <a:xfrm>
              <a:off x="189756" y="332656"/>
              <a:ext cx="2437755" cy="2010891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6891" y="680990"/>
              <a:ext cx="2092336" cy="13408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36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나를</a:t>
              </a:r>
              <a:endParaRPr lang="en-US" altLang="ko-KR" sz="36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3600" dirty="0">
                  <a:solidFill>
                    <a:srgbClr val="0000FF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깨우자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86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4943872" y="656542"/>
            <a:ext cx="2271598" cy="436087"/>
          </a:xfrm>
        </p:spPr>
        <p:txBody>
          <a:bodyPr>
            <a:normAutofit fontScale="90000"/>
          </a:bodyPr>
          <a:lstStyle/>
          <a:p>
            <a:r>
              <a:rPr lang="ko-KR" altLang="en-US" sz="3600" dirty="0" err="1">
                <a:latin typeface="HY헤드라인M" panose="02030600000101010101" pitchFamily="18" charset="-127"/>
                <a:ea typeface="HY헤드라인M" panose="02030600000101010101" pitchFamily="18" charset="-127"/>
              </a:rPr>
              <a:t>차시</a:t>
            </a:r>
            <a:r>
              <a:rPr lang="ko-KR" altLang="en-US" sz="36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예고</a:t>
            </a:r>
            <a:endParaRPr lang="ko-KR" altLang="en-US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647729" y="1556792"/>
            <a:ext cx="6552728" cy="42484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 latinLnBrk="1"/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독해력</a:t>
            </a:r>
            <a:endParaRPr lang="en-US" altLang="ko-KR" sz="3200" dirty="0">
              <a:solidFill>
                <a:schemeClr val="bg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 latinLnBrk="1"/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개념과 관점의 이해 및 적용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</a:p>
          <a:p>
            <a:pPr fontAlgn="base" latinLnBrk="1"/>
            <a:endParaRPr lang="en-US" altLang="ko-KR" sz="3200" dirty="0">
              <a:solidFill>
                <a:schemeClr val="bg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 latinLnBrk="1"/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활동 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1-6(p. 133-140)</a:t>
            </a:r>
          </a:p>
          <a:p>
            <a:pPr fontAlgn="base" latinLnBrk="1"/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 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인당 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  <a:endParaRPr lang="en-US" altLang="ko-KR" sz="3200" dirty="0">
              <a:solidFill>
                <a:schemeClr val="bg2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fontAlgn="base" latinLnBrk="1"/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평가문제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(141-146)</a:t>
            </a:r>
          </a:p>
          <a:p>
            <a:pPr fontAlgn="base" latinLnBrk="1"/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→ 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인당 </a:t>
            </a:r>
            <a:r>
              <a:rPr lang="en-US" altLang="ko-KR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</a:t>
            </a:r>
            <a:r>
              <a:rPr lang="ko-KR" altLang="en-US" sz="32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개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1793" y="1484784"/>
            <a:ext cx="1717944" cy="406209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5772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894574"/>
            <a:chOff x="1623346" y="374184"/>
            <a:chExt cx="5824010" cy="894574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23346" y="1019299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63352" y="5649056"/>
            <a:ext cx="11593288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rgbClr val="333300"/>
            </a:solidFill>
          </a:ln>
        </p:spPr>
        <p:txBody>
          <a:bodyPr wrap="square" rtlCol="0" anchor="b">
            <a:spAutoFit/>
          </a:bodyPr>
          <a:lstStyle/>
          <a:p>
            <a:pPr algn="ctr"/>
            <a:r>
              <a:rPr lang="ko-KR" alt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&lt;</a:t>
            </a:r>
            <a:r>
              <a:rPr lang="ko-KR" altLang="en-US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문제 해결 </a:t>
            </a:r>
            <a:r>
              <a:rPr lang="en-US" altLang="ko-KR" sz="24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Tip&gt; </a:t>
            </a:r>
            <a:r>
              <a:rPr lang="en-US" altLang="ko-KR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n w="0"/>
                <a:solidFill>
                  <a:srgbClr val="66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지문에서 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글</a:t>
            </a:r>
            <a:r>
              <a:rPr lang="ko-KR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맥락</a:t>
            </a:r>
            <a:r>
              <a:rPr lang="ko-KR" alt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을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 파악</a:t>
            </a:r>
            <a:r>
              <a:rPr lang="ko-KR" altLang="en-US" sz="2400" dirty="0">
                <a:ln w="0"/>
                <a:solidFill>
                  <a:srgbClr val="66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하는 것이 무엇보다 </a:t>
            </a:r>
            <a:r>
              <a:rPr lang="ko-KR" altLang="en-US" sz="32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중요</a:t>
            </a:r>
            <a:r>
              <a:rPr lang="ko-KR" altLang="en-US" sz="2400" dirty="0">
                <a:ln w="0"/>
                <a:solidFill>
                  <a:srgbClr val="66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함</a:t>
            </a:r>
            <a:endParaRPr lang="ko-KR" altLang="en-US" sz="2400" u="sng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8" name="그룹 7"/>
          <p:cNvGrpSpPr/>
          <p:nvPr/>
        </p:nvGrpSpPr>
        <p:grpSpPr>
          <a:xfrm>
            <a:off x="551384" y="1903386"/>
            <a:ext cx="11161240" cy="1361155"/>
            <a:chOff x="755576" y="1145461"/>
            <a:chExt cx="7632848" cy="1361155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755576" y="1498504"/>
              <a:ext cx="3096344" cy="1008112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중심 내용으로 </a:t>
              </a:r>
              <a:endParaRPr lang="en-US" altLang="ko-KR" sz="24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적절</a:t>
              </a:r>
              <a:r>
                <a:rPr lang="en-US" altLang="ko-KR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or </a:t>
              </a:r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부적절한 것</a:t>
              </a:r>
            </a:p>
          </p:txBody>
        </p:sp>
        <p:sp>
          <p:nvSpPr>
            <p:cNvPr id="10" name="모서리가 둥근 직사각형 9"/>
            <p:cNvSpPr/>
            <p:nvPr/>
          </p:nvSpPr>
          <p:spPr>
            <a:xfrm>
              <a:off x="5292080" y="1484784"/>
              <a:ext cx="3096344" cy="1008112"/>
            </a:xfrm>
            <a:prstGeom prst="roundRect">
              <a:avLst/>
            </a:prstGeom>
            <a:solidFill>
              <a:schemeClr val="tx1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핵심 내용</a:t>
              </a:r>
              <a:r>
                <a:rPr lang="en-US" altLang="ko-KR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주장</a:t>
              </a:r>
              <a:r>
                <a:rPr lang="en-US" altLang="ko-KR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20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으로</a:t>
              </a:r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</a:t>
              </a:r>
              <a:endParaRPr lang="en-US" altLang="ko-KR" sz="2400" dirty="0">
                <a:solidFill>
                  <a:schemeClr val="bg2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적절</a:t>
              </a:r>
              <a:r>
                <a:rPr lang="en-US" altLang="ko-KR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 or </a:t>
              </a:r>
              <a:r>
                <a:rPr lang="ko-KR" altLang="en-US" sz="2400" dirty="0">
                  <a:solidFill>
                    <a:schemeClr val="bg2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부적절한 것</a:t>
              </a:r>
            </a:p>
          </p:txBody>
        </p:sp>
        <p:sp>
          <p:nvSpPr>
            <p:cNvPr id="11" name="타원 10"/>
            <p:cNvSpPr/>
            <p:nvPr/>
          </p:nvSpPr>
          <p:spPr bwMode="auto">
            <a:xfrm>
              <a:off x="3848269" y="1145461"/>
              <a:ext cx="1440160" cy="1008112"/>
            </a:xfrm>
            <a:prstGeom prst="ellipse">
              <a:avLst/>
            </a:prstGeom>
            <a:solidFill>
              <a:schemeClr val="bg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발문</a:t>
              </a:r>
              <a:endPara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유형</a:t>
              </a:r>
            </a:p>
          </p:txBody>
        </p:sp>
      </p:grpSp>
      <p:sp>
        <p:nvSpPr>
          <p:cNvPr id="12" name="모서리가 둥근 직사각형 11"/>
          <p:cNvSpPr/>
          <p:nvPr/>
        </p:nvSpPr>
        <p:spPr bwMode="auto">
          <a:xfrm>
            <a:off x="1847528" y="3415553"/>
            <a:ext cx="8496944" cy="2173687"/>
          </a:xfrm>
          <a:prstGeom prst="roundRect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latin typeface="HY견고딕"/>
                <a:ea typeface="HY견고딕"/>
              </a:rPr>
              <a:t>【</a:t>
            </a:r>
            <a:r>
              <a:rPr lang="ko-KR" altLang="en-US" sz="28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선택지의 유형</a:t>
            </a:r>
            <a:r>
              <a:rPr lang="en-US" altLang="ko-KR" sz="2800" dirty="0">
                <a:solidFill>
                  <a:schemeClr val="bg1"/>
                </a:solidFill>
                <a:latin typeface="HY견고딕"/>
                <a:ea typeface="HY견고딕"/>
              </a:rPr>
              <a:t>】</a:t>
            </a:r>
          </a:p>
          <a:p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① 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부분적인 것 제시 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  <a:p>
            <a:r>
              <a:rPr lang="ko-KR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②</a:t>
            </a:r>
            <a:r>
              <a:rPr lang="en-US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부차적인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것을 통해 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중요한 것을 혼동</a:t>
            </a:r>
            <a:endParaRPr lang="en-US" altLang="ko-KR" sz="2400" b="1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③</a:t>
            </a:r>
            <a:r>
              <a:rPr lang="en-US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중심화제는 맞게</a:t>
            </a:r>
            <a:r>
              <a:rPr lang="en-US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세부내용은 틀리게</a:t>
            </a:r>
            <a:endParaRPr lang="en-US" altLang="ko-KR" sz="2400" b="1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④</a:t>
            </a:r>
            <a:r>
              <a:rPr lang="en-US" altLang="ko-KR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비유 </a:t>
            </a:r>
            <a:r>
              <a:rPr lang="ko-KR" altLang="en-US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ko-KR" altLang="en-US" sz="2400" b="1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사례를 중심내용으로 왜곡</a:t>
            </a:r>
            <a:endParaRPr lang="ko-KR" altLang="en-US" sz="2400" b="1" dirty="0">
              <a:solidFill>
                <a:srgbClr val="66FFFF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8138" y="1214330"/>
            <a:ext cx="9294929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글</a:t>
            </a:r>
            <a:r>
              <a:rPr lang="ko-KR" altLang="en-US" sz="20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읽는 목적</a:t>
            </a:r>
            <a:r>
              <a:rPr lang="en-US" altLang="ko-KR" sz="2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필자가 말하고자 하는 </a:t>
            </a:r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전체적인 내용</a:t>
            </a:r>
            <a:r>
              <a:rPr lang="ko-KR" altLang="en-US" sz="2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파악</a:t>
            </a:r>
            <a:r>
              <a:rPr lang="ko-KR" altLang="en-US" sz="22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942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모서리가 둥근 직사각형 3"/>
          <p:cNvSpPr/>
          <p:nvPr/>
        </p:nvSpPr>
        <p:spPr bwMode="auto">
          <a:xfrm>
            <a:off x="335360" y="1131436"/>
            <a:ext cx="11449272" cy="1364121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</a:t>
            </a:r>
            <a:r>
              <a:rPr lang="ko-KR" altLang="en-US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</a:t>
            </a:r>
            <a:r>
              <a:rPr lang="ko-KR" altLang="en-US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상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부분적인 것으로  진술</a:t>
            </a:r>
            <a:r>
              <a:rPr lang="ko-KR" altLang="en-US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된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선택지</a:t>
            </a:r>
            <a:endParaRPr lang="en-US" altLang="ko-KR" sz="2800" u="sng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글의 주요 흐름을 제시하는 것이 아니라</a:t>
            </a:r>
            <a:endParaRPr lang="en-US" altLang="ko-KR" sz="2400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 지문에 없는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일반적 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부분적 내용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진술</a:t>
            </a:r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354818" y="2503782"/>
            <a:ext cx="11449272" cy="1405593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부차적인 것</a:t>
            </a:r>
            <a:r>
              <a:rPr lang="ko-KR" altLang="en-US" b="1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 통해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 내용 호도  </a:t>
            </a:r>
            <a:endParaRPr lang="en-US" altLang="ko-KR" sz="2800" u="sng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2400" b="1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지문에서 제시된 중심 내용을 진술하는 것이 아니라 </a:t>
            </a:r>
            <a:endParaRPr lang="en-US" altLang="ko-KR" sz="2400" b="1" dirty="0">
              <a:solidFill>
                <a:schemeClr val="bg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→ 지문에 있는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부차적인 내용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제시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하여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혼동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유도 </a:t>
            </a:r>
          </a:p>
        </p:txBody>
      </p:sp>
      <p:sp>
        <p:nvSpPr>
          <p:cNvPr id="6" name="모서리가 둥근 직사각형 5"/>
          <p:cNvSpPr/>
          <p:nvPr/>
        </p:nvSpPr>
        <p:spPr bwMode="auto">
          <a:xfrm>
            <a:off x="385596" y="3946459"/>
            <a:ext cx="11449272" cy="1207291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중심화제</a:t>
            </a:r>
            <a:r>
              <a:rPr lang="ko-KR" altLang="en-US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는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맞게</a:t>
            </a:r>
            <a:r>
              <a:rPr lang="en-US" altLang="ko-KR" sz="2400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내용</a:t>
            </a:r>
            <a:r>
              <a:rPr lang="ko-KR" altLang="en-US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은</a:t>
            </a:r>
            <a:r>
              <a:rPr lang="ko-KR" altLang="en-US" sz="2400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틀리게</a:t>
            </a:r>
            <a:endParaRPr lang="en-US" altLang="ko-KR" sz="2800" u="sng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 화제는 맞는 반면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 </a:t>
            </a:r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일부 세부 내용은 다르게 기술</a:t>
            </a: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365328" y="5208180"/>
            <a:ext cx="11449272" cy="1245156"/>
          </a:xfrm>
          <a:prstGeom prst="roundRect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비유</a:t>
            </a:r>
            <a:r>
              <a:rPr lang="en-US" altLang="ko-KR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사례</a:t>
            </a:r>
            <a:r>
              <a:rPr lang="ko-KR" altLang="en-US" sz="2400" u="sng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중심 내용으로 </a:t>
            </a:r>
            <a:r>
              <a:rPr lang="ko-KR" altLang="en-US" sz="2800" u="sng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왜곡</a:t>
            </a:r>
            <a:endParaRPr lang="en-US" altLang="ko-KR" sz="2800" u="sng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비유</a:t>
            </a:r>
            <a:r>
              <a:rPr lang="en-US" altLang="ko-KR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/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사례를 처음 </a:t>
            </a:r>
            <a:r>
              <a:rPr lang="ko-KR" altLang="en-US" sz="16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 </a:t>
            </a:r>
            <a:r>
              <a:rPr lang="ko-KR" altLang="en-US" sz="2400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끝 부분에 </a:t>
            </a:r>
            <a:r>
              <a:rPr lang="ko-KR" altLang="en-US" dirty="0">
                <a:solidFill>
                  <a:schemeClr val="bg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제시하여 </a:t>
            </a:r>
            <a:r>
              <a:rPr lang="ko-KR" altLang="en-US" sz="24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→ </a:t>
            </a:r>
            <a:r>
              <a:rPr lang="ko-KR" altLang="en-US" sz="2800" dirty="0">
                <a:solidFill>
                  <a:srgbClr val="66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중심내용으로 왜곡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183494" y="302178"/>
            <a:ext cx="5824010" cy="894574"/>
            <a:chOff x="1623346" y="374184"/>
            <a:chExt cx="5824010" cy="894574"/>
          </a:xfrm>
        </p:grpSpPr>
        <p:pic>
          <p:nvPicPr>
            <p:cNvPr id="9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19299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03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chemeClr val="bg1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239082" y="1268760"/>
            <a:ext cx="11737304" cy="1008112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핵심내용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과 </a:t>
            </a:r>
            <a:r>
              <a:rPr lang="ko-KR" altLang="en-US" sz="28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중심내용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은 유사한 뜻 </a:t>
            </a:r>
            <a:r>
              <a:rPr lang="ko-KR" altLang="en-US" sz="2400" dirty="0">
                <a:solidFill>
                  <a:srgbClr val="0000FF"/>
                </a:solidFill>
                <a:latin typeface="돋움"/>
                <a:ea typeface="돋움"/>
              </a:rPr>
              <a:t>→ </a:t>
            </a:r>
            <a:r>
              <a:rPr lang="ko-KR" altLang="en-US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읽기 능력의 핵심</a:t>
            </a:r>
            <a:endParaRPr lang="en-US" altLang="ko-KR" sz="2800" dirty="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>
              <a:lnSpc>
                <a:spcPct val="150000"/>
              </a:lnSpc>
            </a:pP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</a:t>
            </a:r>
            <a:r>
              <a:rPr lang="ko-KR" altLang="en-US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요지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要旨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), </a:t>
            </a:r>
            <a:r>
              <a:rPr lang="ko-KR" altLang="en-US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논지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論旨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라는 뜻과 </a:t>
            </a:r>
            <a:r>
              <a:rPr lang="ko-KR" altLang="en-US" sz="28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같은 의미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529612" y="2355635"/>
            <a:ext cx="11161240" cy="1844824"/>
          </a:xfrm>
          <a:prstGeom prst="round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latinLnBrk="1">
              <a:buFont typeface="Wingdings" panose="05000000000000000000" pitchFamily="2" charset="2"/>
              <a:buChar char="ü"/>
            </a:pP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문제의 유형은 크게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문단의 내용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묻는 문제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와 </a:t>
            </a:r>
            <a:endParaRPr lang="en-US" altLang="ko-KR" sz="2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                              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전체 내용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을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묻는 문제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로 구분됨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marL="342900" indent="-342900" latinLnBrk="1">
              <a:buFont typeface="Wingdings" panose="05000000000000000000" pitchFamily="2" charset="2"/>
              <a:buChar char="ü"/>
            </a:pP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핵심 내용을 파악하기 위해서는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문단의 요건과 형식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에</a:t>
            </a:r>
            <a:endParaRPr lang="en-US" altLang="ko-KR" sz="2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 대한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이해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를 바탕으로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접근</a:t>
            </a:r>
            <a:r>
              <a: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하는 것이 필요함</a:t>
            </a:r>
            <a:r>
              <a: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solidFill>
                <a:srgbClr val="FFFF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03614" y="3052247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1pPr>
            <a:lvl2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2pPr>
            <a:lvl3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3pPr>
            <a:lvl4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4pPr>
            <a:lvl5pPr latinLnBrk="1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굴림" pitchFamily="50" charset="-127"/>
              </a:defRPr>
            </a:lvl9pPr>
          </a:lstStyle>
          <a:p>
            <a:pPr eaLnBrk="1" hangingPunct="1"/>
            <a:endParaRPr lang="ko-KR" altLang="ko-KR"/>
          </a:p>
        </p:txBody>
      </p:sp>
      <p:grpSp>
        <p:nvGrpSpPr>
          <p:cNvPr id="12" name="그룹 11"/>
          <p:cNvGrpSpPr/>
          <p:nvPr/>
        </p:nvGrpSpPr>
        <p:grpSpPr>
          <a:xfrm>
            <a:off x="529612" y="4437112"/>
            <a:ext cx="11161240" cy="2160240"/>
            <a:chOff x="251520" y="4437112"/>
            <a:chExt cx="8496944" cy="2160240"/>
          </a:xfrm>
        </p:grpSpPr>
        <p:sp>
          <p:nvSpPr>
            <p:cNvPr id="11" name="모서리가 둥근 직사각형 10"/>
            <p:cNvSpPr/>
            <p:nvPr/>
          </p:nvSpPr>
          <p:spPr>
            <a:xfrm>
              <a:off x="251520" y="4437112"/>
              <a:ext cx="8496944" cy="2160240"/>
            </a:xfrm>
            <a:prstGeom prst="roundRect">
              <a:avLst/>
            </a:prstGeom>
            <a:solidFill>
              <a:schemeClr val="tx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latinLnBrk="1"/>
              <a:r>
                <a:rPr lang="en-US" altLang="ko-KR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&lt;</a:t>
              </a:r>
              <a:r>
                <a:rPr lang="ko-KR" altLang="en-US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단어</a:t>
              </a:r>
              <a:r>
                <a:rPr lang="en-US" altLang="ko-KR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--</a:t>
              </a:r>
              <a:r>
                <a:rPr lang="ko-KR" altLang="en-US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문장</a:t>
              </a:r>
              <a:r>
                <a:rPr lang="en-US" altLang="ko-KR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--</a:t>
              </a:r>
              <a:r>
                <a:rPr lang="ko-KR" altLang="en-US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문단</a:t>
              </a:r>
              <a:r>
                <a:rPr lang="en-US" altLang="ko-KR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--</a:t>
              </a:r>
              <a:r>
                <a:rPr lang="ko-KR" altLang="en-US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글</a:t>
              </a:r>
              <a:r>
                <a:rPr lang="en-US" altLang="ko-KR" sz="2400" dirty="0">
                  <a:solidFill>
                    <a:schemeClr val="bg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&gt;</a:t>
              </a:r>
            </a:p>
            <a:p>
              <a:pPr latinLnBrk="1"/>
              <a:endPara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latinLnBrk="1"/>
              <a:endPara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latinLnBrk="1"/>
              <a:endParaRPr lang="en-US" altLang="ko-KR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latinLnBrk="1"/>
              <a:endParaRPr lang="ko-KR" altLang="en-US" sz="2400" dirty="0">
                <a:solidFill>
                  <a:srgbClr val="FFFF00"/>
                </a:solidFill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5021850"/>
              <a:ext cx="8064896" cy="1484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아래쪽 화살표 12"/>
          <p:cNvSpPr/>
          <p:nvPr/>
        </p:nvSpPr>
        <p:spPr>
          <a:xfrm>
            <a:off x="5388866" y="4241014"/>
            <a:ext cx="1440160" cy="15098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970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201"/>
                            </p:stCondLst>
                            <p:childTnLst>
                              <p:par>
                                <p:cTn id="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695400" y="2722584"/>
            <a:ext cx="11017224" cy="1767580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중심문장</a:t>
            </a:r>
            <a:r>
              <a:rPr lang="en-US" altLang="ko-KR" sz="2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dirty="0" err="1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주제문</a:t>
            </a:r>
            <a:r>
              <a:rPr lang="en-US" altLang="ko-KR" sz="28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)* </a:t>
            </a:r>
            <a:r>
              <a:rPr lang="en-US" altLang="ko-KR" sz="3600" dirty="0">
                <a:solidFill>
                  <a:srgbClr val="0033CC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+ </a:t>
            </a:r>
            <a:r>
              <a:rPr lang="ko-KR" altLang="en-US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부연</a:t>
            </a:r>
            <a:r>
              <a:rPr lang="en-US" altLang="ko-KR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b="1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敷衍</a:t>
            </a:r>
            <a:r>
              <a:rPr lang="en-US" altLang="ko-KR" sz="2800" b="1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ko-KR" altLang="en-US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문장</a:t>
            </a:r>
            <a:r>
              <a:rPr lang="en-US" altLang="ko-KR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뒷받침 문장</a:t>
            </a:r>
            <a:r>
              <a:rPr lang="en-US" altLang="ko-KR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)**</a:t>
            </a:r>
            <a:r>
              <a:rPr lang="ko-KR" altLang="en-US" sz="2800" u="sng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들</a:t>
            </a:r>
            <a:endParaRPr lang="en-US" altLang="ko-KR" sz="2800" u="sng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u="sng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   </a:t>
            </a:r>
            <a:r>
              <a:rPr lang="ko-KR" altLang="en-US" sz="2000" u="sng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단락에서 다루어질 내용이나 관념의 핵심을 서술한 문장</a:t>
            </a:r>
            <a:endParaRPr lang="en-US" altLang="ko-KR" sz="2000" u="sng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en-US" altLang="ko-KR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** </a:t>
            </a:r>
            <a:r>
              <a:rPr lang="ko-KR" altLang="en-US" sz="2000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소주제문을 설명 또는 논증한 문장들로 소주제문을 뒷받침하는 문장 </a:t>
            </a:r>
            <a:endParaRPr lang="en-US" altLang="ko-KR" sz="2000" dirty="0">
              <a:solidFill>
                <a:srgbClr val="C0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【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의미설명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즉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다시 말해서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예시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예를 들어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비유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비유하자면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인용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(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인용하자면</a:t>
            </a:r>
            <a:r>
              <a:rPr lang="en-US" altLang="ko-KR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)</a:t>
            </a:r>
            <a:r>
              <a:rPr lang="en-US" altLang="ko-KR" dirty="0">
                <a:solidFill>
                  <a:srgbClr val="C0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】</a:t>
            </a:r>
          </a:p>
        </p:txBody>
      </p:sp>
      <p:grpSp>
        <p:nvGrpSpPr>
          <p:cNvPr id="18" name="그룹 17"/>
          <p:cNvGrpSpPr/>
          <p:nvPr/>
        </p:nvGrpSpPr>
        <p:grpSpPr>
          <a:xfrm>
            <a:off x="1077212" y="4581128"/>
            <a:ext cx="10009112" cy="583327"/>
            <a:chOff x="1043608" y="5221937"/>
            <a:chExt cx="7344816" cy="583327"/>
          </a:xfrm>
        </p:grpSpPr>
        <p:sp>
          <p:nvSpPr>
            <p:cNvPr id="9" name="모서리가 둥근 직사각형 8"/>
            <p:cNvSpPr/>
            <p:nvPr/>
          </p:nvSpPr>
          <p:spPr>
            <a:xfrm>
              <a:off x="4139952" y="5221937"/>
              <a:ext cx="4248472" cy="583327"/>
            </a:xfrm>
            <a:prstGeom prst="roundRect">
              <a:avLst/>
            </a:prstGeom>
            <a:solidFill>
              <a:srgbClr val="0033CC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중심단락  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+ 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부연단락들 → 글</a:t>
              </a:r>
              <a:endPara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  <a:p>
              <a:pPr algn="ctr"/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도입단락 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- 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일반단락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1…n-</a:t>
              </a:r>
              <a:r>
                <a:rPr lang="ko-KR" altLang="en-US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결말단락</a:t>
              </a:r>
              <a:r>
                <a:rPr lang="en-US" altLang="ko-KR" dirty="0"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endPara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endParaRPr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1043608" y="5221937"/>
              <a:ext cx="2880320" cy="583327"/>
              <a:chOff x="907976" y="4213825"/>
              <a:chExt cx="2880320" cy="583327"/>
            </a:xfrm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907976" y="4213825"/>
                <a:ext cx="2880320" cy="583327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모서리가 둥근 직사각형 12"/>
              <p:cNvSpPr/>
              <p:nvPr/>
            </p:nvSpPr>
            <p:spPr>
              <a:xfrm>
                <a:off x="1078887" y="4344158"/>
                <a:ext cx="1080120" cy="29728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단락</a:t>
                </a:r>
              </a:p>
            </p:txBody>
          </p:sp>
          <p:sp>
            <p:nvSpPr>
              <p:cNvPr id="14" name="모서리가 둥근 직사각형 13"/>
              <p:cNvSpPr/>
              <p:nvPr/>
            </p:nvSpPr>
            <p:spPr>
              <a:xfrm>
                <a:off x="2591055" y="4353411"/>
                <a:ext cx="1080120" cy="297285"/>
              </a:xfrm>
              <a:prstGeom prst="round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단락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201205" y="4271863"/>
                <a:ext cx="38985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2400" dirty="0"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+</a:t>
                </a:r>
                <a:endParaRPr lang="ko-KR" altLang="en-US" sz="2400" dirty="0">
                  <a:latin typeface="HY견고딕" panose="02030600000101010101" pitchFamily="18" charset="-127"/>
                  <a:ea typeface="HY견고딕" panose="02030600000101010101" pitchFamily="18" charset="-127"/>
                </a:endParaRPr>
              </a:p>
            </p:txBody>
          </p:sp>
        </p:grpSp>
      </p:grpSp>
      <p:sp>
        <p:nvSpPr>
          <p:cNvPr id="19" name="직사각형 18"/>
          <p:cNvSpPr/>
          <p:nvPr/>
        </p:nvSpPr>
        <p:spPr>
          <a:xfrm>
            <a:off x="695400" y="5373216"/>
            <a:ext cx="1101722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atinLnBrk="1"/>
            <a:r>
              <a:rPr lang="ko-KR" altLang="en-US" sz="2400" dirty="0">
                <a:latin typeface="HY견고딕"/>
                <a:ea typeface="HY견고딕"/>
              </a:rPr>
              <a:t>☞ </a:t>
            </a:r>
            <a:r>
              <a:rPr lang="ko-KR" altLang="en-US" sz="20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문단의 조건 중 가장 중요한 것은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다루어지는 주제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는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이어야 함</a:t>
            </a:r>
            <a:endParaRPr lang="en-US" altLang="ko-KR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  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그러므로 문단 내에는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하나의 중심 문장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있어야 하며</a:t>
            </a:r>
            <a:r>
              <a:rPr lang="en-US" altLang="ko-KR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latinLnBrk="1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</a:t>
            </a:r>
            <a:r>
              <a:rPr lang="ko-KR" altLang="en-US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그 중심 문장은</a:t>
            </a:r>
            <a:r>
              <a:rPr lang="en-US" altLang="ko-KR" sz="2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여러 개의 보조 문장</a:t>
            </a:r>
            <a:r>
              <a:rPr lang="ko-KR" altLang="en-US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의해 </a:t>
            </a:r>
            <a:r>
              <a:rPr lang="ko-KR" altLang="en-US" sz="24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충분히 뒷받침</a:t>
            </a:r>
            <a:r>
              <a:rPr lang="ko-KR" altLang="en-US" sz="2000" dirty="0">
                <a:solidFill>
                  <a:srgbClr val="FF000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되어야 한다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9B7DDABB-EAE0-456D-A6AC-69D9D63FA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171175"/>
            <a:ext cx="10593719" cy="1484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2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3183494" y="302178"/>
            <a:ext cx="5824010" cy="921468"/>
            <a:chOff x="1623346" y="374184"/>
            <a:chExt cx="5824010" cy="921468"/>
          </a:xfrm>
        </p:grpSpPr>
        <p:pic>
          <p:nvPicPr>
            <p:cNvPr id="5" name="Picture 9" descr="간지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23346" y="1046193"/>
              <a:ext cx="5824010" cy="2494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1848523" y="374184"/>
              <a:ext cx="5346336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중심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(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핵심</a:t>
              </a:r>
              <a:r>
                <a:rPr lang="en-US" altLang="ko-KR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)</a:t>
              </a:r>
              <a:r>
                <a:rPr lang="ko-KR" altLang="en-US" sz="4200" dirty="0">
                  <a:solidFill>
                    <a:srgbClr val="0000FF"/>
                  </a:solidFill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  <a:latin typeface="HY견고딕" panose="02030600000101010101" pitchFamily="18" charset="-127"/>
                  <a:ea typeface="HY견고딕" panose="02030600000101010101" pitchFamily="18" charset="-127"/>
                </a:rPr>
                <a:t> 내용 파악</a:t>
              </a:r>
            </a:p>
          </p:txBody>
        </p:sp>
      </p:grpSp>
      <p:sp>
        <p:nvSpPr>
          <p:cNvPr id="7" name="모서리가 둥근 직사각형 6"/>
          <p:cNvSpPr/>
          <p:nvPr/>
        </p:nvSpPr>
        <p:spPr>
          <a:xfrm>
            <a:off x="407368" y="1196752"/>
            <a:ext cx="11377264" cy="936104"/>
          </a:xfrm>
          <a:prstGeom prst="roundRect">
            <a:avLst/>
          </a:prstGeom>
          <a:solidFill>
            <a:schemeClr val="tx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atinLnBrk="1"/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문단의 유형은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문단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에서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소주제문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이 나타나는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위치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에 따라 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latinLnBrk="1"/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                       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아래와 같이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두괄식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미괄식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양괄식</a:t>
            </a:r>
            <a:r>
              <a:rPr lang="en-US" altLang="ko-KR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800" dirty="0">
                <a:solidFill>
                  <a:srgbClr val="00FF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병렬식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으로 구분됨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  <a:endParaRPr lang="ko-KR" altLang="en-US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158237"/>
              </p:ext>
            </p:extLst>
          </p:nvPr>
        </p:nvGraphicFramePr>
        <p:xfrm>
          <a:off x="767408" y="2285052"/>
          <a:ext cx="10729192" cy="379550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3536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75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52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rgbClr val="00FFFF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두괄식 문단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1" hangingPunct="1"/>
                      <a:r>
                        <a:rPr kumimoji="0" lang="ko-KR" altLang="en-US" sz="2400" b="1" kern="1200" dirty="0">
                          <a:solidFill>
                            <a:srgbClr val="00FFFF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미괄식 문단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3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주제문장</a:t>
                      </a:r>
                      <a:endParaRPr lang="en-US" altLang="ko-KR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1…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n</a:t>
                      </a:r>
                      <a:endParaRPr lang="ko-KR" altLang="en-US" sz="24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1…</a:t>
                      </a:r>
                      <a:r>
                        <a:rPr lang="ko-KR" altLang="en-US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24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n</a:t>
                      </a:r>
                    </a:p>
                    <a:p>
                      <a:pPr marL="0" algn="ctr" rtl="0" eaLnBrk="1" latinLnBrk="1" hangingPunct="1"/>
                      <a:r>
                        <a:rPr kumimoji="0" lang="ko-KR" altLang="en-US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주제문장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526">
                <a:tc>
                  <a:txBody>
                    <a:bodyPr/>
                    <a:lstStyle/>
                    <a:p>
                      <a:pPr marL="0" algn="ctr" rtl="0" eaLnBrk="1" latinLnBrk="1" hangingPunct="1"/>
                      <a:r>
                        <a:rPr kumimoji="0" lang="ko-KR" altLang="en-US" sz="2400" b="1" kern="1200" dirty="0">
                          <a:solidFill>
                            <a:srgbClr val="00FFFF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양괄식 문단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1" hangingPunct="1"/>
                      <a:r>
                        <a:rPr kumimoji="0" lang="ko-KR" altLang="en-US" sz="2400" b="1" kern="1200" dirty="0">
                          <a:solidFill>
                            <a:srgbClr val="00FFFF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병렬식 문단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9275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주제문장 </a:t>
                      </a:r>
                      <a:endParaRPr kumimoji="0" lang="en-US" altLang="ko-KR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1… 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n</a:t>
                      </a:r>
                    </a:p>
                    <a:p>
                      <a:pPr marL="0" algn="ctr" rtl="0" eaLnBrk="1" latinLnBrk="1" hangingPunct="1"/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algn="ctr" rtl="0" eaLnBrk="1" latinLnBrk="1" hangingPunct="1"/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  <a:endParaRPr lang="en-US" altLang="ko-KR" sz="18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  <a:p>
                      <a:pPr marL="0" algn="ctr" rtl="0" eaLnBrk="1" latinLnBrk="1" hangingPunct="1"/>
                      <a:r>
                        <a:rPr kumimoji="0" lang="ko-KR" altLang="en-US" sz="24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주제문장</a:t>
                      </a:r>
                      <a:endParaRPr kumimoji="0" lang="en-US" altLang="ko-KR" sz="2400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anose="02030600000101010101" pitchFamily="18" charset="-127"/>
                        <a:ea typeface="HY견고딕" panose="02030600000101010101" pitchFamily="18" charset="-127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1…</a:t>
                      </a:r>
                      <a:r>
                        <a:rPr lang="ko-KR" altLang="en-US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뒷받침문장</a:t>
                      </a:r>
                      <a:r>
                        <a:rPr lang="en-US" altLang="ko-KR" sz="1800" dirty="0">
                          <a:solidFill>
                            <a:schemeClr val="tx1"/>
                          </a:solidFill>
                          <a:latin typeface="HY견고딕" panose="02030600000101010101" pitchFamily="18" charset="-127"/>
                          <a:ea typeface="HY견고딕" panose="02030600000101010101" pitchFamily="18" charset="-127"/>
                        </a:rPr>
                        <a:t>n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1" hangingPunct="1"/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주제문장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1,</a:t>
                      </a:r>
                      <a:r>
                        <a:rPr kumimoji="0" lang="en-US" altLang="ko-KR" sz="22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 </a:t>
                      </a:r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뒷받침문장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1…</a:t>
                      </a:r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뒷받침 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n</a:t>
                      </a:r>
                    </a:p>
                    <a:p>
                      <a:pPr marL="0" algn="ctr" rtl="0" eaLnBrk="1" latinLnBrk="1" hangingPunct="1"/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algn="ctr" rtl="0" eaLnBrk="1" latinLnBrk="1" hangingPunct="1"/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2400" b="1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주제문장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n, </a:t>
                      </a:r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뒷받침문장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1…</a:t>
                      </a:r>
                      <a:r>
                        <a:rPr kumimoji="0" lang="ko-KR" altLang="en-US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뒷받침 문장</a:t>
                      </a:r>
                      <a:r>
                        <a:rPr kumimoji="0" lang="en-US" altLang="ko-KR" sz="2200" kern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anose="02030600000101010101" pitchFamily="18" charset="-127"/>
                          <a:ea typeface="HY견고딕" panose="02030600000101010101" pitchFamily="18" charset="-127"/>
                          <a:cs typeface="+mn-cs"/>
                        </a:rPr>
                        <a:t>n</a:t>
                      </a:r>
                      <a:endParaRPr lang="ko-KR" altLang="en-US" sz="1800" dirty="0">
                        <a:solidFill>
                          <a:schemeClr val="tx1"/>
                        </a:solidFill>
                        <a:latin typeface="HY견고딕" panose="02030600000101010101" pitchFamily="18" charset="-127"/>
                        <a:ea typeface="HY견고딕" panose="02030600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87488" y="6121081"/>
            <a:ext cx="921702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☞ </a:t>
            </a:r>
            <a:r>
              <a:rPr lang="en-US" altLang="ko-KR" sz="2400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일반적으로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두괄식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000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또는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미괄식</a:t>
            </a:r>
            <a:r>
              <a:rPr lang="en-US" altLang="ko-KR" sz="2400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의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2400" dirty="0" err="1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경우가</a:t>
            </a:r>
            <a:r>
              <a:rPr lang="en-US" altLang="ko-KR" sz="32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200" dirty="0" err="1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대부분</a:t>
            </a:r>
            <a:r>
              <a:rPr lang="en-US" altLang="ko-KR" sz="3200" dirty="0">
                <a:solidFill>
                  <a:schemeClr val="accent2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이다</a:t>
            </a:r>
            <a:r>
              <a:rPr lang="en-US" altLang="ko-KR" sz="2400" dirty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595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660066"/>
      </a:dk2>
      <a:lt2>
        <a:srgbClr val="FF9933"/>
      </a:lt2>
      <a:accent1>
        <a:srgbClr val="CC0066"/>
      </a:accent1>
      <a:accent2>
        <a:srgbClr val="FFCC00"/>
      </a:accent2>
      <a:accent3>
        <a:srgbClr val="B8AAB8"/>
      </a:accent3>
      <a:accent4>
        <a:srgbClr val="DADADA"/>
      </a:accent4>
      <a:accent5>
        <a:srgbClr val="E2AAB8"/>
      </a:accent5>
      <a:accent6>
        <a:srgbClr val="E7B900"/>
      </a:accent6>
      <a:hlink>
        <a:srgbClr val="6600CC"/>
      </a:hlink>
      <a:folHlink>
        <a:srgbClr val="CC00C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660066"/>
        </a:dk2>
        <a:lt2>
          <a:srgbClr val="FF9933"/>
        </a:lt2>
        <a:accent1>
          <a:srgbClr val="CC0066"/>
        </a:accent1>
        <a:accent2>
          <a:srgbClr val="FFCC00"/>
        </a:accent2>
        <a:accent3>
          <a:srgbClr val="B8AAB8"/>
        </a:accent3>
        <a:accent4>
          <a:srgbClr val="DADADA"/>
        </a:accent4>
        <a:accent5>
          <a:srgbClr val="E2AAB8"/>
        </a:accent5>
        <a:accent6>
          <a:srgbClr val="E7B900"/>
        </a:accent6>
        <a:hlink>
          <a:srgbClr val="6600CC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FFCC99"/>
        </a:dk2>
        <a:lt2>
          <a:srgbClr val="FF9933"/>
        </a:lt2>
        <a:accent1>
          <a:srgbClr val="990066"/>
        </a:accent1>
        <a:accent2>
          <a:srgbClr val="FF6633"/>
        </a:accent2>
        <a:accent3>
          <a:srgbClr val="FFE2CA"/>
        </a:accent3>
        <a:accent4>
          <a:srgbClr val="DADADA"/>
        </a:accent4>
        <a:accent5>
          <a:srgbClr val="CAAAB8"/>
        </a:accent5>
        <a:accent6>
          <a:srgbClr val="E75C2D"/>
        </a:accent6>
        <a:hlink>
          <a:srgbClr val="FF0066"/>
        </a:hlink>
        <a:folHlink>
          <a:srgbClr val="CC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292929"/>
        </a:dk1>
        <a:lt1>
          <a:srgbClr val="FFFFFF"/>
        </a:lt1>
        <a:dk2>
          <a:srgbClr val="969696"/>
        </a:dk2>
        <a:lt2>
          <a:srgbClr val="FFFFFF"/>
        </a:lt2>
        <a:accent1>
          <a:srgbClr val="CBCBCB"/>
        </a:accent1>
        <a:accent2>
          <a:srgbClr val="969696"/>
        </a:accent2>
        <a:accent3>
          <a:srgbClr val="C9C9C9"/>
        </a:accent3>
        <a:accent4>
          <a:srgbClr val="DADADA"/>
        </a:accent4>
        <a:accent5>
          <a:srgbClr val="E2E2E2"/>
        </a:accent5>
        <a:accent6>
          <a:srgbClr val="878787"/>
        </a:accent6>
        <a:hlink>
          <a:srgbClr val="5F5F5F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고려청자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고려청자">
      <a:majorFont>
        <a:latin typeface="Georgia"/>
        <a:ea typeface=""/>
        <a:cs typeface=""/>
        <a:font script="Grek" typeface="Arial"/>
        <a:font script="Cyrl" typeface="Arial"/>
        <a:font script="Jpan" typeface="HG明朝E"/>
        <a:font script="Hang" typeface="HY견명조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Grek" typeface="Arial"/>
        <a:font script="Cyrl" typeface="Arial"/>
        <a:font script="Jpan" typeface="HGP明朝E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고려청자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6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3780000" scaled="1"/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8100" dir="2700000" algn="tl">
              <a:srgbClr val="000000">
                <a:alpha val="43137"/>
              </a:srgbClr>
            </a:outerShdw>
          </a:effectLst>
        </a:effectStyle>
        <a:effectStyle>
          <a:effectLst>
            <a:outerShdw blurRad="38100" dist="38100" dir="3000000" algn="tl">
              <a:srgbClr val="000000">
                <a:alpha val="45490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100000"/>
            </a:lightRig>
          </a:scene3d>
          <a:sp3d contourW="12700" prstMaterial="plastic">
            <a:bevelT w="50800" h="63500"/>
            <a:contourClr>
              <a:srgbClr val="000000">
                <a:alpha val="35294"/>
              </a:srgbClr>
            </a:contourClr>
          </a:sp3d>
        </a:effectStyle>
        <a:effectStyle>
          <a:effectLst>
            <a:outerShdw blurRad="63500" dist="63500" dir="3000000" algn="tl">
              <a:srgbClr val="000000">
                <a:alpha val="50196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8600000"/>
            </a:lightRig>
          </a:scene3d>
          <a:sp3d prstMaterial="plastic">
            <a:bevelT w="101600" h="63500"/>
            <a:contourClr>
              <a:srgbClr val="000000">
                <a:alpha val="40784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85000"/>
                <a:shade val="100000"/>
                <a:hueMod val="100000"/>
                <a:satMod val="100000"/>
              </a:schemeClr>
            </a:gs>
            <a:gs pos="20000">
              <a:schemeClr val="phClr">
                <a:tint val="100000"/>
                <a:shade val="75000"/>
                <a:hueMod val="100000"/>
                <a:satMod val="100000"/>
              </a:schemeClr>
            </a:gs>
            <a:gs pos="55000">
              <a:schemeClr val="phClr">
                <a:tint val="97000"/>
                <a:shade val="100000"/>
                <a:hueMod val="100000"/>
                <a:satMod val="100000"/>
              </a:schemeClr>
            </a:gs>
            <a:gs pos="85000">
              <a:schemeClr val="phClr">
                <a:tint val="100000"/>
                <a:shade val="65000"/>
                <a:hueMod val="100000"/>
                <a:satMod val="10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chemeClr val="phClr">
                <a:tint val="0"/>
                <a:shade val="50000"/>
                <a:hueMod val="100000"/>
                <a:satMod val="100000"/>
              </a:schemeClr>
              <a:schemeClr val="phClr">
                <a:tint val="10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_Education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ducation02">
      <a:majorFont>
        <a:latin typeface="Corbel"/>
        <a:ea typeface=""/>
        <a:cs typeface=""/>
        <a:font script="Jpan" typeface="HG丸ｺﾞｼｯｸM-PRO"/>
        <a:font script="Hang" typeface="맑은 고딕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ducation02">
      <a:fillStyleLst>
        <a:solidFill>
          <a:schemeClr val="phClr"/>
        </a:solidFill>
        <a:solidFill>
          <a:schemeClr val="phClr">
            <a:tint val="60000"/>
            <a:satMod val="150000"/>
          </a:schemeClr>
        </a:solidFill>
        <a:gradFill rotWithShape="1">
          <a:gsLst>
            <a:gs pos="0">
              <a:schemeClr val="phClr">
                <a:shade val="100000"/>
                <a:satMod val="100000"/>
              </a:schemeClr>
            </a:gs>
            <a:gs pos="100000">
              <a:schemeClr val="phClr">
                <a:shade val="70000"/>
                <a:satMod val="12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127000" dist="25400" dir="13500000">
              <a:srgbClr val="000000">
                <a:alpha val="80000"/>
              </a:srgbClr>
            </a:innerShdw>
          </a:effectLst>
        </a:effectStyle>
        <a:effectStyle>
          <a:effectLst>
            <a:innerShdw blurRad="254000" dist="25400" dir="13500000">
              <a:srgbClr val="000000">
                <a:alpha val="80000"/>
              </a:srgbClr>
            </a:innerShdw>
          </a:effectLst>
        </a:effectStyle>
        <a:effectStyle>
          <a:effectLst>
            <a:outerShdw blurRad="50800" dist="508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soft" dir="b">
              <a:rot lat="0" lon="0" rev="9000000"/>
            </a:lightRig>
          </a:scene3d>
          <a:sp3d contourW="35560" prstMaterial="matte">
            <a:bevelT w="4445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20000"/>
              </a:schemeClr>
            </a:gs>
            <a:gs pos="100000">
              <a:schemeClr val="phClr">
                <a:tint val="70000"/>
                <a:shade val="100000"/>
                <a:satMod val="3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8000"/>
                <a:satMod val="200000"/>
              </a:schemeClr>
            </a:gs>
            <a:gs pos="100000">
              <a:schemeClr val="phClr">
                <a:shade val="86000"/>
                <a:satMod val="140000"/>
                <a:lumMod val="90000"/>
              </a:schemeClr>
            </a:gs>
          </a:gsLst>
          <a:lin ang="33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Theater design template</Template>
  <TotalTime>5615</TotalTime>
  <Words>5133</Words>
  <Application>Microsoft Office PowerPoint</Application>
  <PresentationFormat>와이드스크린</PresentationFormat>
  <Paragraphs>423</Paragraphs>
  <Slides>40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40</vt:i4>
      </vt:variant>
    </vt:vector>
  </HeadingPairs>
  <TitlesOfParts>
    <vt:vector size="59" baseType="lpstr">
      <vt:lpstr>HY견고딕</vt:lpstr>
      <vt:lpstr>HY헤드라인M</vt:lpstr>
      <vt:lpstr>굴림</vt:lpstr>
      <vt:lpstr>돋움</vt:lpstr>
      <vt:lpstr>맑은 고딕</vt:lpstr>
      <vt:lpstr>Arial</vt:lpstr>
      <vt:lpstr>Candara</vt:lpstr>
      <vt:lpstr>Corbel</vt:lpstr>
      <vt:lpstr>Georgia</vt:lpstr>
      <vt:lpstr>Lucida Sans Unicode</vt:lpstr>
      <vt:lpstr>Times New Roman</vt:lpstr>
      <vt:lpstr>Verdana</vt:lpstr>
      <vt:lpstr>Wingdings</vt:lpstr>
      <vt:lpstr>Wingdings 2</vt:lpstr>
      <vt:lpstr>Wingdings 3</vt:lpstr>
      <vt:lpstr>Default Design</vt:lpstr>
      <vt:lpstr>고려청자</vt:lpstr>
      <vt:lpstr>광장</vt:lpstr>
      <vt:lpstr>New_Education02</vt:lpstr>
      <vt:lpstr>언어논리 독해력 (3주차)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차시 예고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언어논리 응용</dc:title>
  <dc:creator>MY</dc:creator>
  <cp:lastModifiedBy>노병석</cp:lastModifiedBy>
  <cp:revision>350</cp:revision>
  <dcterms:created xsi:type="dcterms:W3CDTF">2017-03-27T06:37:48Z</dcterms:created>
  <dcterms:modified xsi:type="dcterms:W3CDTF">2020-04-17T01:56:36Z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TC010690861042</vt:lpwstr>
  </property>
</Properties>
</file>