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  <p:sldMasterId id="2147484009" r:id="rId2"/>
  </p:sldMasterIdLst>
  <p:notesMasterIdLst>
    <p:notesMasterId r:id="rId10"/>
  </p:notesMasterIdLst>
  <p:handoutMasterIdLst>
    <p:handoutMasterId r:id="rId11"/>
  </p:handoutMasterIdLst>
  <p:sldIdLst>
    <p:sldId id="313" r:id="rId3"/>
    <p:sldId id="364" r:id="rId4"/>
    <p:sldId id="1700" r:id="rId5"/>
    <p:sldId id="1407" r:id="rId6"/>
    <p:sldId id="1408" r:id="rId7"/>
    <p:sldId id="1702" r:id="rId8"/>
    <p:sldId id="1703" r:id="rId9"/>
  </p:sldIdLst>
  <p:sldSz cx="9140825" cy="6854825"/>
  <p:notesSz cx="6854825" cy="91408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/>
        <a:ea typeface="한컴 윤체 L"/>
        <a:cs typeface="+mn-cs"/>
      </a:defRPr>
    </a:lvl1pPr>
    <a:lvl2pPr marL="45697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/>
        <a:ea typeface="한컴 윤체 L"/>
        <a:cs typeface="+mn-cs"/>
      </a:defRPr>
    </a:lvl2pPr>
    <a:lvl3pPr marL="913941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/>
        <a:ea typeface="한컴 윤체 L"/>
        <a:cs typeface="+mn-cs"/>
      </a:defRPr>
    </a:lvl3pPr>
    <a:lvl4pPr marL="137091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/>
        <a:ea typeface="한컴 윤체 L"/>
        <a:cs typeface="+mn-cs"/>
      </a:defRPr>
    </a:lvl4pPr>
    <a:lvl5pPr marL="1827884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/>
        <a:ea typeface="한컴 윤체 L"/>
        <a:cs typeface="+mn-cs"/>
      </a:defRPr>
    </a:lvl5pPr>
    <a:lvl6pPr marL="2284857" algn="l" defTabSz="913941" rtl="0" eaLnBrk="1" latinLnBrk="1" hangingPunct="1">
      <a:defRPr kumimoji="1" sz="2400" kern="1200">
        <a:solidFill>
          <a:schemeClr val="tx1"/>
        </a:solidFill>
        <a:latin typeface="Arial"/>
        <a:ea typeface="한컴 윤체 L"/>
        <a:cs typeface="+mn-cs"/>
      </a:defRPr>
    </a:lvl6pPr>
    <a:lvl7pPr marL="2741828" algn="l" defTabSz="913941" rtl="0" eaLnBrk="1" latinLnBrk="1" hangingPunct="1">
      <a:defRPr kumimoji="1" sz="2400" kern="1200">
        <a:solidFill>
          <a:schemeClr val="tx1"/>
        </a:solidFill>
        <a:latin typeface="Arial"/>
        <a:ea typeface="한컴 윤체 L"/>
        <a:cs typeface="+mn-cs"/>
      </a:defRPr>
    </a:lvl7pPr>
    <a:lvl8pPr marL="3198799" algn="l" defTabSz="913941" rtl="0" eaLnBrk="1" latinLnBrk="1" hangingPunct="1">
      <a:defRPr kumimoji="1" sz="2400" kern="1200">
        <a:solidFill>
          <a:schemeClr val="tx1"/>
        </a:solidFill>
        <a:latin typeface="Arial"/>
        <a:ea typeface="한컴 윤체 L"/>
        <a:cs typeface="+mn-cs"/>
      </a:defRPr>
    </a:lvl8pPr>
    <a:lvl9pPr marL="3655769" algn="l" defTabSz="913941" rtl="0" eaLnBrk="1" latinLnBrk="1" hangingPunct="1">
      <a:defRPr kumimoji="1" sz="2400" kern="1200">
        <a:solidFill>
          <a:schemeClr val="tx1"/>
        </a:solidFill>
        <a:latin typeface="Arial"/>
        <a:ea typeface="한컴 윤체 L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C8D748-89F0-45B7-BA4A-7DB8EE64F292}">
          <p14:sldIdLst>
            <p14:sldId id="313"/>
            <p14:sldId id="364"/>
            <p14:sldId id="1700"/>
            <p14:sldId id="1407"/>
            <p14:sldId id="1408"/>
            <p14:sldId id="1702"/>
            <p14:sldId id="17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9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0000FF"/>
    <a:srgbClr val="CC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none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none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none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none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none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434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79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D2A5C-23C2-478B-8862-0E8D42780693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6907A487-D6FB-4BF8-A0F6-2C8FD7A5234B}">
      <dgm:prSet custT="1"/>
      <dgm:spPr/>
      <dgm:t>
        <a:bodyPr/>
        <a:lstStyle/>
        <a:p>
          <a:pPr rtl="0" latinLnBrk="1"/>
          <a:r>
            <a:rPr lang="ko-KR" sz="2400" b="1" dirty="0">
              <a:latin typeface="+mn-ea"/>
              <a:ea typeface="+mn-ea"/>
              <a:sym typeface="Wingdings"/>
            </a:rPr>
            <a:t></a:t>
          </a:r>
          <a:r>
            <a:rPr lang="en-US" altLang="ko-KR" sz="2400" b="1" dirty="0">
              <a:latin typeface="+mn-ea"/>
              <a:ea typeface="+mn-ea"/>
              <a:sym typeface="Wingdings"/>
            </a:rPr>
            <a:t> </a:t>
          </a:r>
          <a:r>
            <a:rPr lang="ko-KR" altLang="en-US" sz="3600" b="1" dirty="0">
              <a:latin typeface="+mn-ea"/>
              <a:ea typeface="+mn-ea"/>
              <a:sym typeface="Wingdings"/>
            </a:rPr>
            <a:t>취업</a:t>
          </a:r>
          <a:r>
            <a:rPr lang="en-US" altLang="ko-KR" sz="3600" b="1" dirty="0">
              <a:latin typeface="+mn-ea"/>
              <a:ea typeface="+mn-ea"/>
              <a:sym typeface="Wingdings"/>
            </a:rPr>
            <a:t>(</a:t>
          </a:r>
          <a:r>
            <a:rPr lang="ko-KR" altLang="en-US" sz="3600" b="1" dirty="0" err="1">
              <a:latin typeface="+mn-ea"/>
              <a:ea typeface="+mn-ea"/>
              <a:sym typeface="Wingdings"/>
            </a:rPr>
            <a:t>군간부</a:t>
          </a:r>
          <a:r>
            <a:rPr lang="en-US" altLang="ko-KR" sz="3600" b="1" dirty="0">
              <a:latin typeface="+mn-ea"/>
              <a:ea typeface="+mn-ea"/>
              <a:sym typeface="Wingdings"/>
            </a:rPr>
            <a:t>)</a:t>
          </a:r>
          <a:r>
            <a:rPr lang="ko-KR" altLang="en-US" sz="3600" b="1" dirty="0">
              <a:latin typeface="+mn-ea"/>
              <a:ea typeface="+mn-ea"/>
              <a:sym typeface="Wingdings"/>
            </a:rPr>
            <a:t>에 성공한다</a:t>
          </a:r>
          <a:endParaRPr lang="ko-KR" sz="3600" b="1" dirty="0">
            <a:latin typeface="+mn-ea"/>
            <a:ea typeface="+mn-ea"/>
          </a:endParaRPr>
        </a:p>
      </dgm:t>
    </dgm:pt>
    <dgm:pt modelId="{02263113-98D5-4CF7-8E20-C014D7BF27C7}" type="parTrans" cxnId="{C2C5C7B6-D015-43A4-BF30-16A03B06889B}">
      <dgm:prSet/>
      <dgm:spPr/>
      <dgm:t>
        <a:bodyPr/>
        <a:lstStyle/>
        <a:p>
          <a:pPr latinLnBrk="1"/>
          <a:endParaRPr lang="ko-KR" altLang="en-US"/>
        </a:p>
      </dgm:t>
    </dgm:pt>
    <dgm:pt modelId="{17AAE3CF-51B1-4290-A786-504BC2515362}" type="sibTrans" cxnId="{C2C5C7B6-D015-43A4-BF30-16A03B06889B}">
      <dgm:prSet/>
      <dgm:spPr/>
      <dgm:t>
        <a:bodyPr/>
        <a:lstStyle/>
        <a:p>
          <a:pPr latinLnBrk="1"/>
          <a:endParaRPr lang="ko-KR" altLang="en-US"/>
        </a:p>
      </dgm:t>
    </dgm:pt>
    <dgm:pt modelId="{68ED0DEC-A70B-41B6-B441-BFE899691169}">
      <dgm:prSet custT="1"/>
      <dgm:spPr/>
      <dgm:t>
        <a:bodyPr/>
        <a:lstStyle/>
        <a:p>
          <a:pPr rtl="0" latinLnBrk="1"/>
          <a:r>
            <a:rPr lang="ko-KR" sz="2400" b="1" dirty="0">
              <a:sym typeface="Wingdings"/>
            </a:rPr>
            <a:t></a:t>
          </a:r>
          <a:r>
            <a:rPr lang="en-US" altLang="ko-KR" sz="2400" b="1" dirty="0">
              <a:sym typeface="Wingdings"/>
            </a:rPr>
            <a:t> </a:t>
          </a:r>
          <a:r>
            <a:rPr lang="ko-KR" altLang="en-US" sz="3600" b="1" dirty="0">
              <a:sym typeface="Wingdings"/>
            </a:rPr>
            <a:t>직무 현장에서 성공한다</a:t>
          </a:r>
          <a:endParaRPr lang="ko-KR" sz="3600" b="0" dirty="0">
            <a:latin typeface="+mn-ea"/>
            <a:ea typeface="+mn-ea"/>
          </a:endParaRPr>
        </a:p>
      </dgm:t>
    </dgm:pt>
    <dgm:pt modelId="{6A2D87E7-62A1-44BC-9740-F8976F80C2D9}" type="parTrans" cxnId="{C5D2D54A-3513-4A23-82E3-32F56875709F}">
      <dgm:prSet/>
      <dgm:spPr/>
      <dgm:t>
        <a:bodyPr/>
        <a:lstStyle/>
        <a:p>
          <a:pPr latinLnBrk="1"/>
          <a:endParaRPr lang="ko-KR" altLang="en-US"/>
        </a:p>
      </dgm:t>
    </dgm:pt>
    <dgm:pt modelId="{9A0906A5-83AF-4250-BB06-25F6EDDE2A2C}" type="sibTrans" cxnId="{C5D2D54A-3513-4A23-82E3-32F56875709F}">
      <dgm:prSet/>
      <dgm:spPr/>
      <dgm:t>
        <a:bodyPr/>
        <a:lstStyle/>
        <a:p>
          <a:pPr latinLnBrk="1"/>
          <a:endParaRPr lang="ko-KR" altLang="en-US"/>
        </a:p>
      </dgm:t>
    </dgm:pt>
    <dgm:pt modelId="{25EC5E04-9A91-471B-92C9-9AEF9E03C47D}" type="pres">
      <dgm:prSet presAssocID="{6E6D2A5C-23C2-478B-8862-0E8D427806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7A9236-5D0E-4419-999D-367DAC63E796}" type="pres">
      <dgm:prSet presAssocID="{6907A487-D6FB-4BF8-A0F6-2C8FD7A5234B}" presName="parentText" presStyleLbl="node1" presStyleIdx="0" presStyleCnt="2" custLinFactY="-15027" custLinFactNeighborX="3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D3BF57-D3C4-4968-8701-D44D8DCE11AC}" type="pres">
      <dgm:prSet presAssocID="{17AAE3CF-51B1-4290-A786-504BC2515362}" presName="spacer" presStyleCnt="0"/>
      <dgm:spPr/>
    </dgm:pt>
    <dgm:pt modelId="{324F9778-8EC4-49A5-B11E-05A1AAB5CDD9}" type="pres">
      <dgm:prSet presAssocID="{68ED0DEC-A70B-41B6-B441-BFE899691169}" presName="parentText" presStyleLbl="node1" presStyleIdx="1" presStyleCnt="2" custLinFactNeighborX="373" custLinFactNeighborY="-9994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9CB2B1D-FB0B-4DA8-93FE-A50F9A498CF0}" type="presOf" srcId="{6E6D2A5C-23C2-478B-8862-0E8D42780693}" destId="{25EC5E04-9A91-471B-92C9-9AEF9E03C47D}" srcOrd="0" destOrd="0" presId="urn:microsoft.com/office/officeart/2005/8/layout/vList2"/>
    <dgm:cxn modelId="{EEA0082A-46A2-4C57-8F28-6CE8777A4443}" type="presOf" srcId="{68ED0DEC-A70B-41B6-B441-BFE899691169}" destId="{324F9778-8EC4-49A5-B11E-05A1AAB5CDD9}" srcOrd="0" destOrd="0" presId="urn:microsoft.com/office/officeart/2005/8/layout/vList2"/>
    <dgm:cxn modelId="{C5D2D54A-3513-4A23-82E3-32F56875709F}" srcId="{6E6D2A5C-23C2-478B-8862-0E8D42780693}" destId="{68ED0DEC-A70B-41B6-B441-BFE899691169}" srcOrd="1" destOrd="0" parTransId="{6A2D87E7-62A1-44BC-9740-F8976F80C2D9}" sibTransId="{9A0906A5-83AF-4250-BB06-25F6EDDE2A2C}"/>
    <dgm:cxn modelId="{2E1CAC22-AFF5-4ABA-8F0B-DD1EA2CC6965}" type="presOf" srcId="{6907A487-D6FB-4BF8-A0F6-2C8FD7A5234B}" destId="{077A9236-5D0E-4419-999D-367DAC63E796}" srcOrd="0" destOrd="0" presId="urn:microsoft.com/office/officeart/2005/8/layout/vList2"/>
    <dgm:cxn modelId="{C2C5C7B6-D015-43A4-BF30-16A03B06889B}" srcId="{6E6D2A5C-23C2-478B-8862-0E8D42780693}" destId="{6907A487-D6FB-4BF8-A0F6-2C8FD7A5234B}" srcOrd="0" destOrd="0" parTransId="{02263113-98D5-4CF7-8E20-C014D7BF27C7}" sibTransId="{17AAE3CF-51B1-4290-A786-504BC2515362}"/>
    <dgm:cxn modelId="{B4A380DA-2738-4C4D-98E0-ED8E31F8A8FD}" type="presParOf" srcId="{25EC5E04-9A91-471B-92C9-9AEF9E03C47D}" destId="{077A9236-5D0E-4419-999D-367DAC63E796}" srcOrd="0" destOrd="0" presId="urn:microsoft.com/office/officeart/2005/8/layout/vList2"/>
    <dgm:cxn modelId="{BACA29A2-CC1E-4F14-8E69-066BC03F3955}" type="presParOf" srcId="{25EC5E04-9A91-471B-92C9-9AEF9E03C47D}" destId="{CED3BF57-D3C4-4968-8701-D44D8DCE11AC}" srcOrd="1" destOrd="0" presId="urn:microsoft.com/office/officeart/2005/8/layout/vList2"/>
    <dgm:cxn modelId="{14A60C6C-5A67-4FC6-ACEA-863AB527EA99}" type="presParOf" srcId="{25EC5E04-9A91-471B-92C9-9AEF9E03C47D}" destId="{324F9778-8EC4-49A5-B11E-05A1AAB5CD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9D67A-ABA1-4854-B76F-B304B1D4A74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66A8D73-B650-46DF-8B97-444ED5258F92}">
      <dgm:prSet/>
      <dgm:spPr/>
      <dgm:t>
        <a:bodyPr/>
        <a:lstStyle/>
        <a:p>
          <a:pPr rtl="0" latinLnBrk="1"/>
          <a:r>
            <a:rPr lang="ko-KR" altLang="en-US" dirty="0">
              <a:sym typeface="Wingdings"/>
            </a:rPr>
            <a:t> </a:t>
          </a:r>
          <a:r>
            <a:rPr lang="ko-KR" dirty="0"/>
            <a:t>교재</a:t>
          </a:r>
        </a:p>
      </dgm:t>
    </dgm:pt>
    <dgm:pt modelId="{7C1F5D01-3BD2-4EB2-A752-0039CB0993A4}" type="parTrans" cxnId="{C1F830A0-92D4-48A9-88B9-ABE8EEFCED30}">
      <dgm:prSet/>
      <dgm:spPr/>
      <dgm:t>
        <a:bodyPr/>
        <a:lstStyle/>
        <a:p>
          <a:pPr latinLnBrk="1"/>
          <a:endParaRPr lang="ko-KR" altLang="en-US"/>
        </a:p>
      </dgm:t>
    </dgm:pt>
    <dgm:pt modelId="{A97131B7-6C3E-4060-A269-E9AE86187796}" type="sibTrans" cxnId="{C1F830A0-92D4-48A9-88B9-ABE8EEFCED30}">
      <dgm:prSet/>
      <dgm:spPr/>
      <dgm:t>
        <a:bodyPr/>
        <a:lstStyle/>
        <a:p>
          <a:pPr latinLnBrk="1"/>
          <a:endParaRPr lang="ko-KR" altLang="en-US"/>
        </a:p>
      </dgm:t>
    </dgm:pt>
    <dgm:pt modelId="{A15ABEFD-5953-42AA-89AF-43C4A94D8839}">
      <dgm:prSet/>
      <dgm:spPr/>
      <dgm:t>
        <a:bodyPr/>
        <a:lstStyle/>
        <a:p>
          <a:pPr rtl="0" latinLnBrk="1"/>
          <a:r>
            <a:rPr lang="en-US" dirty="0"/>
            <a:t>Hand Out </a:t>
          </a:r>
          <a:endParaRPr lang="ko-KR" dirty="0"/>
        </a:p>
      </dgm:t>
    </dgm:pt>
    <dgm:pt modelId="{2EB57B58-651C-490C-A698-1A40AD3D2962}" type="parTrans" cxnId="{AE0416E2-8110-4952-8D04-4A6488EC33A3}">
      <dgm:prSet/>
      <dgm:spPr/>
      <dgm:t>
        <a:bodyPr/>
        <a:lstStyle/>
        <a:p>
          <a:pPr latinLnBrk="1"/>
          <a:endParaRPr lang="ko-KR" altLang="en-US"/>
        </a:p>
      </dgm:t>
    </dgm:pt>
    <dgm:pt modelId="{4A4C9DBC-203E-45AD-983F-71AC8BD7950D}" type="sibTrans" cxnId="{AE0416E2-8110-4952-8D04-4A6488EC33A3}">
      <dgm:prSet/>
      <dgm:spPr/>
      <dgm:t>
        <a:bodyPr/>
        <a:lstStyle/>
        <a:p>
          <a:pPr latinLnBrk="1"/>
          <a:endParaRPr lang="ko-KR" altLang="en-US"/>
        </a:p>
      </dgm:t>
    </dgm:pt>
    <dgm:pt modelId="{7222A596-BB64-4D1F-994F-8DB31D896313}">
      <dgm:prSet/>
      <dgm:spPr/>
      <dgm:t>
        <a:bodyPr/>
        <a:lstStyle/>
        <a:p>
          <a:pPr rtl="0" latinLnBrk="1"/>
          <a:r>
            <a:rPr lang="ko-KR" altLang="en-US" dirty="0">
              <a:sym typeface="Wingdings"/>
            </a:rPr>
            <a:t> </a:t>
          </a:r>
          <a:r>
            <a:rPr lang="ko-KR" dirty="0"/>
            <a:t>참고도서</a:t>
          </a:r>
        </a:p>
      </dgm:t>
    </dgm:pt>
    <dgm:pt modelId="{C95BE6CE-B602-481B-9DDD-495189E6F11A}" type="parTrans" cxnId="{2CC88E97-6DAC-41C5-B81B-A97716B1DF84}">
      <dgm:prSet/>
      <dgm:spPr/>
      <dgm:t>
        <a:bodyPr/>
        <a:lstStyle/>
        <a:p>
          <a:pPr latinLnBrk="1"/>
          <a:endParaRPr lang="ko-KR" altLang="en-US"/>
        </a:p>
      </dgm:t>
    </dgm:pt>
    <dgm:pt modelId="{788839DE-F319-4855-A08C-6A60FE809B26}" type="sibTrans" cxnId="{2CC88E97-6DAC-41C5-B81B-A97716B1DF84}">
      <dgm:prSet/>
      <dgm:spPr/>
      <dgm:t>
        <a:bodyPr/>
        <a:lstStyle/>
        <a:p>
          <a:pPr latinLnBrk="1"/>
          <a:endParaRPr lang="ko-KR" altLang="en-US"/>
        </a:p>
      </dgm:t>
    </dgm:pt>
    <dgm:pt modelId="{2C82E7B0-CF89-412C-B006-EDC06985DEA2}">
      <dgm:prSet/>
      <dgm:spPr/>
      <dgm:t>
        <a:bodyPr/>
        <a:lstStyle/>
        <a:p>
          <a:pPr rtl="0" latinLnBrk="1"/>
          <a:endParaRPr lang="ko-KR" dirty="0"/>
        </a:p>
      </dgm:t>
    </dgm:pt>
    <dgm:pt modelId="{946661DA-A589-4970-8A62-3FEB4F8AE899}" type="parTrans" cxnId="{5D5F7F13-4F80-46F8-8F83-95DDB4D359E8}">
      <dgm:prSet/>
      <dgm:spPr/>
      <dgm:t>
        <a:bodyPr/>
        <a:lstStyle/>
        <a:p>
          <a:pPr latinLnBrk="1"/>
          <a:endParaRPr lang="ko-KR" altLang="en-US"/>
        </a:p>
      </dgm:t>
    </dgm:pt>
    <dgm:pt modelId="{81BC9EAF-FF27-40A2-92EF-DB583C5962BA}" type="sibTrans" cxnId="{5D5F7F13-4F80-46F8-8F83-95DDB4D359E8}">
      <dgm:prSet/>
      <dgm:spPr/>
      <dgm:t>
        <a:bodyPr/>
        <a:lstStyle/>
        <a:p>
          <a:pPr latinLnBrk="1"/>
          <a:endParaRPr lang="ko-KR" altLang="en-US"/>
        </a:p>
      </dgm:t>
    </dgm:pt>
    <dgm:pt modelId="{0006563C-3AAD-4516-96FE-DDF5ACA57DD8}">
      <dgm:prSet/>
      <dgm:spPr/>
      <dgm:t>
        <a:bodyPr/>
        <a:lstStyle/>
        <a:p>
          <a:pPr rtl="0" latinLnBrk="1"/>
          <a:endParaRPr lang="ko-KR" dirty="0"/>
        </a:p>
      </dgm:t>
    </dgm:pt>
    <dgm:pt modelId="{E9951FFA-3D86-4781-A8F0-BCC88858475C}" type="parTrans" cxnId="{3631F935-34BB-48BA-9A30-51FA1FD40DF7}">
      <dgm:prSet/>
      <dgm:spPr/>
      <dgm:t>
        <a:bodyPr/>
        <a:lstStyle/>
        <a:p>
          <a:pPr latinLnBrk="1"/>
          <a:endParaRPr lang="ko-KR" altLang="en-US"/>
        </a:p>
      </dgm:t>
    </dgm:pt>
    <dgm:pt modelId="{91FAB5AF-18E2-4347-AEB9-7A92864AA343}" type="sibTrans" cxnId="{3631F935-34BB-48BA-9A30-51FA1FD40DF7}">
      <dgm:prSet/>
      <dgm:spPr/>
      <dgm:t>
        <a:bodyPr/>
        <a:lstStyle/>
        <a:p>
          <a:pPr latinLnBrk="1"/>
          <a:endParaRPr lang="ko-KR" altLang="en-US"/>
        </a:p>
      </dgm:t>
    </dgm:pt>
    <dgm:pt modelId="{92255D67-6FA5-4AEF-9B13-7869CC2CAB31}" type="pres">
      <dgm:prSet presAssocID="{FFD9D67A-ABA1-4854-B76F-B304B1D4A7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0EAF68-33E6-435C-89DC-BDDA90999F77}" type="pres">
      <dgm:prSet presAssocID="{366A8D73-B650-46DF-8B97-444ED5258F9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FA17DC9-7E5C-4950-B5C9-1779D87DF1C3}" type="pres">
      <dgm:prSet presAssocID="{366A8D73-B650-46DF-8B97-444ED5258F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228613D-971A-4EB5-A164-6ED0FE0C3D13}" type="pres">
      <dgm:prSet presAssocID="{7222A596-BB64-4D1F-994F-8DB31D89631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9B62FE-AEAD-4CF3-BF3A-9CE35861D4F7}" type="pres">
      <dgm:prSet presAssocID="{7222A596-BB64-4D1F-994F-8DB31D89631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D5F7F13-4F80-46F8-8F83-95DDB4D359E8}" srcId="{7222A596-BB64-4D1F-994F-8DB31D896313}" destId="{2C82E7B0-CF89-412C-B006-EDC06985DEA2}" srcOrd="0" destOrd="0" parTransId="{946661DA-A589-4970-8A62-3FEB4F8AE899}" sibTransId="{81BC9EAF-FF27-40A2-92EF-DB583C5962BA}"/>
    <dgm:cxn modelId="{94BD1A0A-10D7-46CA-A0C5-3AF959080ADB}" type="presOf" srcId="{2C82E7B0-CF89-412C-B006-EDC06985DEA2}" destId="{AA9B62FE-AEAD-4CF3-BF3A-9CE35861D4F7}" srcOrd="0" destOrd="0" presId="urn:microsoft.com/office/officeart/2005/8/layout/vList2"/>
    <dgm:cxn modelId="{3631F935-34BB-48BA-9A30-51FA1FD40DF7}" srcId="{7222A596-BB64-4D1F-994F-8DB31D896313}" destId="{0006563C-3AAD-4516-96FE-DDF5ACA57DD8}" srcOrd="1" destOrd="0" parTransId="{E9951FFA-3D86-4781-A8F0-BCC88858475C}" sibTransId="{91FAB5AF-18E2-4347-AEB9-7A92864AA343}"/>
    <dgm:cxn modelId="{F960169D-8E2E-48CE-95CB-F71A0B92CAA7}" type="presOf" srcId="{7222A596-BB64-4D1F-994F-8DB31D896313}" destId="{E228613D-971A-4EB5-A164-6ED0FE0C3D13}" srcOrd="0" destOrd="0" presId="urn:microsoft.com/office/officeart/2005/8/layout/vList2"/>
    <dgm:cxn modelId="{AE0416E2-8110-4952-8D04-4A6488EC33A3}" srcId="{366A8D73-B650-46DF-8B97-444ED5258F92}" destId="{A15ABEFD-5953-42AA-89AF-43C4A94D8839}" srcOrd="0" destOrd="0" parTransId="{2EB57B58-651C-490C-A698-1A40AD3D2962}" sibTransId="{4A4C9DBC-203E-45AD-983F-71AC8BD7950D}"/>
    <dgm:cxn modelId="{2CC88E97-6DAC-41C5-B81B-A97716B1DF84}" srcId="{FFD9D67A-ABA1-4854-B76F-B304B1D4A74D}" destId="{7222A596-BB64-4D1F-994F-8DB31D896313}" srcOrd="1" destOrd="0" parTransId="{C95BE6CE-B602-481B-9DDD-495189E6F11A}" sibTransId="{788839DE-F319-4855-A08C-6A60FE809B26}"/>
    <dgm:cxn modelId="{C3FC703E-D5A0-428F-AB32-014052B850D4}" type="presOf" srcId="{0006563C-3AAD-4516-96FE-DDF5ACA57DD8}" destId="{AA9B62FE-AEAD-4CF3-BF3A-9CE35861D4F7}" srcOrd="0" destOrd="1" presId="urn:microsoft.com/office/officeart/2005/8/layout/vList2"/>
    <dgm:cxn modelId="{2E78EE04-CD98-466E-8610-7F8093A04426}" type="presOf" srcId="{FFD9D67A-ABA1-4854-B76F-B304B1D4A74D}" destId="{92255D67-6FA5-4AEF-9B13-7869CC2CAB31}" srcOrd="0" destOrd="0" presId="urn:microsoft.com/office/officeart/2005/8/layout/vList2"/>
    <dgm:cxn modelId="{C1F830A0-92D4-48A9-88B9-ABE8EEFCED30}" srcId="{FFD9D67A-ABA1-4854-B76F-B304B1D4A74D}" destId="{366A8D73-B650-46DF-8B97-444ED5258F92}" srcOrd="0" destOrd="0" parTransId="{7C1F5D01-3BD2-4EB2-A752-0039CB0993A4}" sibTransId="{A97131B7-6C3E-4060-A269-E9AE86187796}"/>
    <dgm:cxn modelId="{65133838-D764-4F61-982B-3BFE3D135D18}" type="presOf" srcId="{366A8D73-B650-46DF-8B97-444ED5258F92}" destId="{450EAF68-33E6-435C-89DC-BDDA90999F77}" srcOrd="0" destOrd="0" presId="urn:microsoft.com/office/officeart/2005/8/layout/vList2"/>
    <dgm:cxn modelId="{F6A8F062-E643-44A7-B50C-467DAD875E11}" type="presOf" srcId="{A15ABEFD-5953-42AA-89AF-43C4A94D8839}" destId="{4FA17DC9-7E5C-4950-B5C9-1779D87DF1C3}" srcOrd="0" destOrd="0" presId="urn:microsoft.com/office/officeart/2005/8/layout/vList2"/>
    <dgm:cxn modelId="{967BE7FF-98B3-4F84-9753-DA9B33330CF8}" type="presParOf" srcId="{92255D67-6FA5-4AEF-9B13-7869CC2CAB31}" destId="{450EAF68-33E6-435C-89DC-BDDA90999F77}" srcOrd="0" destOrd="0" presId="urn:microsoft.com/office/officeart/2005/8/layout/vList2"/>
    <dgm:cxn modelId="{815471A2-87B7-4386-BDC3-738567953D4D}" type="presParOf" srcId="{92255D67-6FA5-4AEF-9B13-7869CC2CAB31}" destId="{4FA17DC9-7E5C-4950-B5C9-1779D87DF1C3}" srcOrd="1" destOrd="0" presId="urn:microsoft.com/office/officeart/2005/8/layout/vList2"/>
    <dgm:cxn modelId="{380C136D-E5C9-4A6E-A330-3F47DF6305FF}" type="presParOf" srcId="{92255D67-6FA5-4AEF-9B13-7869CC2CAB31}" destId="{E228613D-971A-4EB5-A164-6ED0FE0C3D13}" srcOrd="2" destOrd="0" presId="urn:microsoft.com/office/officeart/2005/8/layout/vList2"/>
    <dgm:cxn modelId="{AFC07A86-4E1A-4EF7-AC10-681CC9F45440}" type="presParOf" srcId="{92255D67-6FA5-4AEF-9B13-7869CC2CAB31}" destId="{AA9B62FE-AEAD-4CF3-BF3A-9CE35861D4F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4C48CC-7BB2-4FE6-8B2E-3207BDD1F53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F18F15-1762-495E-88BE-066088B2661F}">
      <dgm:prSet/>
      <dgm:spPr/>
      <dgm:t>
        <a:bodyPr/>
        <a:lstStyle/>
        <a:p>
          <a:pPr rtl="0" latinLnBrk="1"/>
          <a:r>
            <a:rPr lang="en-US" altLang="ko-KR" b="1" dirty="0"/>
            <a:t> </a:t>
          </a:r>
          <a:r>
            <a:rPr lang="ko-KR" altLang="en-US" b="1" dirty="0"/>
            <a:t>직무수행능력 </a:t>
          </a:r>
          <a:r>
            <a:rPr lang="en-US" altLang="ko-KR" b="1" dirty="0"/>
            <a:t>1   </a:t>
          </a:r>
          <a:r>
            <a:rPr lang="ko-KR" b="1" dirty="0"/>
            <a:t> </a:t>
          </a:r>
          <a:r>
            <a:rPr lang="ko-KR" altLang="en-US" b="1" dirty="0">
              <a:sym typeface="Wingdings 3"/>
            </a:rPr>
            <a:t> </a:t>
          </a:r>
          <a:r>
            <a:rPr lang="en-US" b="1" dirty="0"/>
            <a:t>30</a:t>
          </a:r>
          <a:r>
            <a:rPr lang="ko-KR" altLang="en-US" b="1" dirty="0"/>
            <a:t>점</a:t>
          </a:r>
          <a:r>
            <a:rPr lang="en-US" b="1" dirty="0"/>
            <a:t> </a:t>
          </a:r>
          <a:endParaRPr lang="ko-KR" b="1" dirty="0"/>
        </a:p>
      </dgm:t>
    </dgm:pt>
    <dgm:pt modelId="{999D06AA-A966-46D5-BABB-34249BB7AD73}" type="parTrans" cxnId="{EE8DE954-C4E9-40C4-BB23-1320261E3073}">
      <dgm:prSet/>
      <dgm:spPr/>
      <dgm:t>
        <a:bodyPr/>
        <a:lstStyle/>
        <a:p>
          <a:pPr latinLnBrk="1"/>
          <a:endParaRPr lang="ko-KR" altLang="en-US"/>
        </a:p>
      </dgm:t>
    </dgm:pt>
    <dgm:pt modelId="{4B89444B-E3CC-47AE-92C4-33A055F65ECC}" type="sibTrans" cxnId="{EE8DE954-C4E9-40C4-BB23-1320261E3073}">
      <dgm:prSet/>
      <dgm:spPr/>
      <dgm:t>
        <a:bodyPr/>
        <a:lstStyle/>
        <a:p>
          <a:pPr latinLnBrk="1"/>
          <a:endParaRPr lang="ko-KR" altLang="en-US"/>
        </a:p>
      </dgm:t>
    </dgm:pt>
    <dgm:pt modelId="{A33DDC98-87F5-493F-A993-F2C157D7D42A}">
      <dgm:prSet/>
      <dgm:spPr/>
      <dgm:t>
        <a:bodyPr/>
        <a:lstStyle/>
        <a:p>
          <a:pPr rtl="0" latinLnBrk="1"/>
          <a:r>
            <a:rPr lang="en-US" altLang="ko-KR" b="1" dirty="0"/>
            <a:t> </a:t>
          </a:r>
          <a:r>
            <a:rPr lang="ko-KR" altLang="en-US" b="1" dirty="0"/>
            <a:t>직무수행능력 </a:t>
          </a:r>
          <a:r>
            <a:rPr lang="en-US" altLang="ko-KR" b="1" dirty="0"/>
            <a:t>2    </a:t>
          </a:r>
          <a:r>
            <a:rPr lang="en-US" altLang="ko-KR" b="1" dirty="0">
              <a:sym typeface="Wingdings 3"/>
            </a:rPr>
            <a:t></a:t>
          </a:r>
          <a:r>
            <a:rPr lang="ko-KR" b="1" dirty="0"/>
            <a:t> </a:t>
          </a:r>
          <a:r>
            <a:rPr lang="en-US" altLang="ko-KR" b="1" dirty="0"/>
            <a:t>4</a:t>
          </a:r>
          <a:r>
            <a:rPr lang="en-US" b="1" dirty="0"/>
            <a:t>0</a:t>
          </a:r>
          <a:r>
            <a:rPr lang="ko-KR" altLang="en-US" b="1" dirty="0"/>
            <a:t>점</a:t>
          </a:r>
          <a:endParaRPr lang="ko-KR" dirty="0"/>
        </a:p>
      </dgm:t>
    </dgm:pt>
    <dgm:pt modelId="{B496F5C8-FCD9-4C81-9B21-1AA926BE5E3F}" type="parTrans" cxnId="{BD855046-1F80-4B1D-83C6-66DE8E6D4005}">
      <dgm:prSet/>
      <dgm:spPr/>
      <dgm:t>
        <a:bodyPr/>
        <a:lstStyle/>
        <a:p>
          <a:pPr latinLnBrk="1"/>
          <a:endParaRPr lang="ko-KR" altLang="en-US"/>
        </a:p>
      </dgm:t>
    </dgm:pt>
    <dgm:pt modelId="{17F44A80-A48A-41B6-A693-92FC01249F0A}" type="sibTrans" cxnId="{BD855046-1F80-4B1D-83C6-66DE8E6D4005}">
      <dgm:prSet/>
      <dgm:spPr/>
      <dgm:t>
        <a:bodyPr/>
        <a:lstStyle/>
        <a:p>
          <a:pPr latinLnBrk="1"/>
          <a:endParaRPr lang="ko-KR" altLang="en-US"/>
        </a:p>
      </dgm:t>
    </dgm:pt>
    <dgm:pt modelId="{7420E042-1B59-41A6-8648-BD690C508157}">
      <dgm:prSet/>
      <dgm:spPr/>
      <dgm:t>
        <a:bodyPr/>
        <a:lstStyle/>
        <a:p>
          <a:pPr rtl="0" latinLnBrk="1"/>
          <a:r>
            <a:rPr lang="en-US" altLang="ko-KR" b="1" dirty="0"/>
            <a:t> </a:t>
          </a:r>
          <a:r>
            <a:rPr lang="ko-KR" altLang="en-US" b="1" dirty="0"/>
            <a:t>인성 점수           </a:t>
          </a:r>
          <a:r>
            <a:rPr lang="ko-KR" altLang="en-US" b="1" dirty="0">
              <a:sym typeface="Wingdings 3"/>
            </a:rPr>
            <a:t></a:t>
          </a:r>
          <a:r>
            <a:rPr lang="ko-KR" b="1" dirty="0"/>
            <a:t> </a:t>
          </a:r>
          <a:r>
            <a:rPr lang="en-US" altLang="ko-KR" b="1" dirty="0"/>
            <a:t>1</a:t>
          </a:r>
          <a:r>
            <a:rPr lang="en-US" b="1" dirty="0"/>
            <a:t>0</a:t>
          </a:r>
          <a:r>
            <a:rPr lang="ko-KR" altLang="en-US" b="1" dirty="0"/>
            <a:t>점</a:t>
          </a:r>
          <a:r>
            <a:rPr lang="en-US" b="1" dirty="0"/>
            <a:t>,   </a:t>
          </a:r>
          <a:endParaRPr lang="ko-KR" dirty="0"/>
        </a:p>
      </dgm:t>
    </dgm:pt>
    <dgm:pt modelId="{AD629BC1-2731-4662-89BF-65051F39757D}" type="parTrans" cxnId="{830ABBDB-3118-4953-AE8F-DB9F13D62A9B}">
      <dgm:prSet/>
      <dgm:spPr/>
      <dgm:t>
        <a:bodyPr/>
        <a:lstStyle/>
        <a:p>
          <a:pPr latinLnBrk="1"/>
          <a:endParaRPr lang="ko-KR" altLang="en-US"/>
        </a:p>
      </dgm:t>
    </dgm:pt>
    <dgm:pt modelId="{1D0BF3D1-8E72-4683-B8B0-FC6C5CB204CC}" type="sibTrans" cxnId="{830ABBDB-3118-4953-AE8F-DB9F13D62A9B}">
      <dgm:prSet/>
      <dgm:spPr/>
      <dgm:t>
        <a:bodyPr/>
        <a:lstStyle/>
        <a:p>
          <a:pPr latinLnBrk="1"/>
          <a:endParaRPr lang="ko-KR" altLang="en-US"/>
        </a:p>
      </dgm:t>
    </dgm:pt>
    <dgm:pt modelId="{90660F02-5935-4CC1-BFE2-0FF59C54FCBD}">
      <dgm:prSet/>
      <dgm:spPr/>
      <dgm:t>
        <a:bodyPr/>
        <a:lstStyle/>
        <a:p>
          <a:pPr rtl="0" latinLnBrk="1"/>
          <a:r>
            <a:rPr lang="en-US" altLang="ko-KR" b="1" dirty="0"/>
            <a:t> </a:t>
          </a:r>
          <a:r>
            <a:rPr lang="ko-KR" b="1" dirty="0"/>
            <a:t>출석</a:t>
          </a:r>
          <a:r>
            <a:rPr lang="en-US" altLang="ko-KR" b="1" dirty="0"/>
            <a:t> </a:t>
          </a:r>
          <a:r>
            <a:rPr lang="ko-KR" altLang="en-US" b="1" dirty="0"/>
            <a:t>점수           </a:t>
          </a:r>
          <a:r>
            <a:rPr lang="ko-KR" altLang="en-US" b="1" dirty="0">
              <a:sym typeface="Wingdings 3"/>
            </a:rPr>
            <a:t></a:t>
          </a:r>
          <a:r>
            <a:rPr lang="ko-KR" b="1" dirty="0"/>
            <a:t> </a:t>
          </a:r>
          <a:r>
            <a:rPr lang="en-US" altLang="ko-KR" b="1" dirty="0"/>
            <a:t>2</a:t>
          </a:r>
          <a:r>
            <a:rPr lang="en-US" b="1" dirty="0"/>
            <a:t>0</a:t>
          </a:r>
          <a:r>
            <a:rPr lang="ko-KR" altLang="en-US" b="1" dirty="0"/>
            <a:t>점</a:t>
          </a:r>
          <a:endParaRPr lang="ko-KR" dirty="0"/>
        </a:p>
      </dgm:t>
    </dgm:pt>
    <dgm:pt modelId="{FD9D1951-42C7-4BD4-99B9-3AB92A14594D}" type="parTrans" cxnId="{DDAD669A-6D34-4B1F-BAAD-A45CED3A9046}">
      <dgm:prSet/>
      <dgm:spPr/>
      <dgm:t>
        <a:bodyPr/>
        <a:lstStyle/>
        <a:p>
          <a:pPr latinLnBrk="1"/>
          <a:endParaRPr lang="ko-KR" altLang="en-US"/>
        </a:p>
      </dgm:t>
    </dgm:pt>
    <dgm:pt modelId="{D89CD58F-022D-44DE-8401-D4C6A3D0FCF4}" type="sibTrans" cxnId="{DDAD669A-6D34-4B1F-BAAD-A45CED3A9046}">
      <dgm:prSet/>
      <dgm:spPr/>
      <dgm:t>
        <a:bodyPr/>
        <a:lstStyle/>
        <a:p>
          <a:pPr latinLnBrk="1"/>
          <a:endParaRPr lang="ko-KR" altLang="en-US"/>
        </a:p>
      </dgm:t>
    </dgm:pt>
    <dgm:pt modelId="{78E36F81-4C5C-4A87-9965-2F2A87BF49D0}" type="pres">
      <dgm:prSet presAssocID="{224C48CC-7BB2-4FE6-8B2E-3207BDD1F5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31D5C8-EA74-4CE2-AEA2-CAC58BBBF83C}" type="pres">
      <dgm:prSet presAssocID="{95F18F15-1762-495E-88BE-066088B2661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228430-A713-4168-BF4A-8803CBB82D90}" type="pres">
      <dgm:prSet presAssocID="{4B89444B-E3CC-47AE-92C4-33A055F65ECC}" presName="spacer" presStyleCnt="0"/>
      <dgm:spPr/>
    </dgm:pt>
    <dgm:pt modelId="{5D02C18E-3B7E-4A1A-ABB7-152CF3F7758A}" type="pres">
      <dgm:prSet presAssocID="{A33DDC98-87F5-493F-A993-F2C157D7D42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B2F9D3-7F11-4F75-B2F8-15841712303B}" type="pres">
      <dgm:prSet presAssocID="{17F44A80-A48A-41B6-A693-92FC01249F0A}" presName="spacer" presStyleCnt="0"/>
      <dgm:spPr/>
    </dgm:pt>
    <dgm:pt modelId="{16C913D7-190B-488C-B85E-EF603AD104F0}" type="pres">
      <dgm:prSet presAssocID="{7420E042-1B59-41A6-8648-BD690C5081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998D51-D343-4D18-8B87-812380912CE0}" type="pres">
      <dgm:prSet presAssocID="{1D0BF3D1-8E72-4683-B8B0-FC6C5CB204CC}" presName="spacer" presStyleCnt="0"/>
      <dgm:spPr/>
    </dgm:pt>
    <dgm:pt modelId="{99E3A2C4-A0F0-408A-98C1-D3FAF7FB9AA7}" type="pres">
      <dgm:prSet presAssocID="{90660F02-5935-4CC1-BFE2-0FF59C54FCB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D855046-1F80-4B1D-83C6-66DE8E6D4005}" srcId="{224C48CC-7BB2-4FE6-8B2E-3207BDD1F531}" destId="{A33DDC98-87F5-493F-A993-F2C157D7D42A}" srcOrd="1" destOrd="0" parTransId="{B496F5C8-FCD9-4C81-9B21-1AA926BE5E3F}" sibTransId="{17F44A80-A48A-41B6-A693-92FC01249F0A}"/>
    <dgm:cxn modelId="{38678D6C-A4CF-4B95-B67F-7F572EA4FCBE}" type="presOf" srcId="{A33DDC98-87F5-493F-A993-F2C157D7D42A}" destId="{5D02C18E-3B7E-4A1A-ABB7-152CF3F7758A}" srcOrd="0" destOrd="0" presId="urn:microsoft.com/office/officeart/2005/8/layout/vList2"/>
    <dgm:cxn modelId="{D54F2CF3-EA3E-4A74-A04F-CDCF7DBCAC82}" type="presOf" srcId="{95F18F15-1762-495E-88BE-066088B2661F}" destId="{EC31D5C8-EA74-4CE2-AEA2-CAC58BBBF83C}" srcOrd="0" destOrd="0" presId="urn:microsoft.com/office/officeart/2005/8/layout/vList2"/>
    <dgm:cxn modelId="{970ACE61-0DB5-4C7D-849F-D1ABFAF3ED27}" type="presOf" srcId="{224C48CC-7BB2-4FE6-8B2E-3207BDD1F531}" destId="{78E36F81-4C5C-4A87-9965-2F2A87BF49D0}" srcOrd="0" destOrd="0" presId="urn:microsoft.com/office/officeart/2005/8/layout/vList2"/>
    <dgm:cxn modelId="{C2DFA096-FE4C-4AB5-8E24-6D8A39CAC020}" type="presOf" srcId="{90660F02-5935-4CC1-BFE2-0FF59C54FCBD}" destId="{99E3A2C4-A0F0-408A-98C1-D3FAF7FB9AA7}" srcOrd="0" destOrd="0" presId="urn:microsoft.com/office/officeart/2005/8/layout/vList2"/>
    <dgm:cxn modelId="{DDAD669A-6D34-4B1F-BAAD-A45CED3A9046}" srcId="{224C48CC-7BB2-4FE6-8B2E-3207BDD1F531}" destId="{90660F02-5935-4CC1-BFE2-0FF59C54FCBD}" srcOrd="3" destOrd="0" parTransId="{FD9D1951-42C7-4BD4-99B9-3AB92A14594D}" sibTransId="{D89CD58F-022D-44DE-8401-D4C6A3D0FCF4}"/>
    <dgm:cxn modelId="{830ABBDB-3118-4953-AE8F-DB9F13D62A9B}" srcId="{224C48CC-7BB2-4FE6-8B2E-3207BDD1F531}" destId="{7420E042-1B59-41A6-8648-BD690C508157}" srcOrd="2" destOrd="0" parTransId="{AD629BC1-2731-4662-89BF-65051F39757D}" sibTransId="{1D0BF3D1-8E72-4683-B8B0-FC6C5CB204CC}"/>
    <dgm:cxn modelId="{EE8DE954-C4E9-40C4-BB23-1320261E3073}" srcId="{224C48CC-7BB2-4FE6-8B2E-3207BDD1F531}" destId="{95F18F15-1762-495E-88BE-066088B2661F}" srcOrd="0" destOrd="0" parTransId="{999D06AA-A966-46D5-BABB-34249BB7AD73}" sibTransId="{4B89444B-E3CC-47AE-92C4-33A055F65ECC}"/>
    <dgm:cxn modelId="{02D5DF7D-7456-4BEB-A789-F999A130E0AC}" type="presOf" srcId="{7420E042-1B59-41A6-8648-BD690C508157}" destId="{16C913D7-190B-488C-B85E-EF603AD104F0}" srcOrd="0" destOrd="0" presId="urn:microsoft.com/office/officeart/2005/8/layout/vList2"/>
    <dgm:cxn modelId="{E0A258CA-94B8-4CE8-B6B8-AF4226C4C70A}" type="presParOf" srcId="{78E36F81-4C5C-4A87-9965-2F2A87BF49D0}" destId="{EC31D5C8-EA74-4CE2-AEA2-CAC58BBBF83C}" srcOrd="0" destOrd="0" presId="urn:microsoft.com/office/officeart/2005/8/layout/vList2"/>
    <dgm:cxn modelId="{514AF8D3-75A7-4BF8-91B3-47CDA01449BC}" type="presParOf" srcId="{78E36F81-4C5C-4A87-9965-2F2A87BF49D0}" destId="{6D228430-A713-4168-BF4A-8803CBB82D90}" srcOrd="1" destOrd="0" presId="urn:microsoft.com/office/officeart/2005/8/layout/vList2"/>
    <dgm:cxn modelId="{F0A77335-99D3-437C-811D-84C523A79849}" type="presParOf" srcId="{78E36F81-4C5C-4A87-9965-2F2A87BF49D0}" destId="{5D02C18E-3B7E-4A1A-ABB7-152CF3F7758A}" srcOrd="2" destOrd="0" presId="urn:microsoft.com/office/officeart/2005/8/layout/vList2"/>
    <dgm:cxn modelId="{36959D31-9D72-4B51-8C73-99E2601A8B0D}" type="presParOf" srcId="{78E36F81-4C5C-4A87-9965-2F2A87BF49D0}" destId="{A1B2F9D3-7F11-4F75-B2F8-15841712303B}" srcOrd="3" destOrd="0" presId="urn:microsoft.com/office/officeart/2005/8/layout/vList2"/>
    <dgm:cxn modelId="{2C6AA295-338F-4997-A3BC-93411BCEC30B}" type="presParOf" srcId="{78E36F81-4C5C-4A87-9965-2F2A87BF49D0}" destId="{16C913D7-190B-488C-B85E-EF603AD104F0}" srcOrd="4" destOrd="0" presId="urn:microsoft.com/office/officeart/2005/8/layout/vList2"/>
    <dgm:cxn modelId="{DB331783-6E0C-43C9-8AC4-E440307ABA16}" type="presParOf" srcId="{78E36F81-4C5C-4A87-9965-2F2A87BF49D0}" destId="{98998D51-D343-4D18-8B87-812380912CE0}" srcOrd="5" destOrd="0" presId="urn:microsoft.com/office/officeart/2005/8/layout/vList2"/>
    <dgm:cxn modelId="{FA30319F-9CD0-4C18-8D76-43F3EC038DC0}" type="presParOf" srcId="{78E36F81-4C5C-4A87-9965-2F2A87BF49D0}" destId="{99E3A2C4-A0F0-408A-98C1-D3FAF7FB9A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A9236-5D0E-4419-999D-367DAC63E796}">
      <dsp:nvSpPr>
        <dsp:cNvPr id="0" name=""/>
        <dsp:cNvSpPr/>
      </dsp:nvSpPr>
      <dsp:spPr>
        <a:xfrm>
          <a:off x="0" y="604492"/>
          <a:ext cx="7488831" cy="1216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400" b="1" kern="1200" dirty="0">
              <a:latin typeface="+mn-ea"/>
              <a:ea typeface="+mn-ea"/>
              <a:sym typeface="Wingdings"/>
            </a:rPr>
            <a:t></a:t>
          </a:r>
          <a:r>
            <a:rPr lang="en-US" altLang="ko-KR" sz="2400" b="1" kern="1200" dirty="0">
              <a:latin typeface="+mn-ea"/>
              <a:ea typeface="+mn-ea"/>
              <a:sym typeface="Wingdings"/>
            </a:rPr>
            <a:t> </a:t>
          </a:r>
          <a:r>
            <a:rPr lang="ko-KR" altLang="en-US" sz="3600" b="1" kern="1200" dirty="0">
              <a:latin typeface="+mn-ea"/>
              <a:ea typeface="+mn-ea"/>
              <a:sym typeface="Wingdings"/>
            </a:rPr>
            <a:t>취업</a:t>
          </a:r>
          <a:r>
            <a:rPr lang="en-US" altLang="ko-KR" sz="3600" b="1" kern="1200" dirty="0">
              <a:latin typeface="+mn-ea"/>
              <a:ea typeface="+mn-ea"/>
              <a:sym typeface="Wingdings"/>
            </a:rPr>
            <a:t>(</a:t>
          </a:r>
          <a:r>
            <a:rPr lang="ko-KR" altLang="en-US" sz="3600" b="1" kern="1200" dirty="0" err="1">
              <a:latin typeface="+mn-ea"/>
              <a:ea typeface="+mn-ea"/>
              <a:sym typeface="Wingdings"/>
            </a:rPr>
            <a:t>군간부</a:t>
          </a:r>
          <a:r>
            <a:rPr lang="en-US" altLang="ko-KR" sz="3600" b="1" kern="1200" dirty="0">
              <a:latin typeface="+mn-ea"/>
              <a:ea typeface="+mn-ea"/>
              <a:sym typeface="Wingdings"/>
            </a:rPr>
            <a:t>)</a:t>
          </a:r>
          <a:r>
            <a:rPr lang="ko-KR" altLang="en-US" sz="3600" b="1" kern="1200" dirty="0">
              <a:latin typeface="+mn-ea"/>
              <a:ea typeface="+mn-ea"/>
              <a:sym typeface="Wingdings"/>
            </a:rPr>
            <a:t>에 성공한다</a:t>
          </a:r>
          <a:endParaRPr lang="ko-KR" sz="3600" b="1" kern="1200" dirty="0">
            <a:latin typeface="+mn-ea"/>
            <a:ea typeface="+mn-ea"/>
          </a:endParaRPr>
        </a:p>
      </dsp:txBody>
      <dsp:txXfrm>
        <a:off x="59399" y="663891"/>
        <a:ext cx="7370033" cy="1098002"/>
      </dsp:txXfrm>
    </dsp:sp>
    <dsp:sp modelId="{324F9778-8EC4-49A5-B11E-05A1AAB5CDD9}">
      <dsp:nvSpPr>
        <dsp:cNvPr id="0" name=""/>
        <dsp:cNvSpPr/>
      </dsp:nvSpPr>
      <dsp:spPr>
        <a:xfrm>
          <a:off x="0" y="2191446"/>
          <a:ext cx="7488831" cy="12168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400" b="1" kern="1200" dirty="0">
              <a:sym typeface="Wingdings"/>
            </a:rPr>
            <a:t></a:t>
          </a:r>
          <a:r>
            <a:rPr lang="en-US" altLang="ko-KR" sz="2400" b="1" kern="1200" dirty="0">
              <a:sym typeface="Wingdings"/>
            </a:rPr>
            <a:t> </a:t>
          </a:r>
          <a:r>
            <a:rPr lang="ko-KR" altLang="en-US" sz="3600" b="1" kern="1200" dirty="0">
              <a:sym typeface="Wingdings"/>
            </a:rPr>
            <a:t>직무 현장에서 성공한다</a:t>
          </a:r>
          <a:endParaRPr lang="ko-KR" sz="3600" b="0" kern="1200" dirty="0">
            <a:latin typeface="+mn-ea"/>
            <a:ea typeface="+mn-ea"/>
          </a:endParaRPr>
        </a:p>
      </dsp:txBody>
      <dsp:txXfrm>
        <a:off x="59399" y="2250845"/>
        <a:ext cx="7370033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EAF68-33E6-435C-89DC-BDDA90999F77}">
      <dsp:nvSpPr>
        <dsp:cNvPr id="0" name=""/>
        <dsp:cNvSpPr/>
      </dsp:nvSpPr>
      <dsp:spPr>
        <a:xfrm>
          <a:off x="0" y="30947"/>
          <a:ext cx="7769701" cy="1192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>
              <a:sym typeface="Wingdings"/>
            </a:rPr>
            <a:t> </a:t>
          </a:r>
          <a:r>
            <a:rPr lang="ko-KR" sz="3800" kern="1200" dirty="0"/>
            <a:t>교재</a:t>
          </a:r>
        </a:p>
      </dsp:txBody>
      <dsp:txXfrm>
        <a:off x="58193" y="89140"/>
        <a:ext cx="7653315" cy="1075697"/>
      </dsp:txXfrm>
    </dsp:sp>
    <dsp:sp modelId="{4FA17DC9-7E5C-4950-B5C9-1779D87DF1C3}">
      <dsp:nvSpPr>
        <dsp:cNvPr id="0" name=""/>
        <dsp:cNvSpPr/>
      </dsp:nvSpPr>
      <dsp:spPr>
        <a:xfrm>
          <a:off x="0" y="1223031"/>
          <a:ext cx="7769701" cy="70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688" tIns="48260" rIns="270256" bIns="48260" numCol="1" spcCol="1270" anchor="t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kern="1200" dirty="0"/>
            <a:t>Hand Out </a:t>
          </a:r>
          <a:endParaRPr lang="ko-KR" sz="3000" kern="1200" dirty="0"/>
        </a:p>
      </dsp:txBody>
      <dsp:txXfrm>
        <a:off x="0" y="1223031"/>
        <a:ext cx="7769701" cy="707940"/>
      </dsp:txXfrm>
    </dsp:sp>
    <dsp:sp modelId="{E228613D-971A-4EB5-A164-6ED0FE0C3D13}">
      <dsp:nvSpPr>
        <dsp:cNvPr id="0" name=""/>
        <dsp:cNvSpPr/>
      </dsp:nvSpPr>
      <dsp:spPr>
        <a:xfrm>
          <a:off x="0" y="1930971"/>
          <a:ext cx="7769701" cy="1192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>
              <a:sym typeface="Wingdings"/>
            </a:rPr>
            <a:t> </a:t>
          </a:r>
          <a:r>
            <a:rPr lang="ko-KR" sz="3800" kern="1200" dirty="0"/>
            <a:t>참고도서</a:t>
          </a:r>
        </a:p>
      </dsp:txBody>
      <dsp:txXfrm>
        <a:off x="58193" y="1989164"/>
        <a:ext cx="7653315" cy="1075697"/>
      </dsp:txXfrm>
    </dsp:sp>
    <dsp:sp modelId="{AA9B62FE-AEAD-4CF3-BF3A-9CE35861D4F7}">
      <dsp:nvSpPr>
        <dsp:cNvPr id="0" name=""/>
        <dsp:cNvSpPr/>
      </dsp:nvSpPr>
      <dsp:spPr>
        <a:xfrm>
          <a:off x="0" y="3123055"/>
          <a:ext cx="7769701" cy="1415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688" tIns="48260" rIns="270256" bIns="48260" numCol="1" spcCol="1270" anchor="t" anchorCtr="0">
          <a:noAutofit/>
        </a:bodyPr>
        <a:lstStyle/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sz="3000" kern="1200" dirty="0"/>
        </a:p>
        <a:p>
          <a:pPr marL="285750" lvl="1" indent="-285750" algn="l" defTabSz="1333500" rtl="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sz="3000" kern="1200" dirty="0"/>
        </a:p>
      </dsp:txBody>
      <dsp:txXfrm>
        <a:off x="0" y="3123055"/>
        <a:ext cx="7769701" cy="1415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1D5C8-EA74-4CE2-AEA2-CAC58BBBF83C}">
      <dsp:nvSpPr>
        <dsp:cNvPr id="0" name=""/>
        <dsp:cNvSpPr/>
      </dsp:nvSpPr>
      <dsp:spPr>
        <a:xfrm>
          <a:off x="0" y="1255"/>
          <a:ext cx="7616769" cy="1035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300" b="1" kern="1200" dirty="0"/>
            <a:t> </a:t>
          </a:r>
          <a:r>
            <a:rPr lang="ko-KR" altLang="en-US" sz="3300" b="1" kern="1200" dirty="0"/>
            <a:t>직무수행능력 </a:t>
          </a:r>
          <a:r>
            <a:rPr lang="en-US" altLang="ko-KR" sz="3300" b="1" kern="1200" dirty="0"/>
            <a:t>1   </a:t>
          </a:r>
          <a:r>
            <a:rPr lang="ko-KR" sz="3300" b="1" kern="1200" dirty="0"/>
            <a:t> </a:t>
          </a:r>
          <a:r>
            <a:rPr lang="ko-KR" altLang="en-US" sz="3300" b="1" kern="1200" dirty="0">
              <a:sym typeface="Wingdings 3"/>
            </a:rPr>
            <a:t> </a:t>
          </a:r>
          <a:r>
            <a:rPr lang="en-US" sz="3300" b="1" kern="1200" dirty="0"/>
            <a:t>30</a:t>
          </a:r>
          <a:r>
            <a:rPr lang="ko-KR" altLang="en-US" sz="3300" b="1" kern="1200" dirty="0"/>
            <a:t>점</a:t>
          </a:r>
          <a:r>
            <a:rPr lang="en-US" sz="3300" b="1" kern="1200" dirty="0"/>
            <a:t> </a:t>
          </a:r>
          <a:endParaRPr lang="ko-KR" sz="3300" b="1" kern="1200" dirty="0"/>
        </a:p>
      </dsp:txBody>
      <dsp:txXfrm>
        <a:off x="50536" y="51791"/>
        <a:ext cx="7515697" cy="934158"/>
      </dsp:txXfrm>
    </dsp:sp>
    <dsp:sp modelId="{5D02C18E-3B7E-4A1A-ABB7-152CF3F7758A}">
      <dsp:nvSpPr>
        <dsp:cNvPr id="0" name=""/>
        <dsp:cNvSpPr/>
      </dsp:nvSpPr>
      <dsp:spPr>
        <a:xfrm>
          <a:off x="0" y="1131526"/>
          <a:ext cx="7616769" cy="1035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300" b="1" kern="1200" dirty="0"/>
            <a:t> </a:t>
          </a:r>
          <a:r>
            <a:rPr lang="ko-KR" altLang="en-US" sz="3300" b="1" kern="1200" dirty="0"/>
            <a:t>직무수행능력 </a:t>
          </a:r>
          <a:r>
            <a:rPr lang="en-US" altLang="ko-KR" sz="3300" b="1" kern="1200" dirty="0"/>
            <a:t>2    </a:t>
          </a:r>
          <a:r>
            <a:rPr lang="en-US" altLang="ko-KR" sz="3300" b="1" kern="1200" dirty="0">
              <a:sym typeface="Wingdings 3"/>
            </a:rPr>
            <a:t></a:t>
          </a:r>
          <a:r>
            <a:rPr lang="ko-KR" sz="3300" b="1" kern="1200" dirty="0"/>
            <a:t> </a:t>
          </a:r>
          <a:r>
            <a:rPr lang="en-US" altLang="ko-KR" sz="3300" b="1" kern="1200" dirty="0"/>
            <a:t>4</a:t>
          </a:r>
          <a:r>
            <a:rPr lang="en-US" sz="3300" b="1" kern="1200" dirty="0"/>
            <a:t>0</a:t>
          </a:r>
          <a:r>
            <a:rPr lang="ko-KR" altLang="en-US" sz="3300" b="1" kern="1200" dirty="0"/>
            <a:t>점</a:t>
          </a:r>
          <a:endParaRPr lang="ko-KR" sz="3300" kern="1200" dirty="0"/>
        </a:p>
      </dsp:txBody>
      <dsp:txXfrm>
        <a:off x="50536" y="1182062"/>
        <a:ext cx="7515697" cy="934158"/>
      </dsp:txXfrm>
    </dsp:sp>
    <dsp:sp modelId="{16C913D7-190B-488C-B85E-EF603AD104F0}">
      <dsp:nvSpPr>
        <dsp:cNvPr id="0" name=""/>
        <dsp:cNvSpPr/>
      </dsp:nvSpPr>
      <dsp:spPr>
        <a:xfrm>
          <a:off x="0" y="2261797"/>
          <a:ext cx="7616769" cy="1035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300" b="1" kern="1200" dirty="0"/>
            <a:t> </a:t>
          </a:r>
          <a:r>
            <a:rPr lang="ko-KR" altLang="en-US" sz="3300" b="1" kern="1200" dirty="0"/>
            <a:t>인성 점수           </a:t>
          </a:r>
          <a:r>
            <a:rPr lang="ko-KR" altLang="en-US" sz="3300" b="1" kern="1200" dirty="0">
              <a:sym typeface="Wingdings 3"/>
            </a:rPr>
            <a:t></a:t>
          </a:r>
          <a:r>
            <a:rPr lang="ko-KR" sz="3300" b="1" kern="1200" dirty="0"/>
            <a:t> </a:t>
          </a:r>
          <a:r>
            <a:rPr lang="en-US" altLang="ko-KR" sz="3300" b="1" kern="1200" dirty="0"/>
            <a:t>1</a:t>
          </a:r>
          <a:r>
            <a:rPr lang="en-US" sz="3300" b="1" kern="1200" dirty="0"/>
            <a:t>0</a:t>
          </a:r>
          <a:r>
            <a:rPr lang="ko-KR" altLang="en-US" sz="3300" b="1" kern="1200" dirty="0"/>
            <a:t>점</a:t>
          </a:r>
          <a:r>
            <a:rPr lang="en-US" sz="3300" b="1" kern="1200" dirty="0"/>
            <a:t>,   </a:t>
          </a:r>
          <a:endParaRPr lang="ko-KR" sz="3300" kern="1200" dirty="0"/>
        </a:p>
      </dsp:txBody>
      <dsp:txXfrm>
        <a:off x="50536" y="2312333"/>
        <a:ext cx="7515697" cy="934158"/>
      </dsp:txXfrm>
    </dsp:sp>
    <dsp:sp modelId="{99E3A2C4-A0F0-408A-98C1-D3FAF7FB9AA7}">
      <dsp:nvSpPr>
        <dsp:cNvPr id="0" name=""/>
        <dsp:cNvSpPr/>
      </dsp:nvSpPr>
      <dsp:spPr>
        <a:xfrm>
          <a:off x="0" y="3392067"/>
          <a:ext cx="7616769" cy="1035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300" b="1" kern="1200" dirty="0"/>
            <a:t> </a:t>
          </a:r>
          <a:r>
            <a:rPr lang="ko-KR" sz="3300" b="1" kern="1200" dirty="0"/>
            <a:t>출석</a:t>
          </a:r>
          <a:r>
            <a:rPr lang="en-US" altLang="ko-KR" sz="3300" b="1" kern="1200" dirty="0"/>
            <a:t> </a:t>
          </a:r>
          <a:r>
            <a:rPr lang="ko-KR" altLang="en-US" sz="3300" b="1" kern="1200" dirty="0"/>
            <a:t>점수           </a:t>
          </a:r>
          <a:r>
            <a:rPr lang="ko-KR" altLang="en-US" sz="3300" b="1" kern="1200" dirty="0">
              <a:sym typeface="Wingdings 3"/>
            </a:rPr>
            <a:t></a:t>
          </a:r>
          <a:r>
            <a:rPr lang="ko-KR" sz="3300" b="1" kern="1200" dirty="0"/>
            <a:t> </a:t>
          </a:r>
          <a:r>
            <a:rPr lang="en-US" altLang="ko-KR" sz="3300" b="1" kern="1200" dirty="0"/>
            <a:t>2</a:t>
          </a:r>
          <a:r>
            <a:rPr lang="en-US" sz="3300" b="1" kern="1200" dirty="0"/>
            <a:t>0</a:t>
          </a:r>
          <a:r>
            <a:rPr lang="ko-KR" altLang="en-US" sz="3300" b="1" kern="1200" dirty="0"/>
            <a:t>점</a:t>
          </a:r>
          <a:endParaRPr lang="ko-KR" sz="3300" kern="1200" dirty="0"/>
        </a:p>
      </dsp:txBody>
      <dsp:txXfrm>
        <a:off x="50536" y="3442603"/>
        <a:ext cx="7515697" cy="934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1EA0-F234-4F0B-A050-9BCBFC488A6A}" type="datetimeFigureOut">
              <a:rPr lang="ko-KR" altLang="en-US" smtClean="0"/>
              <a:pPr/>
              <a:t>2020-04-06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2038"/>
            <a:ext cx="29702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3025" y="8682038"/>
            <a:ext cx="29702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9ED5-524C-4432-AC5C-60C25406FA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8840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68825" cy="3427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 lang="ko-KR" altLang="en-US"/>
          </a:p>
        </p:txBody>
      </p:sp>
      <p:sp>
        <p:nvSpPr>
          <p:cNvPr id="8" name="슬라이드 노트 개체 틀 7"/>
          <p:cNvSpPr>
            <a:spLocks noGrp="1"/>
          </p:cNvSpPr>
          <p:nvPr>
            <p:ph type="body" sz="quarter" idx="3"/>
          </p:nvPr>
        </p:nvSpPr>
        <p:spPr>
          <a:xfrm>
            <a:off x="685800" y="4341813"/>
            <a:ext cx="5483225" cy="411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3968353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0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1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10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84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57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28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99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69" algn="l" defTabSz="913941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이미지 개체 틀 1">
            <a:extLst>
              <a:ext uri="{FF2B5EF4-FFF2-40B4-BE49-F238E27FC236}">
                <a16:creationId xmlns:a16="http://schemas.microsoft.com/office/drawing/2014/main" id="{43D62C3F-F753-484F-98CF-234F3F129E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슬라이드 노트 개체 틀 2">
            <a:extLst>
              <a:ext uri="{FF2B5EF4-FFF2-40B4-BE49-F238E27FC236}">
                <a16:creationId xmlns:a16="http://schemas.microsoft.com/office/drawing/2014/main" id="{BB71B6A3-ED46-47A8-A715-BAD4EFD516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/>
          </a:p>
        </p:txBody>
      </p:sp>
      <p:sp>
        <p:nvSpPr>
          <p:cNvPr id="22532" name="슬라이드 번호 개체 틀 3">
            <a:extLst>
              <a:ext uri="{FF2B5EF4-FFF2-40B4-BE49-F238E27FC236}">
                <a16:creationId xmlns:a16="http://schemas.microsoft.com/office/drawing/2014/main" id="{352887CD-DCF2-4BF7-835F-A40712AE7B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1363" indent="-284163" defTabSz="954088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1413" indent="-227013" defTabSz="954088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598613" indent="-227013" defTabSz="954088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5813" indent="-227013" defTabSz="954088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3013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0213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7413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4613" indent="-22701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6CE2EF6E-9C90-4F80-A781-5BA9C6854054}" type="slidenum">
              <a:rPr lang="en-US" altLang="ko-KR">
                <a:solidFill>
                  <a:srgbClr val="0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pPr>
                <a:spcBef>
                  <a:spcPct val="0"/>
                </a:spcBef>
              </a:pPr>
              <a:t>2</a:t>
            </a:fld>
            <a:endParaRPr lang="en-US" altLang="ko-KR">
              <a:solidFill>
                <a:srgbClr val="000000"/>
              </a:solidFill>
              <a:latin typeface="바탕체" panose="02030609000101010101" pitchFamily="17" charset="-127"/>
              <a:ea typeface="바탕체" panose="02030609000101010101" pitchFamily="17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1" y="1"/>
            <a:ext cx="9140825" cy="68548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292" y="69724"/>
            <a:ext cx="9010242" cy="668910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4950" y="3198918"/>
            <a:ext cx="6398578" cy="1599459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6971" indent="0" algn="ctr">
              <a:buNone/>
            </a:lvl2pPr>
            <a:lvl3pPr marL="913943" indent="0" algn="ctr">
              <a:buNone/>
            </a:lvl3pPr>
            <a:lvl4pPr marL="1370913" indent="0" algn="ctr">
              <a:buNone/>
            </a:lvl4pPr>
            <a:lvl5pPr marL="1827885" indent="0" algn="ctr">
              <a:buNone/>
            </a:lvl5pPr>
            <a:lvl6pPr marL="2284857" indent="0" algn="ctr">
              <a:buNone/>
            </a:lvl6pPr>
            <a:lvl7pPr marL="2741828" indent="0" algn="ctr">
              <a:buNone/>
            </a:lvl7pPr>
            <a:lvl8pPr marL="3198800" indent="0" algn="ctr">
              <a:buNone/>
            </a:lvl8pPr>
            <a:lvl9pPr marL="365577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86FE-D196-4B0D-8B7D-7020386735C5}" type="datetime1">
              <a:rPr lang="ko-KR" altLang="en-US" smtClean="0"/>
              <a:pPr/>
              <a:t>2020-04-06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913644" y="6169343"/>
            <a:ext cx="3528976" cy="456988"/>
          </a:xfrm>
        </p:spPr>
        <p:txBody>
          <a:bodyPr/>
          <a:lstStyle/>
          <a:p>
            <a:r>
              <a:rPr lang="ko-KR" altLang="en-US" dirty="0" err="1"/>
              <a:t>혜전대학교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62909" y="1448632"/>
            <a:ext cx="9018405" cy="152664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09" y="1396073"/>
            <a:ext cx="9018405" cy="12052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09" y="2975272"/>
            <a:ext cx="9018405" cy="110481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042" y="1505235"/>
            <a:ext cx="8226743" cy="14693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71B65435-CE71-4E85-B410-21CCA6DFC04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133" y="6091709"/>
            <a:ext cx="7445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7098" y="274514"/>
            <a:ext cx="2010982" cy="5848816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082" y="274513"/>
            <a:ext cx="5560669" cy="584881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1" y="2128838"/>
            <a:ext cx="7769225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1" y="3884613"/>
            <a:ext cx="6397625" cy="17510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0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65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4" y="4405314"/>
            <a:ext cx="7769225" cy="1360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4" y="2905126"/>
            <a:ext cx="7769225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10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38600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5" indent="0">
              <a:buNone/>
              <a:defRPr sz="1600" b="1"/>
            </a:lvl7pPr>
            <a:lvl8pPr marL="3200079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3289"/>
            <a:ext cx="4038600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535114"/>
            <a:ext cx="40401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5" indent="0">
              <a:buNone/>
              <a:defRPr sz="1600" b="1"/>
            </a:lvl7pPr>
            <a:lvl8pPr marL="3200079" indent="0">
              <a:buNone/>
              <a:defRPr sz="1600" b="1"/>
            </a:lvl8pPr>
            <a:lvl9pPr marL="365723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3438" y="2173289"/>
            <a:ext cx="4040187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3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245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5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6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3464" y="273050"/>
            <a:ext cx="5110162" cy="58499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6725" cy="4687888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5" indent="0">
              <a:buNone/>
              <a:defRPr sz="900"/>
            </a:lvl7pPr>
            <a:lvl8pPr marL="3200079" indent="0">
              <a:buNone/>
              <a:defRPr sz="900"/>
            </a:lvl8pPr>
            <a:lvl9pPr marL="365723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56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5957" y="274512"/>
            <a:ext cx="8352927" cy="11424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65957" y="1447131"/>
            <a:ext cx="8352927" cy="456988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/>
          <a:lstStyle>
            <a:lvl2pPr marL="457154" indent="-285721">
              <a:defRPr/>
            </a:lvl2pPr>
            <a:lvl3pPr marL="628587" indent="-266674">
              <a:defRPr/>
            </a:lvl3pPr>
            <a:lvl4pPr marL="812718" indent="-190481">
              <a:defRPr/>
            </a:lvl4pPr>
            <a:lvl5pPr marL="990501" indent="-177782">
              <a:defRPr/>
            </a:lvl5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799013"/>
            <a:ext cx="548322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3225" cy="4113213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5" indent="0">
              <a:buNone/>
              <a:defRPr sz="2000"/>
            </a:lvl7pPr>
            <a:lvl8pPr marL="3200079" indent="0">
              <a:buNone/>
              <a:defRPr sz="2000"/>
            </a:lvl8pPr>
            <a:lvl9pPr marL="3657233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4163"/>
            <a:ext cx="54832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5" indent="0">
              <a:buNone/>
              <a:defRPr sz="900"/>
            </a:lvl7pPr>
            <a:lvl8pPr marL="3200079" indent="0">
              <a:buNone/>
              <a:defRPr sz="900"/>
            </a:lvl8pPr>
            <a:lvl9pPr marL="365723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58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5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7814" y="274638"/>
            <a:ext cx="2055812" cy="584835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8213" cy="58483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9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" y="1"/>
            <a:ext cx="9140825" cy="68548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292" y="69724"/>
            <a:ext cx="9010242" cy="668910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063" y="952061"/>
            <a:ext cx="7769701" cy="1361444"/>
          </a:xfrm>
        </p:spPr>
        <p:txBody>
          <a:bodyPr anchor="ctr" anchorCtr="0"/>
          <a:lstStyle>
            <a:lvl1pPr algn="ctr">
              <a:buNone/>
              <a:defRPr sz="4000" b="0" cap="none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063" y="2546759"/>
            <a:ext cx="7769701" cy="1337642"/>
          </a:xfrm>
        </p:spPr>
        <p:txBody>
          <a:bodyPr anchor="t" anchorCtr="0"/>
          <a:lstStyle>
            <a:lvl1pPr marL="342865" indent="-342865">
              <a:buFont typeface="Wingdings" pitchFamily="2" charset="2"/>
              <a:buChar char="®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2964-A543-4212-9A17-45E694D503AE}" type="datetime1">
              <a:rPr lang="ko-KR" altLang="en-US" smtClean="0"/>
              <a:pPr/>
              <a:t>2020-04-06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947565" y="6169343"/>
            <a:ext cx="1406823" cy="456988"/>
          </a:xfrm>
        </p:spPr>
        <p:txBody>
          <a:bodyPr/>
          <a:lstStyle/>
          <a:p>
            <a:r>
              <a:rPr lang="ko-KR" altLang="en-US"/>
              <a:t>혜전대학교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flipV="1">
            <a:off x="69390" y="2375729"/>
            <a:ext cx="9010385" cy="9139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24" y="2340391"/>
            <a:ext cx="9010651" cy="4569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284" y="2467738"/>
            <a:ext cx="9011491" cy="456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99686" y="6019700"/>
            <a:ext cx="870526" cy="739126"/>
          </a:xfrm>
          <a:prstGeom prst="rect">
            <a:avLst/>
          </a:prstGeom>
        </p:spPr>
      </p:pic>
      <p:sp>
        <p:nvSpPr>
          <p:cNvPr id="1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3D42-B528-4979-B416-7D069DDACFB7}" type="datetime1">
              <a:rPr lang="ko-KR" altLang="en-US" smtClean="0"/>
              <a:pPr/>
              <a:t>2020-04-06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혜전대학교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083" y="1447131"/>
            <a:ext cx="3747738" cy="4569883"/>
          </a:xfrm>
        </p:spPr>
        <p:txBody>
          <a:bodyPr vert="horz"/>
          <a:lstStyle>
            <a:lvl1pPr>
              <a:defRPr sz="2800"/>
            </a:lvl1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2238" y="1447131"/>
            <a:ext cx="3747738" cy="4569883"/>
          </a:xfrm>
        </p:spPr>
        <p:txBody>
          <a:bodyPr vert="horz"/>
          <a:lstStyle>
            <a:lvl1pPr>
              <a:defRPr sz="2800"/>
            </a:lvl1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084" y="272925"/>
            <a:ext cx="7769701" cy="1142471"/>
          </a:xfr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082" y="1447131"/>
            <a:ext cx="3732504" cy="761647"/>
          </a:xfrm>
          <a:noFill/>
          <a:ln w="12700" cap="sq" cmpd="sng" algn="ctr">
            <a:noFill/>
            <a:prstDash val="solid"/>
          </a:ln>
        </p:spPr>
        <p:txBody>
          <a:bodyPr lIns="91394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1281" y="1447131"/>
            <a:ext cx="3732504" cy="761647"/>
          </a:xfrm>
          <a:noFill/>
          <a:ln w="12700" cap="sq" cmpd="sng" algn="ctr">
            <a:noFill/>
            <a:prstDash val="solid"/>
          </a:ln>
        </p:spPr>
        <p:txBody>
          <a:bodyPr lIns="91394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6B4-7A81-4C0D-A5A7-BC1EF3220543}" type="datetime1">
              <a:rPr lang="ko-KR" altLang="en-US" smtClean="0"/>
              <a:pPr/>
              <a:t>2020-04-06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혜전대학교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082" y="2246859"/>
            <a:ext cx="3732504" cy="3884401"/>
          </a:xfrm>
        </p:spPr>
        <p:txBody>
          <a:bodyPr vert="horz"/>
          <a:lstStyle>
            <a:lvl1pPr>
              <a:defRPr sz="2800"/>
            </a:lvl1pPr>
            <a:lvl2pPr marL="457154" indent="-285721">
              <a:defRPr/>
            </a:lvl2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1281" y="2246859"/>
            <a:ext cx="3732504" cy="3884401"/>
          </a:xfrm>
        </p:spPr>
        <p:txBody>
          <a:bodyPr vert="horz"/>
          <a:lstStyle>
            <a:lvl1pPr>
              <a:defRPr sz="2800"/>
            </a:lvl1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" y="1"/>
            <a:ext cx="9140825" cy="685482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3986" y="69724"/>
            <a:ext cx="9010242" cy="669030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084" y="272925"/>
            <a:ext cx="7769701" cy="1142471"/>
          </a:xfrm>
        </p:spPr>
        <p:txBody>
          <a:bodyPr anchor="ctr" anchorCtr="0">
            <a:normAutofit/>
          </a:bodyPr>
          <a:lstStyle>
            <a:lvl1pPr algn="ctr">
              <a:buNone/>
              <a:defRPr sz="3200" b="0"/>
            </a:lvl1pPr>
          </a:lstStyle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083" y="1599460"/>
            <a:ext cx="1904339" cy="449371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dirty="0"/>
              <a:t>마스터 텍스트 스타일을 편집합니다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0769" y="1599460"/>
            <a:ext cx="5713016" cy="4493719"/>
          </a:xfrm>
        </p:spPr>
        <p:txBody>
          <a:bodyPr vert="horz"/>
          <a:lstStyle>
            <a:lvl1pPr>
              <a:defRPr sz="2800"/>
            </a:lvl1pPr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083" y="4898281"/>
            <a:ext cx="7312660" cy="52204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083" y="5443305"/>
            <a:ext cx="7312660" cy="685483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68284" y="4681387"/>
            <a:ext cx="9003713" cy="9139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486" y="4648321"/>
            <a:ext cx="9003512" cy="4569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488" y="4771016"/>
            <a:ext cx="9003510" cy="487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285" y="66646"/>
            <a:ext cx="8998747" cy="457940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" y="1"/>
            <a:ext cx="9140825" cy="68548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3986" y="69724"/>
            <a:ext cx="9010242" cy="6690309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4" tIns="45697" rIns="91394" bIns="456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084" y="274512"/>
            <a:ext cx="7769701" cy="1142471"/>
          </a:xfrm>
          <a:prstGeom prst="rect">
            <a:avLst/>
          </a:prstGeom>
        </p:spPr>
        <p:txBody>
          <a:bodyPr lIns="91394" tIns="45697" rIns="91394" bIns="91394" anchor="ctr" anchorCtr="0">
            <a:normAutofit/>
          </a:bodyPr>
          <a:lstStyle/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084" y="1447131"/>
            <a:ext cx="7769701" cy="4569883"/>
          </a:xfrm>
          <a:prstGeom prst="rect">
            <a:avLst/>
          </a:prstGeom>
        </p:spPr>
        <p:txBody>
          <a:bodyPr lIns="91394" tIns="45697" rIns="91394" bIns="45697">
            <a:normAutofit/>
          </a:bodyPr>
          <a:lstStyle/>
          <a:p>
            <a:pPr lvl="0" eaLnBrk="1" latinLnBrk="0" hangingPunct="1"/>
            <a:r>
              <a:rPr kumimoji="0"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/>
              <a:t>둘째 수준</a:t>
            </a:r>
          </a:p>
          <a:p>
            <a:pPr lvl="2" eaLnBrk="1" latinLnBrk="0" hangingPunct="1"/>
            <a:r>
              <a:rPr kumimoji="0" lang="ko-KR" altLang="en-US" dirty="0"/>
              <a:t>셋째 수준</a:t>
            </a:r>
          </a:p>
          <a:p>
            <a:pPr lvl="3" eaLnBrk="1" latinLnBrk="0" hangingPunct="1"/>
            <a:r>
              <a:rPr kumimoji="0" lang="ko-KR" altLang="en-US" dirty="0"/>
              <a:t>넷째 수준</a:t>
            </a:r>
          </a:p>
          <a:p>
            <a:pPr lvl="4" eaLnBrk="1" latinLnBrk="0" hangingPunct="1"/>
            <a:r>
              <a:rPr kumimoji="0" lang="ko-KR" altLang="en-US" dirty="0"/>
              <a:t>다섯째 수준</a:t>
            </a:r>
            <a:endParaRPr kumimoji="0" lang="en-US" dirty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10596" y="6159158"/>
            <a:ext cx="1251504" cy="476030"/>
          </a:xfrm>
          <a:prstGeom prst="rect">
            <a:avLst/>
          </a:prstGeom>
        </p:spPr>
        <p:txBody>
          <a:bodyPr lIns="91394" tIns="45697" rIns="91394" bIns="45697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9F33235E-943D-4CC6-BAC0-D790B0AD7FD1}" type="datetime1">
              <a:rPr lang="ko-KR" altLang="en-US" smtClean="0"/>
              <a:pPr/>
              <a:t>2020-04-06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41637" y="6169343"/>
            <a:ext cx="1368736" cy="456988"/>
          </a:xfrm>
          <a:prstGeom prst="rect">
            <a:avLst/>
          </a:prstGeom>
        </p:spPr>
        <p:txBody>
          <a:bodyPr lIns="91394" tIns="45697" rIns="91394" bIns="45697" anchor="ctr" anchorCtr="0"/>
          <a:lstStyle>
            <a:lvl1pPr eaLnBrk="1" latinLnBrk="0" hangingPunct="1">
              <a:defRPr kumimoji="0" sz="1600" b="1">
                <a:solidFill>
                  <a:schemeClr val="tx2"/>
                </a:solidFill>
                <a:latin typeface="HY견명조" pitchFamily="18" charset="-127"/>
                <a:ea typeface="HJ견출고딕" pitchFamily="18" charset="-127"/>
              </a:defRPr>
            </a:lvl1pPr>
          </a:lstStyle>
          <a:p>
            <a:r>
              <a:rPr lang="ko-KR" altLang="en-US" dirty="0" err="1"/>
              <a:t>혜전대학교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8125" y="6173724"/>
            <a:ext cx="740229" cy="566057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586636" y="6154062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800" b="1">
                <a:solidFill>
                  <a:srgbClr val="0000FF"/>
                </a:solidFill>
                <a:latin typeface="+mn-ea"/>
                <a:ea typeface="+mn-ea"/>
              </a:defRPr>
            </a:lvl1pPr>
          </a:lstStyle>
          <a:p>
            <a:fld id="{0D7EE060-95C9-4CD0-A3AF-144CE8548CD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/>
  <p:txStyles>
    <p:titleStyle>
      <a:lvl1pPr algn="ctr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HY견고딕" pitchFamily="18" charset="-127"/>
          <a:ea typeface="HY견고딕" pitchFamily="18" charset="-127"/>
          <a:cs typeface="+mj-cs"/>
        </a:defRPr>
      </a:lvl1pPr>
    </p:titleStyle>
    <p:bodyStyle>
      <a:lvl1pPr marL="274183" indent="-274183" algn="l" rtl="0" eaLnBrk="1" latinLnBrk="1" hangingPunct="1">
        <a:spcBef>
          <a:spcPts val="580"/>
        </a:spcBef>
        <a:buClr>
          <a:schemeClr val="accent1"/>
        </a:buClr>
        <a:buSzPct val="85000"/>
        <a:buFontTx/>
        <a:buBlip>
          <a:blip r:embed="rId14"/>
        </a:buBlip>
        <a:defRPr kumimoji="0" sz="2800" kern="12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457154" indent="-282547" algn="l" rtl="0" eaLnBrk="1" latinLnBrk="1" hangingPunct="1">
        <a:spcBef>
          <a:spcPts val="370"/>
        </a:spcBef>
        <a:buClr>
          <a:srgbClr val="0070C0"/>
        </a:buClr>
        <a:buSzPct val="85000"/>
        <a:buFont typeface="Wingdings" pitchFamily="2" charset="2"/>
        <a:buChar char="m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26" indent="-174608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" pitchFamily="2" charset="2"/>
        <a:buChar char="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718" indent="-10159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630" indent="-174608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097" indent="-228486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280" indent="-228486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3462" indent="-228486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7645" indent="-228486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3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5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6425" cy="1143000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8226425" cy="4522788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1614" y="6353175"/>
            <a:ext cx="2132012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F522-72D5-4B42-BE14-773957AAE4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41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/>
  <p:txStyles>
    <p:titleStyle>
      <a:lvl1pPr algn="ctr" defTabSz="914309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9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5" indent="-285721" algn="l" defTabSz="914309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5" indent="-228577" algn="l" defTabSz="914309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0" indent="-228577" algn="l" defTabSz="914309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5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9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3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ko-KR" altLang="ko-K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ko-KR" altLang="ko-KR" dirty="0"/>
          </a:p>
        </p:txBody>
      </p:sp>
      <p:pic>
        <p:nvPicPr>
          <p:cNvPr id="2052" name="Picture 4" descr="한반도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4" y="28971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47534" y="1141396"/>
            <a:ext cx="6391341" cy="11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4" tIns="45685" rIns="91364" bIns="45685">
            <a:spAutoFit/>
          </a:bodyPr>
          <a:lstStyle/>
          <a:p>
            <a:pPr algn="ctr"/>
            <a:r>
              <a:rPr lang="ko-KR" altLang="en-US" sz="6600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lang="ko-KR" altLang="en-US" sz="66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취 창 업 실 무</a:t>
            </a:r>
            <a:endParaRPr lang="ko-KR" altLang="en-US" sz="7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2961" y="5352849"/>
            <a:ext cx="4143404" cy="707862"/>
          </a:xfrm>
          <a:prstGeom prst="rect">
            <a:avLst/>
          </a:prstGeom>
          <a:noFill/>
        </p:spPr>
        <p:txBody>
          <a:bodyPr wrap="square" lIns="91401" tIns="45703" rIns="91401" bIns="45703" rtlCol="0">
            <a:spAutoFit/>
          </a:bodyPr>
          <a:lstStyle/>
          <a:p>
            <a:pPr algn="ctr"/>
            <a:r>
              <a:rPr lang="ko-KR" altLang="en-US" sz="4000" dirty="0">
                <a:solidFill>
                  <a:schemeClr val="bg2">
                    <a:lumMod val="10000"/>
                  </a:schemeClr>
                </a:solidFill>
                <a:latin typeface="HY견고딕" pitchFamily="18" charset="-127"/>
                <a:ea typeface="HY견고딕" pitchFamily="18" charset="-127"/>
              </a:rPr>
              <a:t>   군 사 학 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가로로 말린 두루마리 모양 6">
            <a:extLst>
              <a:ext uri="{FF2B5EF4-FFF2-40B4-BE49-F238E27FC236}">
                <a16:creationId xmlns:a16="http://schemas.microsoft.com/office/drawing/2014/main" id="{DDA3BCF7-AC08-4EC9-9D71-27C6E26A83F1}"/>
              </a:ext>
            </a:extLst>
          </p:cNvPr>
          <p:cNvSpPr/>
          <p:nvPr/>
        </p:nvSpPr>
        <p:spPr>
          <a:xfrm>
            <a:off x="3778617" y="98379"/>
            <a:ext cx="5282340" cy="6756446"/>
          </a:xfrm>
          <a:prstGeom prst="horizontalScroll">
            <a:avLst>
              <a:gd name="adj" fmla="val 56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ko-KR" altLang="en-US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ko-KR" altLang="en-US" sz="21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ㅇ해사</a:t>
            </a:r>
            <a:r>
              <a:rPr kumimoji="0" lang="ko-KR" altLang="en-US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en-US" altLang="ko-KR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40</a:t>
            </a:r>
            <a:r>
              <a:rPr kumimoji="0" lang="ko-KR" altLang="en-US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기</a:t>
            </a:r>
            <a:r>
              <a:rPr kumimoji="0" lang="en-US" altLang="ko-KR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(’82</a:t>
            </a:r>
            <a:r>
              <a:rPr kumimoji="0" lang="ko-KR" altLang="en-US" sz="21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년입교</a:t>
            </a:r>
            <a:r>
              <a:rPr kumimoji="0" lang="en-US" altLang="ko-KR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)</a:t>
            </a: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ko-KR" altLang="en-US" sz="21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ㅇ해군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소위 임관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(’86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년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)</a:t>
            </a: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’19. 2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월 전역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(37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년복무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해군대령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)</a:t>
            </a: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ㅇ함정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: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참수리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초계함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호위함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spc="-100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구축함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등</a:t>
            </a:r>
            <a:endParaRPr kumimoji="0" lang="en-US" altLang="ko-KR" sz="1999" b="1" dirty="0">
              <a:solidFill>
                <a:srgbClr val="000000"/>
              </a:solidFill>
              <a:latin typeface="궁서" pitchFamily="18" charset="-127"/>
              <a:ea typeface="궁서" pitchFamily="18" charset="-127"/>
            </a:endParaRP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육상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: </a:t>
            </a:r>
            <a:r>
              <a:rPr kumimoji="0" lang="ko-KR" altLang="en-US" sz="1999" b="1" spc="-100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작전상황실장</a:t>
            </a:r>
            <a:r>
              <a:rPr kumimoji="0" lang="en-US" altLang="ko-KR" sz="1999" b="1" spc="-100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 </a:t>
            </a:r>
            <a:r>
              <a:rPr kumimoji="0" lang="ko-KR" altLang="en-US" sz="1999" b="1" spc="-100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전투전단 작전참모</a:t>
            </a:r>
            <a:r>
              <a:rPr kumimoji="0" lang="en-US" altLang="ko-KR" sz="1999" b="1" spc="-100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교육사 교육 운영처장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발전처장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전투전대장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인천해역방어사령부 참모장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합동참모본부 감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찰실장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교육사 전투병과학교 교장</a:t>
            </a:r>
            <a:endParaRPr kumimoji="0" lang="en-US" altLang="ko-KR" sz="1999" b="1" dirty="0">
              <a:solidFill>
                <a:srgbClr val="000000"/>
              </a:solidFill>
              <a:latin typeface="궁서" pitchFamily="18" charset="-127"/>
              <a:ea typeface="궁서" pitchFamily="18" charset="-127"/>
            </a:endParaRP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ㅇ교육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: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해군대학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합동참모대</a:t>
            </a:r>
            <a:endParaRPr kumimoji="0" lang="en-US" altLang="ko-KR" sz="1999" b="1" dirty="0">
              <a:solidFill>
                <a:srgbClr val="000000"/>
              </a:solidFill>
              <a:latin typeface="궁서" pitchFamily="18" charset="-127"/>
              <a:ea typeface="궁서" pitchFamily="18" charset="-127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경남대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(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경영학석사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),</a:t>
            </a:r>
          </a:p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kumimoji="0" lang="ko-KR" altLang="en-US" sz="1999" b="1" dirty="0" err="1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ㅇ수상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: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대통령</a:t>
            </a: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/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국방부장관 등 표창 다수</a:t>
            </a:r>
            <a:endParaRPr kumimoji="0" lang="en-US" altLang="ko-KR" sz="1999" b="1" dirty="0">
              <a:solidFill>
                <a:srgbClr val="000000"/>
              </a:solidFill>
              <a:latin typeface="궁서" pitchFamily="18" charset="-127"/>
              <a:ea typeface="궁서" pitchFamily="18" charset="-127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ko-KR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           </a:t>
            </a:r>
            <a:r>
              <a:rPr kumimoji="0" lang="ko-KR" altLang="en-US" sz="1999" b="1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보국훈장</a:t>
            </a:r>
          </a:p>
        </p:txBody>
      </p:sp>
      <p:pic>
        <p:nvPicPr>
          <p:cNvPr id="21507" name="그림 1">
            <a:extLst>
              <a:ext uri="{FF2B5EF4-FFF2-40B4-BE49-F238E27FC236}">
                <a16:creationId xmlns:a16="http://schemas.microsoft.com/office/drawing/2014/main" id="{D43EDCC2-0426-493A-BE8B-9D7A434E0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" y="1340817"/>
            <a:ext cx="3654320" cy="438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물결 5">
            <a:extLst>
              <a:ext uri="{FF2B5EF4-FFF2-40B4-BE49-F238E27FC236}">
                <a16:creationId xmlns:a16="http://schemas.microsoft.com/office/drawing/2014/main" id="{E95EA2ED-F160-45E8-9EC5-667CF6B87355}"/>
              </a:ext>
            </a:extLst>
          </p:cNvPr>
          <p:cNvSpPr/>
          <p:nvPr/>
        </p:nvSpPr>
        <p:spPr>
          <a:xfrm>
            <a:off x="156032" y="341154"/>
            <a:ext cx="3519445" cy="1142471"/>
          </a:xfrm>
          <a:prstGeom prst="wave">
            <a:avLst>
              <a:gd name="adj1" fmla="val 12500"/>
              <a:gd name="adj2" fmla="val -7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999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문 병 설</a:t>
            </a:r>
            <a:r>
              <a:rPr kumimoji="0" lang="en-US" altLang="ko-KR" sz="2999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(1963</a:t>
            </a:r>
            <a:r>
              <a:rPr kumimoji="0" lang="ko-KR" altLang="en-US" sz="2999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년</a:t>
            </a:r>
            <a:r>
              <a:rPr kumimoji="0" lang="en-US" altLang="ko-KR" sz="2999" dirty="0">
                <a:solidFill>
                  <a:srgbClr val="000000"/>
                </a:solidFill>
                <a:latin typeface="궁서" pitchFamily="18" charset="-127"/>
                <a:ea typeface="궁서" pitchFamily="18" charset="-127"/>
              </a:rPr>
              <a:t>)</a:t>
            </a:r>
            <a:endParaRPr kumimoji="0" lang="ko-KR" altLang="en-US" sz="2999" dirty="0">
              <a:solidFill>
                <a:srgbClr val="000000"/>
              </a:solidFill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98204" y="403076"/>
            <a:ext cx="4176464" cy="7920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ko-KR" alt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ahoma" pitchFamily="34" charset="0"/>
              </a:rPr>
              <a:t>강 의 목 표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458867"/>
              </p:ext>
            </p:extLst>
          </p:nvPr>
        </p:nvGraphicFramePr>
        <p:xfrm>
          <a:off x="1042021" y="1447130"/>
          <a:ext cx="7488831" cy="456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87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>
            <a:extLst>
              <a:ext uri="{FF2B5EF4-FFF2-40B4-BE49-F238E27FC236}">
                <a16:creationId xmlns:a16="http://schemas.microsoft.com/office/drawing/2014/main" id="{C7D278A6-ECE4-46DC-8EA5-E41C0AE75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425" y="549020"/>
            <a:ext cx="7768802" cy="685483"/>
          </a:xfrm>
        </p:spPr>
        <p:txBody>
          <a:bodyPr/>
          <a:lstStyle/>
          <a:p>
            <a:pPr eaLnBrk="1" hangingPunct="1"/>
            <a:r>
              <a:rPr lang="ko-KR" altLang="en-US">
                <a:latin typeface="HY헤드라인M" panose="02030600000101010101" pitchFamily="18" charset="-127"/>
                <a:ea typeface="HY헤드라인M" panose="02030600000101010101" pitchFamily="18" charset="-127"/>
              </a:rPr>
              <a:t>진 행 계 획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76D1B17E-4C77-4483-857B-3D051C08A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588047"/>
              </p:ext>
            </p:extLst>
          </p:nvPr>
        </p:nvGraphicFramePr>
        <p:xfrm>
          <a:off x="357552" y="1772417"/>
          <a:ext cx="8532035" cy="453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FFFF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FFFF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      용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오리엔테이션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진단평가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취업을 위한 성격의 이해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취업을 위한 자기 이해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흥미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취업을 위한 자기 이해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적성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취업을 위한 자기 이해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가치관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직업 및 노동시장의 이해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입사 지원서 이해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이력서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7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 </a:t>
                      </a: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직무능력평가 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 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405" marR="91405"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>
            <a:extLst>
              <a:ext uri="{FF2B5EF4-FFF2-40B4-BE49-F238E27FC236}">
                <a16:creationId xmlns:a16="http://schemas.microsoft.com/office/drawing/2014/main" id="{3A99E925-22F3-4EE8-9C44-9CADDA0E0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29" y="549020"/>
            <a:ext cx="7768802" cy="685483"/>
          </a:xfrm>
        </p:spPr>
        <p:txBody>
          <a:bodyPr/>
          <a:lstStyle/>
          <a:p>
            <a:pPr eaLnBrk="1" hangingPunct="1"/>
            <a:r>
              <a:rPr lang="ko-KR" altLang="en-US">
                <a:latin typeface="HY헤드라인M" panose="02030600000101010101" pitchFamily="18" charset="-127"/>
                <a:ea typeface="HY헤드라인M" panose="02030600000101010101" pitchFamily="18" charset="-127"/>
              </a:rPr>
              <a:t>진 행 계 획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6812F294-3E4C-48A9-94F1-C0623CFFB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437984"/>
              </p:ext>
            </p:extLst>
          </p:nvPr>
        </p:nvGraphicFramePr>
        <p:xfrm>
          <a:off x="286146" y="1772417"/>
          <a:ext cx="8530449" cy="4606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4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8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FFFF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</a:t>
                      </a:r>
                    </a:p>
                  </a:txBody>
                  <a:tcPr marL="91395" marR="9139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FFFF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      용</a:t>
                      </a:r>
                    </a:p>
                  </a:txBody>
                  <a:tcPr marL="91395" marR="91395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입사 지원서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자기 소개서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자기 소개서 작성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 면접의 이해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면접의 의미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면접 준비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면접의 종류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취업 면접 전략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분 자기소개서 작성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필승면접 준비방법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창업의 특성과 환경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창업의 실제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9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주차</a:t>
                      </a: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직무능력평가 </a:t>
                      </a:r>
                      <a:r>
                        <a:rPr lang="en-US" altLang="ko-KR" sz="18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1395" marR="91395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26195" y="403076"/>
            <a:ext cx="4392489" cy="86409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Tahoma" pitchFamily="34" charset="0"/>
              </a:rPr>
              <a:t>교재 </a:t>
            </a:r>
            <a:r>
              <a:rPr lang="en-US" altLang="ko-K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Tahoma" pitchFamily="34" charset="0"/>
              </a:rPr>
              <a:t>/ </a:t>
            </a:r>
            <a:r>
              <a:rPr lang="ko-KR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Tahoma" pitchFamily="34" charset="0"/>
              </a:rPr>
              <a:t>참고서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7380462"/>
              </p:ext>
            </p:extLst>
          </p:nvPr>
        </p:nvGraphicFramePr>
        <p:xfrm>
          <a:off x="914083" y="1447130"/>
          <a:ext cx="7769701" cy="4569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43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98203" y="403076"/>
            <a:ext cx="4248473" cy="7383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Tahoma" pitchFamily="34" charset="0"/>
              </a:rPr>
              <a:t>시험 및 평가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045262"/>
              </p:ext>
            </p:extLst>
          </p:nvPr>
        </p:nvGraphicFramePr>
        <p:xfrm>
          <a:off x="898004" y="1591146"/>
          <a:ext cx="7616769" cy="442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68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36325</TotalTime>
  <Words>292</Words>
  <Application>Microsoft Office PowerPoint</Application>
  <PresentationFormat>사용자 지정</PresentationFormat>
  <Paragraphs>66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2" baseType="lpstr">
      <vt:lpstr>HJ견출고딕</vt:lpstr>
      <vt:lpstr>HY견고딕</vt:lpstr>
      <vt:lpstr>HY견명조</vt:lpstr>
      <vt:lpstr>HY헤드라인M</vt:lpstr>
      <vt:lpstr>궁서</vt:lpstr>
      <vt:lpstr>맑은 고딕</vt:lpstr>
      <vt:lpstr>바탕체</vt:lpstr>
      <vt:lpstr>한컴 윤체 L</vt:lpstr>
      <vt:lpstr>Arial</vt:lpstr>
      <vt:lpstr>Tahoma</vt:lpstr>
      <vt:lpstr>Wingdings</vt:lpstr>
      <vt:lpstr>Wingdings 2</vt:lpstr>
      <vt:lpstr>Wingdings 3</vt:lpstr>
      <vt:lpstr>테마3</vt:lpstr>
      <vt:lpstr>디자인 사용자 지정</vt:lpstr>
      <vt:lpstr>PowerPoint 프레젠테이션</vt:lpstr>
      <vt:lpstr>PowerPoint 프레젠테이션</vt:lpstr>
      <vt:lpstr>강 의 목 표</vt:lpstr>
      <vt:lpstr>진 행 계 획</vt:lpstr>
      <vt:lpstr>진 행 계 획</vt:lpstr>
      <vt:lpstr>교재 / 참고서</vt:lpstr>
      <vt:lpstr>시험 및 평가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(주)한글과컴퓨터</dc:creator>
  <cp:lastModifiedBy>kookje-b1</cp:lastModifiedBy>
  <cp:revision>2712</cp:revision>
  <dcterms:created xsi:type="dcterms:W3CDTF">2010-02-01T05:37:17Z</dcterms:created>
  <dcterms:modified xsi:type="dcterms:W3CDTF">2020-04-06T05:44:19Z</dcterms:modified>
</cp:coreProperties>
</file>