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D2EB8-B746-4EAC-9A20-DB595E11CE7B}" type="datetimeFigureOut">
              <a:rPr lang="ko-KR" altLang="en-US" smtClean="0"/>
              <a:t>2017-1-26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2BE2-4783-4184-A4CF-D535274A3F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8790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D2EB8-B746-4EAC-9A20-DB595E11CE7B}" type="datetimeFigureOut">
              <a:rPr lang="ko-KR" altLang="en-US" smtClean="0"/>
              <a:t>2017-1-26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2BE2-4783-4184-A4CF-D535274A3F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9525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D2EB8-B746-4EAC-9A20-DB595E11CE7B}" type="datetimeFigureOut">
              <a:rPr lang="ko-KR" altLang="en-US" smtClean="0"/>
              <a:t>2017-1-26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2BE2-4783-4184-A4CF-D535274A3F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0496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D2EB8-B746-4EAC-9A20-DB595E11CE7B}" type="datetimeFigureOut">
              <a:rPr lang="ko-KR" altLang="en-US" smtClean="0"/>
              <a:t>2017-1-26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2BE2-4783-4184-A4CF-D535274A3F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1277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D2EB8-B746-4EAC-9A20-DB595E11CE7B}" type="datetimeFigureOut">
              <a:rPr lang="ko-KR" altLang="en-US" smtClean="0"/>
              <a:t>2017-1-26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2BE2-4783-4184-A4CF-D535274A3F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9713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D2EB8-B746-4EAC-9A20-DB595E11CE7B}" type="datetimeFigureOut">
              <a:rPr lang="ko-KR" altLang="en-US" smtClean="0"/>
              <a:t>2017-1-26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2BE2-4783-4184-A4CF-D535274A3F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91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D2EB8-B746-4EAC-9A20-DB595E11CE7B}" type="datetimeFigureOut">
              <a:rPr lang="ko-KR" altLang="en-US" smtClean="0"/>
              <a:t>2017-1-26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2BE2-4783-4184-A4CF-D535274A3F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5619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D2EB8-B746-4EAC-9A20-DB595E11CE7B}" type="datetimeFigureOut">
              <a:rPr lang="ko-KR" altLang="en-US" smtClean="0"/>
              <a:t>2017-1-26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2BE2-4783-4184-A4CF-D535274A3F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4948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D2EB8-B746-4EAC-9A20-DB595E11CE7B}" type="datetimeFigureOut">
              <a:rPr lang="ko-KR" altLang="en-US" smtClean="0"/>
              <a:t>2017-1-26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2BE2-4783-4184-A4CF-D535274A3F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7742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D2EB8-B746-4EAC-9A20-DB595E11CE7B}" type="datetimeFigureOut">
              <a:rPr lang="ko-KR" altLang="en-US" smtClean="0"/>
              <a:t>2017-1-26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2BE2-4783-4184-A4CF-D535274A3F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9424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D2EB8-B746-4EAC-9A20-DB595E11CE7B}" type="datetimeFigureOut">
              <a:rPr lang="ko-KR" altLang="en-US" smtClean="0"/>
              <a:t>2017-1-26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2BE2-4783-4184-A4CF-D535274A3F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6895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D2EB8-B746-4EAC-9A20-DB595E11CE7B}" type="datetimeFigureOut">
              <a:rPr lang="ko-KR" altLang="en-US" smtClean="0"/>
              <a:t>2017-1-26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B2BE2-4783-4184-A4CF-D535274A3F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2824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816" y="108899"/>
            <a:ext cx="11651529" cy="6489864"/>
          </a:xfrm>
          <a:prstGeom prst="rect">
            <a:avLst/>
          </a:prstGeom>
        </p:spPr>
      </p:pic>
      <p:sp>
        <p:nvSpPr>
          <p:cNvPr id="6" name="직사각형 5"/>
          <p:cNvSpPr/>
          <p:nvPr/>
        </p:nvSpPr>
        <p:spPr>
          <a:xfrm>
            <a:off x="4590854" y="565444"/>
            <a:ext cx="4901938" cy="1971924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4259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1501080" y="1394893"/>
            <a:ext cx="5228751" cy="4013031"/>
          </a:xfrm>
          <a:prstGeom prst="rect">
            <a:avLst/>
          </a:prstGeom>
          <a:solidFill>
            <a:srgbClr val="FFC000">
              <a:alpha val="1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6342" y="146486"/>
            <a:ext cx="7258229" cy="6372520"/>
          </a:xfrm>
          <a:prstGeom prst="rect">
            <a:avLst/>
          </a:prstGeom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52457" y="457200"/>
            <a:ext cx="5324475" cy="575109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925586" y="3232719"/>
            <a:ext cx="40551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00" dirty="0" smtClean="0"/>
              <a:t>425</a:t>
            </a:r>
            <a:endParaRPr lang="ko-KR" altLang="en-US" sz="700"/>
          </a:p>
        </p:txBody>
      </p:sp>
      <p:sp>
        <p:nvSpPr>
          <p:cNvPr id="10" name="TextBox 9"/>
          <p:cNvSpPr txBox="1"/>
          <p:nvPr/>
        </p:nvSpPr>
        <p:spPr>
          <a:xfrm>
            <a:off x="7212220" y="3432774"/>
            <a:ext cx="40551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00" dirty="0" smtClean="0"/>
              <a:t>300</a:t>
            </a:r>
            <a:endParaRPr lang="ko-KR" altLang="en-US" sz="700"/>
          </a:p>
        </p:txBody>
      </p:sp>
      <p:sp>
        <p:nvSpPr>
          <p:cNvPr id="12" name="TextBox 11"/>
          <p:cNvSpPr txBox="1"/>
          <p:nvPr/>
        </p:nvSpPr>
        <p:spPr>
          <a:xfrm>
            <a:off x="7244964" y="2807731"/>
            <a:ext cx="40551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00" dirty="0" smtClean="0"/>
              <a:t>75</a:t>
            </a:r>
            <a:endParaRPr lang="ko-KR" altLang="en-US" sz="700"/>
          </a:p>
        </p:txBody>
      </p:sp>
      <p:sp>
        <p:nvSpPr>
          <p:cNvPr id="13" name="TextBox 12"/>
          <p:cNvSpPr txBox="1"/>
          <p:nvPr/>
        </p:nvSpPr>
        <p:spPr>
          <a:xfrm>
            <a:off x="7252942" y="2607676"/>
            <a:ext cx="40551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00" dirty="0" smtClean="0"/>
              <a:t>50</a:t>
            </a:r>
            <a:endParaRPr lang="ko-KR" altLang="en-US" sz="700"/>
          </a:p>
        </p:txBody>
      </p:sp>
    </p:spTree>
    <p:extLst>
      <p:ext uri="{BB962C8B-B14F-4D97-AF65-F5344CB8AC3E}">
        <p14:creationId xmlns:p14="http://schemas.microsoft.com/office/powerpoint/2010/main" val="2745661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10800000">
            <a:off x="445272" y="222634"/>
            <a:ext cx="11370365" cy="6337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534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F6AEF48-CD0E-4C46-B5C1-3BD8D157F0EE}"/>
</file>

<file path=customXml/itemProps2.xml><?xml version="1.0" encoding="utf-8"?>
<ds:datastoreItem xmlns:ds="http://schemas.openxmlformats.org/officeDocument/2006/customXml" ds:itemID="{D0E01B7E-12CD-4D50-97A2-8471B5086265}"/>
</file>

<file path=customXml/itemProps3.xml><?xml version="1.0" encoding="utf-8"?>
<ds:datastoreItem xmlns:ds="http://schemas.openxmlformats.org/officeDocument/2006/customXml" ds:itemID="{8881CDFD-216C-4294-A023-B8C310946311}"/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4</Words>
  <Application>Microsoft Office PowerPoint</Application>
  <PresentationFormat>와이드스크린</PresentationFormat>
  <Paragraphs>4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6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이영학</dc:creator>
  <cp:lastModifiedBy>이영학</cp:lastModifiedBy>
  <cp:revision>11</cp:revision>
  <cp:lastPrinted>2017-01-24T06:33:25Z</cp:lastPrinted>
  <dcterms:created xsi:type="dcterms:W3CDTF">2017-01-23T04:42:03Z</dcterms:created>
  <dcterms:modified xsi:type="dcterms:W3CDTF">2017-01-26T00:05:59Z</dcterms:modified>
</cp:coreProperties>
</file>