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EDE"/>
    <a:srgbClr val="DA5C45"/>
    <a:srgbClr val="A66F45"/>
    <a:srgbClr val="96996B"/>
    <a:srgbClr val="F48B95"/>
    <a:srgbClr val="F2F2F4"/>
    <a:srgbClr val="EFF0F1"/>
    <a:srgbClr val="FFE0E6"/>
    <a:srgbClr val="D477AB"/>
    <a:srgbClr val="FA85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E97A6-8DF3-470C-B05B-316E709320B1}" type="datetimeFigureOut">
              <a:rPr lang="ko-KR" altLang="en-US" smtClean="0"/>
              <a:t>2017-03-24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C31A2-C138-4575-95BE-5377F4F27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2969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C31A2-C138-4575-95BE-5377F4F27600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9450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95BB-81E6-4EA3-B4D5-55A168C19D30}" type="datetimeFigureOut">
              <a:rPr lang="ko-KR" altLang="en-US" smtClean="0"/>
              <a:t>2017-03-24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2D4D-4377-4BDA-B728-DFEFD325B7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407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95BB-81E6-4EA3-B4D5-55A168C19D30}" type="datetimeFigureOut">
              <a:rPr lang="ko-KR" altLang="en-US" smtClean="0"/>
              <a:t>2017-03-24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2D4D-4377-4BDA-B728-DFEFD325B7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669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95BB-81E6-4EA3-B4D5-55A168C19D30}" type="datetimeFigureOut">
              <a:rPr lang="ko-KR" altLang="en-US" smtClean="0"/>
              <a:t>2017-03-24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2D4D-4377-4BDA-B728-DFEFD325B7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438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95BB-81E6-4EA3-B4D5-55A168C19D30}" type="datetimeFigureOut">
              <a:rPr lang="ko-KR" altLang="en-US" smtClean="0"/>
              <a:t>2017-03-24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2D4D-4377-4BDA-B728-DFEFD325B7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627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95BB-81E6-4EA3-B4D5-55A168C19D30}" type="datetimeFigureOut">
              <a:rPr lang="ko-KR" altLang="en-US" smtClean="0"/>
              <a:t>2017-03-24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2D4D-4377-4BDA-B728-DFEFD325B7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029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95BB-81E6-4EA3-B4D5-55A168C19D30}" type="datetimeFigureOut">
              <a:rPr lang="ko-KR" altLang="en-US" smtClean="0"/>
              <a:t>2017-03-24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2D4D-4377-4BDA-B728-DFEFD325B7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629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95BB-81E6-4EA3-B4D5-55A168C19D30}" type="datetimeFigureOut">
              <a:rPr lang="ko-KR" altLang="en-US" smtClean="0"/>
              <a:t>2017-03-24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2D4D-4377-4BDA-B728-DFEFD325B7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620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95BB-81E6-4EA3-B4D5-55A168C19D30}" type="datetimeFigureOut">
              <a:rPr lang="ko-KR" altLang="en-US" smtClean="0"/>
              <a:t>2017-03-24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2D4D-4377-4BDA-B728-DFEFD325B7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5486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95BB-81E6-4EA3-B4D5-55A168C19D30}" type="datetimeFigureOut">
              <a:rPr lang="ko-KR" altLang="en-US" smtClean="0"/>
              <a:t>2017-03-24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2D4D-4377-4BDA-B728-DFEFD325B7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3470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95BB-81E6-4EA3-B4D5-55A168C19D30}" type="datetimeFigureOut">
              <a:rPr lang="ko-KR" altLang="en-US" smtClean="0"/>
              <a:t>2017-03-24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2D4D-4377-4BDA-B728-DFEFD325B7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280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95BB-81E6-4EA3-B4D5-55A168C19D30}" type="datetimeFigureOut">
              <a:rPr lang="ko-KR" altLang="en-US" smtClean="0"/>
              <a:t>2017-03-24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2D4D-4377-4BDA-B728-DFEFD325B7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8235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195BB-81E6-4EA3-B4D5-55A168C19D30}" type="datetimeFigureOut">
              <a:rPr lang="ko-KR" altLang="en-US" smtClean="0"/>
              <a:t>2017-03-24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F2D4D-4377-4BDA-B728-DFEFD325B7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915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2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35035" y="447285"/>
            <a:ext cx="74172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kern="0" dirty="0" smtClean="0">
                <a:ln w="31750">
                  <a:solidFill>
                    <a:schemeClr val="tx1"/>
                  </a:solidFill>
                </a:ln>
                <a:pattFill prst="smGrid">
                  <a:fgClr>
                    <a:srgbClr val="F6C8DD"/>
                  </a:fgClr>
                  <a:bgClr>
                    <a:srgbClr val="F6C8DD"/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  <a:cs typeface="Aharoni" panose="02010803020104030203" pitchFamily="2" charset="-79"/>
              </a:rPr>
              <a:t>국제대학교</a:t>
            </a:r>
            <a:r>
              <a:rPr lang="ko-KR" altLang="en-US" sz="4000" kern="0" dirty="0" smtClean="0">
                <a:ln w="31750">
                  <a:solidFill>
                    <a:schemeClr val="tx1"/>
                  </a:solidFill>
                </a:ln>
                <a:pattFill prst="smGrid">
                  <a:fgClr>
                    <a:srgbClr val="FF99FF"/>
                  </a:fgClr>
                  <a:bgClr>
                    <a:schemeClr val="accent1">
                      <a:lumMod val="40000"/>
                      <a:lumOff val="6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  <a:cs typeface="Aharoni" panose="02010803020104030203" pitchFamily="2" charset="-79"/>
              </a:rPr>
              <a:t> </a:t>
            </a:r>
            <a:r>
              <a:rPr lang="ko-KR" altLang="en-US" sz="4000" kern="0" dirty="0" smtClean="0">
                <a:ln w="31750">
                  <a:solidFill>
                    <a:schemeClr val="tx1"/>
                  </a:solidFill>
                </a:ln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  <a:cs typeface="Aharoni" panose="02010803020104030203" pitchFamily="2" charset="-79"/>
              </a:rPr>
              <a:t>취업동아리모집</a:t>
            </a:r>
            <a:endParaRPr lang="en-US" altLang="ko-KR" sz="2800" kern="0" dirty="0">
              <a:ln w="31750">
                <a:solidFill>
                  <a:schemeClr val="tx1"/>
                </a:solidFill>
              </a:ln>
              <a:solidFill>
                <a:srgbClr val="FF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370" y="2184121"/>
            <a:ext cx="6258296" cy="455509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599990" rev="0"/>
              </a:camera>
              <a:lightRig rig="threePt" dir="t"/>
            </a:scene3d>
          </a:bodyPr>
          <a:lstStyle/>
          <a:p>
            <a:r>
              <a:rPr lang="ko-KR" altLang="en-US" sz="1600" b="1" dirty="0">
                <a:latin typeface="HY중고딕" panose="02030600000101010101" pitchFamily="18" charset="-127"/>
                <a:ea typeface="HY중고딕" panose="02030600000101010101" pitchFamily="18" charset="-127"/>
              </a:rPr>
              <a:t>신청방법 및 참가대상</a:t>
            </a:r>
          </a:p>
          <a:p>
            <a:r>
              <a:rPr lang="en-US" altLang="ko-KR" sz="16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- </a:t>
            </a:r>
            <a:r>
              <a:rPr lang="ko-KR" altLang="en-US" sz="16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국제대학교 </a:t>
            </a:r>
            <a:r>
              <a:rPr lang="ko-KR" altLang="en-US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대학창조일자리센터 방문신청</a:t>
            </a:r>
            <a:r>
              <a:rPr lang="en-US" altLang="ko-KR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(</a:t>
            </a:r>
            <a:r>
              <a:rPr lang="ko-KR" altLang="en-US" sz="1600" dirty="0" err="1">
                <a:latin typeface="HY중고딕" panose="02030600000101010101" pitchFamily="18" charset="-127"/>
                <a:ea typeface="HY중고딕" panose="02030600000101010101" pitchFamily="18" charset="-127"/>
              </a:rPr>
              <a:t>국제관</a:t>
            </a:r>
            <a:r>
              <a:rPr lang="en-US" altLang="ko-KR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116</a:t>
            </a:r>
            <a:r>
              <a:rPr lang="ko-KR" altLang="en-US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호</a:t>
            </a:r>
            <a:r>
              <a:rPr lang="en-US" altLang="ko-KR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)</a:t>
            </a:r>
          </a:p>
          <a:p>
            <a:r>
              <a:rPr lang="en-US" altLang="ko-KR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- </a:t>
            </a:r>
            <a:r>
              <a:rPr lang="ko-KR" altLang="en-US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각 학과당 </a:t>
            </a:r>
            <a:r>
              <a:rPr lang="en-US" altLang="ko-KR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1</a:t>
            </a:r>
            <a:r>
              <a:rPr lang="ko-KR" altLang="en-US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개씩</a:t>
            </a:r>
            <a:r>
              <a:rPr lang="en-US" altLang="ko-KR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(</a:t>
            </a:r>
            <a:r>
              <a:rPr lang="ko-KR" altLang="en-US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총 </a:t>
            </a:r>
            <a:r>
              <a:rPr lang="en-US" altLang="ko-KR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20</a:t>
            </a:r>
            <a:r>
              <a:rPr lang="ko-KR" altLang="en-US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개 학과</a:t>
            </a:r>
            <a:r>
              <a:rPr lang="en-US" altLang="ko-KR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)  </a:t>
            </a:r>
          </a:p>
          <a:p>
            <a:endParaRPr lang="en-US" altLang="ko-KR" sz="1600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endParaRPr lang="en-US" altLang="ko-KR" sz="300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r>
              <a:rPr lang="ko-KR" altLang="en-US" sz="1600" b="1" dirty="0">
                <a:latin typeface="HY중고딕" panose="02030600000101010101" pitchFamily="18" charset="-127"/>
                <a:ea typeface="HY중고딕" panose="02030600000101010101" pitchFamily="18" charset="-127"/>
              </a:rPr>
              <a:t>취업동아리 구성조건</a:t>
            </a:r>
          </a:p>
          <a:p>
            <a:r>
              <a:rPr lang="en-US" altLang="ko-KR" sz="16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- </a:t>
            </a:r>
            <a:r>
              <a:rPr lang="ko-KR" altLang="en-US" sz="16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학년 </a:t>
            </a:r>
            <a:r>
              <a:rPr lang="ko-KR" altLang="en-US" sz="1600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구분없이</a:t>
            </a:r>
            <a:r>
              <a:rPr lang="ko-KR" altLang="en-US" sz="16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동일학과</a:t>
            </a:r>
            <a:r>
              <a:rPr lang="en-US" altLang="ko-KR" sz="16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(</a:t>
            </a:r>
            <a:r>
              <a:rPr lang="ko-KR" altLang="en-US" sz="16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계열</a:t>
            </a:r>
            <a:r>
              <a:rPr lang="en-US" altLang="ko-KR" sz="16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)</a:t>
            </a:r>
            <a:r>
              <a:rPr lang="ko-KR" altLang="en-US" sz="16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생으로 </a:t>
            </a:r>
            <a:r>
              <a:rPr lang="ko-KR" altLang="en-US" sz="1600" dirty="0" err="1">
                <a:latin typeface="HY중고딕" panose="02030600000101010101" pitchFamily="18" charset="-127"/>
                <a:ea typeface="HY중고딕" panose="02030600000101010101" pitchFamily="18" charset="-127"/>
              </a:rPr>
              <a:t>팀당</a:t>
            </a:r>
            <a:r>
              <a:rPr lang="ko-KR" altLang="en-US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en-US" altLang="ko-KR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5</a:t>
            </a:r>
            <a:r>
              <a:rPr lang="ko-KR" altLang="en-US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명 </a:t>
            </a:r>
            <a:r>
              <a:rPr lang="ko-KR" altLang="en-US" sz="16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이상</a:t>
            </a:r>
            <a:endParaRPr lang="en-US" altLang="ko-KR" sz="1600" dirty="0" smtClean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marL="285750" indent="-285750">
              <a:buFontTx/>
              <a:buChar char="-"/>
            </a:pPr>
            <a:endParaRPr lang="en-US" altLang="ko-KR" sz="1600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r>
              <a:rPr lang="ko-KR" altLang="en-US" sz="1600" b="1" dirty="0">
                <a:latin typeface="HY중고딕" panose="02030600000101010101" pitchFamily="18" charset="-127"/>
                <a:ea typeface="HY중고딕" panose="02030600000101010101" pitchFamily="18" charset="-127"/>
              </a:rPr>
              <a:t>제출서류</a:t>
            </a:r>
          </a:p>
          <a:p>
            <a:r>
              <a:rPr lang="en-US" altLang="ko-KR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- </a:t>
            </a:r>
            <a:r>
              <a:rPr lang="ko-KR" altLang="en-US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취업동아리 신청서 </a:t>
            </a:r>
            <a:r>
              <a:rPr lang="en-US" altLang="ko-KR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1</a:t>
            </a:r>
            <a:r>
              <a:rPr lang="ko-KR" altLang="en-US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부</a:t>
            </a:r>
            <a:r>
              <a:rPr lang="en-US" altLang="ko-KR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취업동아리 운영계획서 </a:t>
            </a:r>
            <a:r>
              <a:rPr lang="en-US" altLang="ko-KR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1</a:t>
            </a:r>
            <a:r>
              <a:rPr lang="ko-KR" altLang="en-US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부</a:t>
            </a:r>
          </a:p>
          <a:p>
            <a:endParaRPr lang="ko-KR" altLang="en-US" sz="1600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endParaRPr lang="ko-KR" altLang="en-US" sz="300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r>
              <a:rPr lang="ko-KR" altLang="en-US" sz="1600" b="1" dirty="0">
                <a:latin typeface="HY중고딕" panose="02030600000101010101" pitchFamily="18" charset="-127"/>
                <a:ea typeface="HY중고딕" panose="02030600000101010101" pitchFamily="18" charset="-127"/>
              </a:rPr>
              <a:t>지원내용</a:t>
            </a:r>
          </a:p>
          <a:p>
            <a:r>
              <a:rPr lang="en-US" altLang="ko-KR" b="1" dirty="0">
                <a:latin typeface="HY중고딕" panose="02030600000101010101" pitchFamily="18" charset="-127"/>
                <a:ea typeface="HY중고딕" panose="02030600000101010101" pitchFamily="18" charset="-127"/>
              </a:rPr>
              <a:t>- </a:t>
            </a:r>
            <a:r>
              <a:rPr lang="ko-KR" altLang="en-US" sz="2000" b="1" dirty="0">
                <a:latin typeface="HY중고딕" panose="02030600000101010101" pitchFamily="18" charset="-127"/>
                <a:ea typeface="HY중고딕" panose="02030600000101010101" pitchFamily="18" charset="-127"/>
              </a:rPr>
              <a:t>총 </a:t>
            </a:r>
            <a:r>
              <a:rPr lang="en-US" altLang="ko-KR" sz="2000" b="1" dirty="0">
                <a:latin typeface="HY중고딕" panose="02030600000101010101" pitchFamily="18" charset="-127"/>
                <a:ea typeface="HY중고딕" panose="02030600000101010101" pitchFamily="18" charset="-127"/>
              </a:rPr>
              <a:t>3</a:t>
            </a:r>
            <a:r>
              <a:rPr lang="ko-KR" altLang="en-US" sz="2000" b="1" dirty="0">
                <a:latin typeface="HY중고딕" panose="02030600000101010101" pitchFamily="18" charset="-127"/>
                <a:ea typeface="HY중고딕" panose="02030600000101010101" pitchFamily="18" charset="-127"/>
              </a:rPr>
              <a:t>회</a:t>
            </a:r>
            <a:r>
              <a:rPr lang="ko-KR" altLang="en-US" b="1" dirty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ko-KR" altLang="en-US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미션 </a:t>
            </a:r>
            <a:r>
              <a:rPr lang="ko-KR" altLang="en-US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달성시</a:t>
            </a:r>
            <a:r>
              <a:rPr lang="ko-KR" altLang="en-US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en-US" altLang="ko-KR" sz="2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30</a:t>
            </a:r>
            <a:r>
              <a:rPr lang="ko-KR" altLang="en-US" sz="2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만원 </a:t>
            </a:r>
            <a:r>
              <a:rPr lang="ko-KR" altLang="en-US" sz="1600" b="1" dirty="0">
                <a:latin typeface="HY중고딕" panose="02030600000101010101" pitchFamily="18" charset="-127"/>
                <a:ea typeface="HY중고딕" panose="02030600000101010101" pitchFamily="18" charset="-127"/>
              </a:rPr>
              <a:t>지급</a:t>
            </a:r>
          </a:p>
          <a:p>
            <a:r>
              <a:rPr lang="en-US" altLang="ko-KR" sz="1600" b="1" dirty="0">
                <a:latin typeface="HY중고딕" panose="02030600000101010101" pitchFamily="18" charset="-127"/>
                <a:ea typeface="HY중고딕" panose="02030600000101010101" pitchFamily="18" charset="-127"/>
              </a:rPr>
              <a:t>- </a:t>
            </a:r>
            <a:r>
              <a:rPr lang="ko-KR" altLang="en-US" sz="1600" b="1" dirty="0">
                <a:latin typeface="HY중고딕" panose="02030600000101010101" pitchFamily="18" charset="-127"/>
                <a:ea typeface="HY중고딕" panose="02030600000101010101" pitchFamily="18" charset="-127"/>
              </a:rPr>
              <a:t>대학창조일자리센터에서 실시하는 프로그램 참가 우선혜택</a:t>
            </a:r>
          </a:p>
          <a:p>
            <a:r>
              <a:rPr lang="en-US" altLang="ko-KR" sz="1600" b="1" dirty="0">
                <a:latin typeface="HY중고딕" panose="02030600000101010101" pitchFamily="18" charset="-127"/>
                <a:ea typeface="HY중고딕" panose="02030600000101010101" pitchFamily="18" charset="-127"/>
              </a:rPr>
              <a:t>- </a:t>
            </a:r>
            <a:r>
              <a:rPr lang="ko-KR" altLang="en-US" sz="1600" b="1" dirty="0" err="1">
                <a:latin typeface="HY중고딕" panose="02030600000101010101" pitchFamily="18" charset="-127"/>
                <a:ea typeface="HY중고딕" panose="02030600000101010101" pitchFamily="18" charset="-127"/>
              </a:rPr>
              <a:t>취업스터디를</a:t>
            </a:r>
            <a:r>
              <a:rPr lang="ko-KR" altLang="en-US" sz="1600" b="1" dirty="0">
                <a:latin typeface="HY중고딕" panose="02030600000101010101" pitchFamily="18" charset="-127"/>
                <a:ea typeface="HY중고딕" panose="02030600000101010101" pitchFamily="18" charset="-127"/>
              </a:rPr>
              <a:t> 위한 </a:t>
            </a:r>
            <a:r>
              <a:rPr lang="ko-KR" altLang="en-US" sz="1600" b="1" dirty="0" err="1">
                <a:latin typeface="HY중고딕" panose="02030600000101010101" pitchFamily="18" charset="-127"/>
                <a:ea typeface="HY중고딕" panose="02030600000101010101" pitchFamily="18" charset="-127"/>
              </a:rPr>
              <a:t>스터디룸</a:t>
            </a:r>
            <a:r>
              <a:rPr lang="ko-KR" altLang="en-US" sz="1600" b="1" dirty="0">
                <a:latin typeface="HY중고딕" panose="02030600000101010101" pitchFamily="18" charset="-127"/>
                <a:ea typeface="HY중고딕" panose="02030600000101010101" pitchFamily="18" charset="-127"/>
              </a:rPr>
              <a:t> 제공</a:t>
            </a:r>
          </a:p>
          <a:p>
            <a:pPr marL="285750" indent="-285750">
              <a:buFontTx/>
              <a:buChar char="-"/>
            </a:pPr>
            <a:r>
              <a:rPr lang="ko-KR" altLang="en-US" sz="16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추천채용 </a:t>
            </a:r>
            <a:r>
              <a:rPr lang="ko-KR" altLang="en-US" sz="1600" b="1" dirty="0">
                <a:latin typeface="HY중고딕" panose="02030600000101010101" pitchFamily="18" charset="-127"/>
                <a:ea typeface="HY중고딕" panose="02030600000101010101" pitchFamily="18" charset="-127"/>
              </a:rPr>
              <a:t>우선권 제공</a:t>
            </a:r>
          </a:p>
          <a:p>
            <a:endParaRPr lang="ko-KR" altLang="en-US" sz="1600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endParaRPr lang="ko-KR" altLang="en-US" sz="1600" dirty="0"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340123"/>
            <a:ext cx="5093061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599990" rev="0"/>
              </a:camera>
              <a:lightRig rig="threePt" dir="t"/>
            </a:scene3d>
          </a:bodyPr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* </a:t>
            </a:r>
            <a:r>
              <a:rPr lang="ko-KR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국제대학교대학창조일자리센터</a:t>
            </a:r>
            <a:r>
              <a:rPr lang="en-US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</a:t>
            </a:r>
            <a:r>
              <a:rPr lang="ko-KR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국제관</a:t>
            </a:r>
            <a:r>
              <a:rPr lang="en-US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116</a:t>
            </a:r>
            <a:r>
              <a:rPr lang="ko-KR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호</a:t>
            </a:r>
            <a:r>
              <a:rPr lang="en-US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)</a:t>
            </a:r>
          </a:p>
          <a:p>
            <a:r>
              <a:rPr lang="en-US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* </a:t>
            </a:r>
            <a:r>
              <a:rPr lang="ko-KR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문의전화</a:t>
            </a:r>
            <a:r>
              <a:rPr lang="en-US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: 031)612-9465</a:t>
            </a:r>
            <a:endParaRPr lang="ko-KR" alt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0710" y="8899544"/>
            <a:ext cx="5389617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599990" rev="0"/>
              </a:camera>
              <a:lightRig rig="threePt" dir="t"/>
            </a:scene3d>
          </a:bodyPr>
          <a:lstStyle/>
          <a:p>
            <a:r>
              <a:rPr lang="ko-KR" altLang="en-US" sz="3600" b="1" kern="0" dirty="0" smtClean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  <a:cs typeface="Aharoni" panose="02010803020104030203" pitchFamily="2" charset="-79"/>
              </a:rPr>
              <a:t>모집기간</a:t>
            </a:r>
            <a:r>
              <a:rPr lang="en-US" altLang="ko-KR" sz="3600" b="1" kern="0" dirty="0" smtClean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  <a:cs typeface="Aharoni" panose="02010803020104030203" pitchFamily="2" charset="-79"/>
              </a:rPr>
              <a:t>:3.27~4.7</a:t>
            </a:r>
            <a:r>
              <a:rPr lang="ko-KR" altLang="en-US" sz="3600" b="1" kern="0" smtClean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  <a:cs typeface="Aharoni" panose="02010803020104030203" pitchFamily="2" charset="-79"/>
              </a:rPr>
              <a:t>까지</a:t>
            </a:r>
            <a:endParaRPr lang="ko-KR" altLang="en-US" sz="36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189102"/>
              </p:ext>
            </p:extLst>
          </p:nvPr>
        </p:nvGraphicFramePr>
        <p:xfrm>
          <a:off x="446848" y="6624265"/>
          <a:ext cx="5972785" cy="18796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859334"/>
                <a:gridCol w="4113451"/>
              </a:tblGrid>
              <a:tr h="3708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일정안내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C8DD">
                        <a:alpha val="63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6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3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3</a:t>
                      </a:r>
                      <a:r>
                        <a:rPr lang="ko-KR" altLang="en-US" sz="1600" b="1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월 </a:t>
                      </a: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~ 4</a:t>
                      </a:r>
                      <a:r>
                        <a:rPr lang="ko-KR" altLang="en-US" sz="1600" b="1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월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600" b="1" dirty="0" err="1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취업동아리원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모집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3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4</a:t>
                      </a:r>
                      <a:r>
                        <a:rPr lang="ko-KR" altLang="en-US" sz="1600" b="1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월</a:t>
                      </a:r>
                      <a:endParaRPr lang="ko-KR" altLang="en-US" sz="1600" b="1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1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</a:t>
                      </a:r>
                      <a:r>
                        <a:rPr lang="ko-KR" altLang="en-US" sz="1600" b="1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차미션수행을 위한 동아리별 그룹상담</a:t>
                      </a:r>
                      <a:endParaRPr lang="ko-KR" altLang="en-US" sz="1600" b="1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3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4</a:t>
                      </a:r>
                      <a:r>
                        <a:rPr lang="ko-KR" altLang="en-US" sz="1600" b="1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월</a:t>
                      </a:r>
                      <a:r>
                        <a:rPr lang="en-US" altLang="ko-KR" sz="1600" b="1" baseline="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/5</a:t>
                      </a:r>
                      <a:r>
                        <a:rPr lang="ko-KR" altLang="en-US" sz="1600" b="1" baseline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월</a:t>
                      </a:r>
                      <a:r>
                        <a:rPr lang="en-US" altLang="ko-KR" sz="1600" b="1" baseline="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/6</a:t>
                      </a:r>
                      <a:r>
                        <a:rPr lang="ko-KR" altLang="en-US" sz="1600" b="1" baseline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월</a:t>
                      </a:r>
                      <a:endParaRPr lang="ko-KR" altLang="en-US" sz="1600" b="1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600" b="1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월 </a:t>
                      </a:r>
                      <a:r>
                        <a:rPr lang="en-US" altLang="ko-KR" sz="1600" b="1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</a:t>
                      </a:r>
                      <a:r>
                        <a:rPr lang="ko-KR" altLang="en-US" sz="1600" b="1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 미션수행</a:t>
                      </a:r>
                      <a:r>
                        <a:rPr lang="en-US" altLang="ko-KR" sz="1600" b="1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600" b="1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총</a:t>
                      </a:r>
                      <a:r>
                        <a:rPr lang="en-US" altLang="ko-KR" sz="1600" b="1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3</a:t>
                      </a:r>
                      <a:r>
                        <a:rPr lang="ko-KR" altLang="en-US" sz="1600" b="1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</a:t>
                      </a:r>
                      <a:r>
                        <a:rPr lang="en-US" altLang="ko-KR" sz="1600" b="1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600" b="1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3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6</a:t>
                      </a:r>
                      <a:r>
                        <a:rPr lang="ko-KR" altLang="en-US" sz="1600" b="1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월</a:t>
                      </a:r>
                      <a:endParaRPr lang="ko-KR" altLang="en-US" sz="1600" b="1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600" b="1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취업동아리 경진대회</a:t>
                      </a:r>
                      <a:r>
                        <a:rPr lang="en-US" altLang="ko-KR" sz="1600" b="1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600" b="1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시상</a:t>
                      </a:r>
                      <a:r>
                        <a:rPr lang="en-US" altLang="ko-KR" sz="1600" b="1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600" b="1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3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" name="그림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59" y="2243256"/>
            <a:ext cx="217589" cy="204099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59" y="3272206"/>
            <a:ext cx="217589" cy="204099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59" y="3967958"/>
            <a:ext cx="217589" cy="204099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59" y="4818858"/>
            <a:ext cx="217589" cy="20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89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  <a:scene3d>
          <a:camera prst="orthographicFront">
            <a:rot lat="0" lon="599990" rev="0"/>
          </a:camera>
          <a:lightRig rig="threePt" dir="t"/>
        </a:scene3d>
      </a:bodyPr>
      <a:lstStyle>
        <a:defPPr>
          <a:defRPr sz="4000" dirty="0" smtClean="0">
            <a:ln>
              <a:solidFill>
                <a:schemeClr val="tx1"/>
              </a:solidFill>
            </a:ln>
            <a:solidFill>
              <a:schemeClr val="accent4">
                <a:lumMod val="60000"/>
                <a:lumOff val="40000"/>
              </a:schemeClr>
            </a:solidFill>
            <a:latin typeface="휴먼둥근헤드라인" panose="02030504000101010101" pitchFamily="18" charset="-127"/>
            <a:ea typeface="휴먼둥근헤드라인" panose="02030504000101010101" pitchFamily="18" charset="-12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</TotalTime>
  <Words>129</Words>
  <Application>Microsoft Office PowerPoint</Application>
  <PresentationFormat>A4 용지(210x297mm)</PresentationFormat>
  <Paragraphs>31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10" baseType="lpstr">
      <vt:lpstr>HY중고딕</vt:lpstr>
      <vt:lpstr>굴림</vt:lpstr>
      <vt:lpstr>맑은 고딕</vt:lpstr>
      <vt:lpstr>휴먼둥근헤드라인</vt:lpstr>
      <vt:lpstr>Aharoni</vt:lpstr>
      <vt:lpstr>Arial</vt:lpstr>
      <vt:lpstr>Calibri</vt:lpstr>
      <vt:lpstr>Calibri Light</vt:lpstr>
      <vt:lpstr>Office 테마</vt:lpstr>
      <vt:lpstr>PowerPoint 프레젠테이션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취창업01</dc:creator>
  <cp:lastModifiedBy>USER</cp:lastModifiedBy>
  <cp:revision>49</cp:revision>
  <dcterms:created xsi:type="dcterms:W3CDTF">2017-03-15T08:31:32Z</dcterms:created>
  <dcterms:modified xsi:type="dcterms:W3CDTF">2017-03-24T00:52:36Z</dcterms:modified>
</cp:coreProperties>
</file>