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57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7B7B6-9627-48BB-BAA8-2DB8F1BEC7C3}" v="27" dt="2022-03-21T01:06:28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최병현" userId="a89a9937-1b24-4981-9330-043b294ed870" providerId="ADAL" clId="{5F57B7B6-9627-48BB-BAA8-2DB8F1BEC7C3}"/>
    <pc:docChg chg="undo custSel addSld delSld modSld sldOrd">
      <pc:chgData name="최병현" userId="a89a9937-1b24-4981-9330-043b294ed870" providerId="ADAL" clId="{5F57B7B6-9627-48BB-BAA8-2DB8F1BEC7C3}" dt="2022-03-21T01:06:28.796" v="476"/>
      <pc:docMkLst>
        <pc:docMk/>
      </pc:docMkLst>
      <pc:sldChg chg="addSp delSp modSp mod">
        <pc:chgData name="최병현" userId="a89a9937-1b24-4981-9330-043b294ed870" providerId="ADAL" clId="{5F57B7B6-9627-48BB-BAA8-2DB8F1BEC7C3}" dt="2022-03-21T01:00:45.723" v="125" actId="20577"/>
        <pc:sldMkLst>
          <pc:docMk/>
          <pc:sldMk cId="146018782" sldId="256"/>
        </pc:sldMkLst>
        <pc:spChg chg="mod">
          <ac:chgData name="최병현" userId="a89a9937-1b24-4981-9330-043b294ed870" providerId="ADAL" clId="{5F57B7B6-9627-48BB-BAA8-2DB8F1BEC7C3}" dt="2022-03-21T01:00:45.723" v="125" actId="20577"/>
          <ac:spMkLst>
            <pc:docMk/>
            <pc:sldMk cId="146018782" sldId="256"/>
            <ac:spMk id="6" creationId="{479E5C9B-4F76-43CF-92EE-2044953AD6DB}"/>
          </ac:spMkLst>
        </pc:spChg>
        <pc:picChg chg="add mod">
          <ac:chgData name="최병현" userId="a89a9937-1b24-4981-9330-043b294ed870" providerId="ADAL" clId="{5F57B7B6-9627-48BB-BAA8-2DB8F1BEC7C3}" dt="2022-03-21T00:57:13.403" v="8"/>
          <ac:picMkLst>
            <pc:docMk/>
            <pc:sldMk cId="146018782" sldId="256"/>
            <ac:picMk id="4" creationId="{DB45B646-A813-492D-807E-EC884D6C59F7}"/>
          </ac:picMkLst>
        </pc:picChg>
        <pc:picChg chg="del">
          <ac:chgData name="최병현" userId="a89a9937-1b24-4981-9330-043b294ed870" providerId="ADAL" clId="{5F57B7B6-9627-48BB-BAA8-2DB8F1BEC7C3}" dt="2022-03-21T00:56:42.421" v="2" actId="478"/>
          <ac:picMkLst>
            <pc:docMk/>
            <pc:sldMk cId="146018782" sldId="256"/>
            <ac:picMk id="5" creationId="{D171723A-09CE-4BA7-A659-02043EBE3B22}"/>
          </ac:picMkLst>
        </pc:picChg>
        <pc:picChg chg="add mod">
          <ac:chgData name="최병현" userId="a89a9937-1b24-4981-9330-043b294ed870" providerId="ADAL" clId="{5F57B7B6-9627-48BB-BAA8-2DB8F1BEC7C3}" dt="2022-03-21T00:57:13.403" v="8"/>
          <ac:picMkLst>
            <pc:docMk/>
            <pc:sldMk cId="146018782" sldId="256"/>
            <ac:picMk id="7" creationId="{4595FB26-0C45-4B7D-9E9E-0A42425AF8D3}"/>
          </ac:picMkLst>
        </pc:picChg>
      </pc:sldChg>
      <pc:sldChg chg="modSp mod ord">
        <pc:chgData name="최병현" userId="a89a9937-1b24-4981-9330-043b294ed870" providerId="ADAL" clId="{5F57B7B6-9627-48BB-BAA8-2DB8F1BEC7C3}" dt="2022-03-21T01:05:24.834" v="404" actId="20577"/>
        <pc:sldMkLst>
          <pc:docMk/>
          <pc:sldMk cId="374507646" sldId="257"/>
        </pc:sldMkLst>
        <pc:spChg chg="mod">
          <ac:chgData name="최병현" userId="a89a9937-1b24-4981-9330-043b294ed870" providerId="ADAL" clId="{5F57B7B6-9627-48BB-BAA8-2DB8F1BEC7C3}" dt="2022-03-21T01:05:24.834" v="404" actId="20577"/>
          <ac:spMkLst>
            <pc:docMk/>
            <pc:sldMk cId="374507646" sldId="257"/>
            <ac:spMk id="8" creationId="{DDDBA0DC-0DEF-4CD6-9B6D-104A5241E80B}"/>
          </ac:spMkLst>
        </pc:spChg>
      </pc:sldChg>
      <pc:sldChg chg="modSp mod">
        <pc:chgData name="최병현" userId="a89a9937-1b24-4981-9330-043b294ed870" providerId="ADAL" clId="{5F57B7B6-9627-48BB-BAA8-2DB8F1BEC7C3}" dt="2022-03-21T01:00:56.707" v="127" actId="20577"/>
        <pc:sldMkLst>
          <pc:docMk/>
          <pc:sldMk cId="3194519462" sldId="259"/>
        </pc:sldMkLst>
        <pc:spChg chg="mod">
          <ac:chgData name="최병현" userId="a89a9937-1b24-4981-9330-043b294ed870" providerId="ADAL" clId="{5F57B7B6-9627-48BB-BAA8-2DB8F1BEC7C3}" dt="2022-03-21T01:00:56.707" v="127" actId="20577"/>
          <ac:spMkLst>
            <pc:docMk/>
            <pc:sldMk cId="3194519462" sldId="259"/>
            <ac:spMk id="3" creationId="{5387370B-1292-44D9-A6ED-4FD6D592811F}"/>
          </ac:spMkLst>
        </pc:spChg>
      </pc:sldChg>
      <pc:sldChg chg="modSp mod ord">
        <pc:chgData name="최병현" userId="a89a9937-1b24-4981-9330-043b294ed870" providerId="ADAL" clId="{5F57B7B6-9627-48BB-BAA8-2DB8F1BEC7C3}" dt="2022-03-21T01:01:48.378" v="153" actId="20577"/>
        <pc:sldMkLst>
          <pc:docMk/>
          <pc:sldMk cId="2408200787" sldId="260"/>
        </pc:sldMkLst>
        <pc:spChg chg="mod">
          <ac:chgData name="최병현" userId="a89a9937-1b24-4981-9330-043b294ed870" providerId="ADAL" clId="{5F57B7B6-9627-48BB-BAA8-2DB8F1BEC7C3}" dt="2022-03-21T01:01:48.378" v="153" actId="20577"/>
          <ac:spMkLst>
            <pc:docMk/>
            <pc:sldMk cId="2408200787" sldId="260"/>
            <ac:spMk id="3" creationId="{5387370B-1292-44D9-A6ED-4FD6D592811F}"/>
          </ac:spMkLst>
        </pc:spChg>
      </pc:sldChg>
      <pc:sldChg chg="addSp delSp modSp add del mod">
        <pc:chgData name="최병현" userId="a89a9937-1b24-4981-9330-043b294ed870" providerId="ADAL" clId="{5F57B7B6-9627-48BB-BAA8-2DB8F1BEC7C3}" dt="2022-03-21T00:58:03.080" v="12" actId="47"/>
        <pc:sldMkLst>
          <pc:docMk/>
          <pc:sldMk cId="2077493559" sldId="261"/>
        </pc:sldMkLst>
        <pc:picChg chg="add del mod">
          <ac:chgData name="최병현" userId="a89a9937-1b24-4981-9330-043b294ed870" providerId="ADAL" clId="{5F57B7B6-9627-48BB-BAA8-2DB8F1BEC7C3}" dt="2022-03-21T00:57:15.564" v="9" actId="478"/>
          <ac:picMkLst>
            <pc:docMk/>
            <pc:sldMk cId="2077493559" sldId="261"/>
            <ac:picMk id="3" creationId="{E617C791-7A0E-4693-8485-D81CDEFAAD14}"/>
          </ac:picMkLst>
        </pc:picChg>
        <pc:picChg chg="del">
          <ac:chgData name="최병현" userId="a89a9937-1b24-4981-9330-043b294ed870" providerId="ADAL" clId="{5F57B7B6-9627-48BB-BAA8-2DB8F1BEC7C3}" dt="2022-03-21T00:56:43.497" v="3" actId="478"/>
          <ac:picMkLst>
            <pc:docMk/>
            <pc:sldMk cId="2077493559" sldId="261"/>
            <ac:picMk id="5" creationId="{D171723A-09CE-4BA7-A659-02043EBE3B22}"/>
          </ac:picMkLst>
        </pc:picChg>
        <pc:picChg chg="add del mod">
          <ac:chgData name="최병현" userId="a89a9937-1b24-4981-9330-043b294ed870" providerId="ADAL" clId="{5F57B7B6-9627-48BB-BAA8-2DB8F1BEC7C3}" dt="2022-03-21T00:57:16.012" v="10" actId="478"/>
          <ac:picMkLst>
            <pc:docMk/>
            <pc:sldMk cId="2077493559" sldId="261"/>
            <ac:picMk id="7" creationId="{45E9E5E1-4CFC-4131-A305-7CCD9121C3BF}"/>
          </ac:picMkLst>
        </pc:picChg>
      </pc:sldChg>
      <pc:sldChg chg="modSp add mod">
        <pc:chgData name="최병현" userId="a89a9937-1b24-4981-9330-043b294ed870" providerId="ADAL" clId="{5F57B7B6-9627-48BB-BAA8-2DB8F1BEC7C3}" dt="2022-03-21T01:00:10.178" v="69" actId="20577"/>
        <pc:sldMkLst>
          <pc:docMk/>
          <pc:sldMk cId="3432269034" sldId="262"/>
        </pc:sldMkLst>
        <pc:spChg chg="mod">
          <ac:chgData name="최병현" userId="a89a9937-1b24-4981-9330-043b294ed870" providerId="ADAL" clId="{5F57B7B6-9627-48BB-BAA8-2DB8F1BEC7C3}" dt="2022-03-21T01:00:10.178" v="69" actId="20577"/>
          <ac:spMkLst>
            <pc:docMk/>
            <pc:sldMk cId="3432269034" sldId="262"/>
            <ac:spMk id="6" creationId="{479E5C9B-4F76-43CF-92EE-2044953AD6DB}"/>
          </ac:spMkLst>
        </pc:spChg>
      </pc:sldChg>
      <pc:sldChg chg="addSp modSp add mod">
        <pc:chgData name="최병현" userId="a89a9937-1b24-4981-9330-043b294ed870" providerId="ADAL" clId="{5F57B7B6-9627-48BB-BAA8-2DB8F1BEC7C3}" dt="2022-03-21T01:06:28.796" v="476"/>
        <pc:sldMkLst>
          <pc:docMk/>
          <pc:sldMk cId="12193175" sldId="263"/>
        </pc:sldMkLst>
        <pc:spChg chg="add mod">
          <ac:chgData name="최병현" userId="a89a9937-1b24-4981-9330-043b294ed870" providerId="ADAL" clId="{5F57B7B6-9627-48BB-BAA8-2DB8F1BEC7C3}" dt="2022-03-21T01:05:00.547" v="381" actId="14100"/>
          <ac:spMkLst>
            <pc:docMk/>
            <pc:sldMk cId="12193175" sldId="263"/>
            <ac:spMk id="5" creationId="{7D48B339-6651-4646-B922-C74E315AE0FD}"/>
          </ac:spMkLst>
        </pc:spChg>
        <pc:spChg chg="mod">
          <ac:chgData name="최병현" userId="a89a9937-1b24-4981-9330-043b294ed870" providerId="ADAL" clId="{5F57B7B6-9627-48BB-BAA8-2DB8F1BEC7C3}" dt="2022-03-21T01:05:31.437" v="407" actId="20577"/>
          <ac:spMkLst>
            <pc:docMk/>
            <pc:sldMk cId="12193175" sldId="263"/>
            <ac:spMk id="6" creationId="{479E5C9B-4F76-43CF-92EE-2044953AD6DB}"/>
          </ac:spMkLst>
        </pc:spChg>
        <pc:spChg chg="add mod">
          <ac:chgData name="최병현" userId="a89a9937-1b24-4981-9330-043b294ed870" providerId="ADAL" clId="{5F57B7B6-9627-48BB-BAA8-2DB8F1BEC7C3}" dt="2022-03-21T01:06:28.796" v="476"/>
          <ac:spMkLst>
            <pc:docMk/>
            <pc:sldMk cId="12193175" sldId="263"/>
            <ac:spMk id="7" creationId="{66EAEA23-6FC4-40D5-BB57-E5015D333AD4}"/>
          </ac:spMkLst>
        </pc:spChg>
        <pc:picChg chg="add mod">
          <ac:chgData name="최병현" userId="a89a9937-1b24-4981-9330-043b294ed870" providerId="ADAL" clId="{5F57B7B6-9627-48BB-BAA8-2DB8F1BEC7C3}" dt="2022-03-21T00:59:32.367" v="14" actId="1076"/>
          <ac:picMkLst>
            <pc:docMk/>
            <pc:sldMk cId="12193175" sldId="263"/>
            <ac:picMk id="3" creationId="{343051EA-5494-41E8-9181-5C9DDFBD178D}"/>
          </ac:picMkLst>
        </pc:picChg>
      </pc:sldChg>
    </pc:docChg>
  </pc:docChgLst>
  <pc:docChgLst>
    <pc:chgData name="최병현" userId="a89a9937-1b24-4981-9330-043b294ed870" providerId="ADAL" clId="{1DB43C25-50B8-4D55-B3CC-4DCD8EAAF0B2}"/>
    <pc:docChg chg="undo custSel addSld delSld modSld">
      <pc:chgData name="최병현" userId="a89a9937-1b24-4981-9330-043b294ed870" providerId="ADAL" clId="{1DB43C25-50B8-4D55-B3CC-4DCD8EAAF0B2}" dt="2022-02-25T07:17:13.035" v="387"/>
      <pc:docMkLst>
        <pc:docMk/>
      </pc:docMkLst>
      <pc:sldChg chg="addSp delSp modSp mod">
        <pc:chgData name="최병현" userId="a89a9937-1b24-4981-9330-043b294ed870" providerId="ADAL" clId="{1DB43C25-50B8-4D55-B3CC-4DCD8EAAF0B2}" dt="2022-02-25T07:17:13.035" v="387"/>
        <pc:sldMkLst>
          <pc:docMk/>
          <pc:sldMk cId="374507646" sldId="257"/>
        </pc:sldMkLst>
        <pc:spChg chg="add mod">
          <ac:chgData name="최병현" userId="a89a9937-1b24-4981-9330-043b294ed870" providerId="ADAL" clId="{1DB43C25-50B8-4D55-B3CC-4DCD8EAAF0B2}" dt="2022-02-25T07:15:44.101" v="271" actId="20577"/>
          <ac:spMkLst>
            <pc:docMk/>
            <pc:sldMk cId="374507646" sldId="257"/>
            <ac:spMk id="8" creationId="{DDDBA0DC-0DEF-4CD6-9B6D-104A5241E80B}"/>
          </ac:spMkLst>
        </pc:spChg>
        <pc:spChg chg="add mod">
          <ac:chgData name="최병현" userId="a89a9937-1b24-4981-9330-043b294ed870" providerId="ADAL" clId="{1DB43C25-50B8-4D55-B3CC-4DCD8EAAF0B2}" dt="2022-02-25T07:17:13.035" v="387"/>
          <ac:spMkLst>
            <pc:docMk/>
            <pc:sldMk cId="374507646" sldId="257"/>
            <ac:spMk id="10" creationId="{36FB7407-26C2-433E-A3FA-FBC99C9A1E5B}"/>
          </ac:spMkLst>
        </pc:spChg>
        <pc:picChg chg="add del">
          <ac:chgData name="최병현" userId="a89a9937-1b24-4981-9330-043b294ed870" providerId="ADAL" clId="{1DB43C25-50B8-4D55-B3CC-4DCD8EAAF0B2}" dt="2022-02-25T07:12:20.238" v="79" actId="478"/>
          <ac:picMkLst>
            <pc:docMk/>
            <pc:sldMk cId="374507646" sldId="257"/>
            <ac:picMk id="3" creationId="{9C9BF6CC-FAD2-44E1-9B2F-7F9BFB04F407}"/>
          </ac:picMkLst>
        </pc:picChg>
        <pc:picChg chg="add del">
          <ac:chgData name="최병현" userId="a89a9937-1b24-4981-9330-043b294ed870" providerId="ADAL" clId="{1DB43C25-50B8-4D55-B3CC-4DCD8EAAF0B2}" dt="2022-02-25T07:12:22.787" v="81" actId="22"/>
          <ac:picMkLst>
            <pc:docMk/>
            <pc:sldMk cId="374507646" sldId="257"/>
            <ac:picMk id="4" creationId="{46DB4F9D-E0BE-4416-95A3-686F5FDF608D}"/>
          </ac:picMkLst>
        </pc:picChg>
        <pc:picChg chg="add del mod">
          <ac:chgData name="최병현" userId="a89a9937-1b24-4981-9330-043b294ed870" providerId="ADAL" clId="{1DB43C25-50B8-4D55-B3CC-4DCD8EAAF0B2}" dt="2022-02-25T07:15:45.275" v="272" actId="478"/>
          <ac:picMkLst>
            <pc:docMk/>
            <pc:sldMk cId="374507646" sldId="257"/>
            <ac:picMk id="7" creationId="{B5EF6C1E-B16D-4991-AC4A-36F624AD1627}"/>
          </ac:picMkLst>
        </pc:picChg>
        <pc:picChg chg="add mod">
          <ac:chgData name="최병현" userId="a89a9937-1b24-4981-9330-043b294ed870" providerId="ADAL" clId="{1DB43C25-50B8-4D55-B3CC-4DCD8EAAF0B2}" dt="2022-02-25T07:16:46.430" v="347" actId="1076"/>
          <ac:picMkLst>
            <pc:docMk/>
            <pc:sldMk cId="374507646" sldId="257"/>
            <ac:picMk id="9" creationId="{F51CF0E1-93F9-437D-877D-9A7C076A1F27}"/>
          </ac:picMkLst>
        </pc:picChg>
      </pc:sldChg>
      <pc:sldChg chg="delSp del mod">
        <pc:chgData name="최병현" userId="a89a9937-1b24-4981-9330-043b294ed870" providerId="ADAL" clId="{1DB43C25-50B8-4D55-B3CC-4DCD8EAAF0B2}" dt="2022-02-25T07:16:36.158" v="345" actId="2696"/>
        <pc:sldMkLst>
          <pc:docMk/>
          <pc:sldMk cId="621140740" sldId="258"/>
        </pc:sldMkLst>
        <pc:picChg chg="del">
          <ac:chgData name="최병현" userId="a89a9937-1b24-4981-9330-043b294ed870" providerId="ADAL" clId="{1DB43C25-50B8-4D55-B3CC-4DCD8EAAF0B2}" dt="2022-02-25T07:16:30.185" v="344" actId="478"/>
          <ac:picMkLst>
            <pc:docMk/>
            <pc:sldMk cId="621140740" sldId="258"/>
            <ac:picMk id="3" creationId="{2179E2D1-FAEE-43F4-AB43-375D7E5BC45B}"/>
          </ac:picMkLst>
        </pc:picChg>
      </pc:sldChg>
      <pc:sldChg chg="addSp delSp modSp mod">
        <pc:chgData name="최병현" userId="a89a9937-1b24-4981-9330-043b294ed870" providerId="ADAL" clId="{1DB43C25-50B8-4D55-B3CC-4DCD8EAAF0B2}" dt="2022-02-25T07:15:12.211" v="212" actId="14100"/>
        <pc:sldMkLst>
          <pc:docMk/>
          <pc:sldMk cId="3194519462" sldId="259"/>
        </pc:sldMkLst>
        <pc:spChg chg="del mod">
          <ac:chgData name="최병현" userId="a89a9937-1b24-4981-9330-043b294ed870" providerId="ADAL" clId="{1DB43C25-50B8-4D55-B3CC-4DCD8EAAF0B2}" dt="2022-02-25T07:11:41.711" v="75" actId="478"/>
          <ac:spMkLst>
            <pc:docMk/>
            <pc:sldMk cId="3194519462" sldId="259"/>
            <ac:spMk id="2" creationId="{0509C620-F8F5-4021-906B-870376979349}"/>
          </ac:spMkLst>
        </pc:spChg>
        <pc:spChg chg="del mod">
          <ac:chgData name="최병현" userId="a89a9937-1b24-4981-9330-043b294ed870" providerId="ADAL" clId="{1DB43C25-50B8-4D55-B3CC-4DCD8EAAF0B2}" dt="2022-02-25T07:11:41.711" v="75" actId="478"/>
          <ac:spMkLst>
            <pc:docMk/>
            <pc:sldMk cId="3194519462" sldId="259"/>
            <ac:spMk id="7" creationId="{CEAFE779-BD3A-4355-A344-392C52B58739}"/>
          </ac:spMkLst>
        </pc:spChg>
        <pc:spChg chg="add del mod">
          <ac:chgData name="최병현" userId="a89a9937-1b24-4981-9330-043b294ed870" providerId="ADAL" clId="{1DB43C25-50B8-4D55-B3CC-4DCD8EAAF0B2}" dt="2022-02-25T07:08:37.121" v="23" actId="478"/>
          <ac:spMkLst>
            <pc:docMk/>
            <pc:sldMk cId="3194519462" sldId="259"/>
            <ac:spMk id="8" creationId="{0EBC736B-1FF2-4D60-8918-FA92D1785C86}"/>
          </ac:spMkLst>
        </pc:spChg>
        <pc:picChg chg="del mod modCrop">
          <ac:chgData name="최병현" userId="a89a9937-1b24-4981-9330-043b294ed870" providerId="ADAL" clId="{1DB43C25-50B8-4D55-B3CC-4DCD8EAAF0B2}" dt="2022-02-25T07:11:41.711" v="75" actId="478"/>
          <ac:picMkLst>
            <pc:docMk/>
            <pc:sldMk cId="3194519462" sldId="259"/>
            <ac:picMk id="4" creationId="{4F12B354-CC13-4A41-B20B-50DC8C62AD85}"/>
          </ac:picMkLst>
        </pc:picChg>
        <pc:picChg chg="add mod">
          <ac:chgData name="최병현" userId="a89a9937-1b24-4981-9330-043b294ed870" providerId="ADAL" clId="{1DB43C25-50B8-4D55-B3CC-4DCD8EAAF0B2}" dt="2022-02-25T07:15:12.211" v="212" actId="14100"/>
          <ac:picMkLst>
            <pc:docMk/>
            <pc:sldMk cId="3194519462" sldId="259"/>
            <ac:picMk id="10" creationId="{E7CC7709-F77E-4C17-9034-18E891B18D29}"/>
          </ac:picMkLst>
        </pc:picChg>
      </pc:sldChg>
      <pc:sldChg chg="addSp delSp modSp add mod">
        <pc:chgData name="최병현" userId="a89a9937-1b24-4981-9330-043b294ed870" providerId="ADAL" clId="{1DB43C25-50B8-4D55-B3CC-4DCD8EAAF0B2}" dt="2022-02-25T07:15:01.309" v="210" actId="14100"/>
        <pc:sldMkLst>
          <pc:docMk/>
          <pc:sldMk cId="2408200787" sldId="260"/>
        </pc:sldMkLst>
        <pc:spChg chg="mod">
          <ac:chgData name="최병현" userId="a89a9937-1b24-4981-9330-043b294ed870" providerId="ADAL" clId="{1DB43C25-50B8-4D55-B3CC-4DCD8EAAF0B2}" dt="2022-02-25T07:14:18.392" v="129" actId="5793"/>
          <ac:spMkLst>
            <pc:docMk/>
            <pc:sldMk cId="2408200787" sldId="260"/>
            <ac:spMk id="3" creationId="{5387370B-1292-44D9-A6ED-4FD6D592811F}"/>
          </ac:spMkLst>
        </pc:spChg>
        <pc:spChg chg="add mod">
          <ac:chgData name="최병현" userId="a89a9937-1b24-4981-9330-043b294ed870" providerId="ADAL" clId="{1DB43C25-50B8-4D55-B3CC-4DCD8EAAF0B2}" dt="2022-02-25T07:15:01.309" v="210" actId="14100"/>
          <ac:spMkLst>
            <pc:docMk/>
            <pc:sldMk cId="2408200787" sldId="260"/>
            <ac:spMk id="5" creationId="{8387E8BA-9A26-445A-933B-B4E414FBDF38}"/>
          </ac:spMkLst>
        </pc:spChg>
        <pc:picChg chg="del">
          <ac:chgData name="최병현" userId="a89a9937-1b24-4981-9330-043b294ed870" providerId="ADAL" clId="{1DB43C25-50B8-4D55-B3CC-4DCD8EAAF0B2}" dt="2022-02-25T07:12:44.759" v="85" actId="478"/>
          <ac:picMkLst>
            <pc:docMk/>
            <pc:sldMk cId="2408200787" sldId="260"/>
            <ac:picMk id="10" creationId="{E7CC7709-F77E-4C17-9034-18E891B18D29}"/>
          </ac:picMkLst>
        </pc:picChg>
        <pc:picChg chg="add mod">
          <ac:chgData name="최병현" userId="a89a9937-1b24-4981-9330-043b294ed870" providerId="ADAL" clId="{1DB43C25-50B8-4D55-B3CC-4DCD8EAAF0B2}" dt="2022-02-25T07:13:52.789" v="90" actId="1076"/>
          <ac:picMkLst>
            <pc:docMk/>
            <pc:sldMk cId="2408200787" sldId="260"/>
            <ac:picMk id="1026" creationId="{17C089B3-A0AF-4615-B98B-023BC4AFF48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6BD7BA-F8CA-45D3-B3AB-305D87F92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03FB78F-3744-4A21-9B4A-1FBCDF0E7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6354E8-C604-44B0-8753-3A31FC8B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B310C9-807F-4BCA-BC75-066F2B35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6590EA-3558-45E9-A375-3E602C5E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10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9A3D4A-643B-44FD-8F5C-498FACAD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AA52550-8B83-471C-B5AB-D49F2C964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4A4A35-8FD0-4DB7-B1DF-8851C2F9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08622A-FE7F-4DDF-BE24-CA8F820D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46D7A7-1AE0-48DF-868A-7D08B1A2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67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73C5AB7-6098-4975-A462-85CE3AB8D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84B743A-3269-4D7F-88E9-725781E79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3E4035-D2D8-42FF-8FB5-FCCA6F86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CD1F6F-8129-4FE8-80C4-0838F080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1BB818-F30B-4105-8505-602E79FD5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94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FB4FC5-E059-4786-B272-44ED2643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4571C8-09CF-4BA0-A9DD-215E1E4D6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C8D9D2-FA0A-40B6-96FC-A8E287A65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09CCE3-951E-4B4F-AA39-EA197389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B6F69F-EF46-4B28-ADEC-460C24E2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90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39FD05-A285-44D2-85AD-D731E6A7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447BAF-584C-4CDC-A30F-39F954BB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32B028-77E2-4275-B9E5-C0E005BF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82A621-4502-49EF-84C2-4F1F083C1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08FEC2-5E77-4FF5-BFBC-E7C1B3FF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03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BBAAF-36B2-4CCE-88D2-A07C133F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7471CB-E339-4B7D-B36F-DCC4B9705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A6E084E-86D2-403C-BAC1-A68819B32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6F130D1-77CF-4DC4-A3BE-6B8327704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90FA9C-91D0-4774-9609-3A8EE00B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24567BC-4CE1-4A14-A6A5-E35F1DB8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77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A50635-4FF0-4E40-9A16-E770701C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86E228-9253-4010-82C4-0B8E8F87F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03FF9B-1818-4807-8B00-2AFEBA7E4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2FC2682-C2E8-4D94-A52E-DC7FEE06B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9D4A00C-1DFD-43B3-ABF5-02757D3C2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80CFF8D-CE76-4BE4-BC53-9AA09160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069D0AC-B908-4342-AA8A-B9474A3A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7E34391-ADF1-43AE-856F-AE385F75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1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5510CB-E45D-47B4-86A0-59B3BA27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728DD5-1266-44B6-A256-7E1A86FA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E9D4FAF-69C4-42B1-93E6-01B773FC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99C545-0D1F-4CCC-9B3B-F39347A1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37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5B42805-C811-4636-BE92-D17C2BA5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4B0E26F-811A-4899-B82D-E96DD694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4E0C8F6-3570-4B38-955F-38590526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03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5E268E-6F07-42C3-B634-77D913330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1138E6-47D6-45A8-BA87-234422AEE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3976851-DAF3-49D4-900A-63BB7A897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0FB88E-9CFA-4AAA-8867-A1E86D3E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26B6ACE-BBCB-4D72-A08B-9787EAA0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3E6CA6-2AF8-40BE-A7BF-EB94CE77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96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A07641-24CE-4168-906F-AA408762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88BD41C-C64B-4079-B500-7FEFEA365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969DBDD-B914-49EA-97B4-B824950A8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2D06845-2716-48EB-BC83-99ACC74A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700149C-4458-4052-9675-E418A2C0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EE6DEE-96A0-4F48-B02B-29B0DF01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93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0952EE9-BBB4-4B9D-BE55-6F5CE884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EF5656-5F52-447A-93BE-085A40DD4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1939EA-3E31-450F-B912-AF558BFB5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92D1-79EA-4989-BEE6-50DAC9B8E402}" type="datetimeFigureOut">
              <a:rPr lang="ko-KR" altLang="en-US" smtClean="0"/>
              <a:t>2022-03-21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37B4B4-1665-4467-8BA4-579300753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DC1121-E4A7-47E8-805F-AC9E5EBF4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8B94-0163-49EF-8470-6ACBAA577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43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9E5C9B-4F76-43CF-92EE-2044953AD6DB}"/>
              </a:ext>
            </a:extLst>
          </p:cNvPr>
          <p:cNvSpPr txBox="1"/>
          <p:nvPr/>
        </p:nvSpPr>
        <p:spPr>
          <a:xfrm>
            <a:off x="238125" y="304800"/>
            <a:ext cx="485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인증방법을 선택</a:t>
            </a:r>
            <a:r>
              <a:rPr lang="en-US" altLang="ko-KR" dirty="0"/>
              <a:t>(</a:t>
            </a:r>
            <a:r>
              <a:rPr lang="ko-KR" altLang="en-US" dirty="0"/>
              <a:t>휴대폰</a:t>
            </a:r>
            <a:r>
              <a:rPr lang="en-US" altLang="ko-KR" dirty="0"/>
              <a:t>, </a:t>
            </a:r>
            <a:r>
              <a:rPr lang="ko-KR" altLang="en-US" dirty="0"/>
              <a:t>이메일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B45B646-A813-492D-807E-EC884D6C5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42" y="885376"/>
            <a:ext cx="4733925" cy="18954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4595FB26-0C45-4B7D-9E9E-0A42425AF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142" y="3048000"/>
            <a:ext cx="75819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171723A-09CE-4BA7-A659-02043EBE3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4" y="904875"/>
            <a:ext cx="8196566" cy="3990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9E5C9B-4F76-43CF-92EE-2044953AD6DB}"/>
              </a:ext>
            </a:extLst>
          </p:cNvPr>
          <p:cNvSpPr txBox="1"/>
          <p:nvPr/>
        </p:nvSpPr>
        <p:spPr>
          <a:xfrm>
            <a:off x="238124" y="304800"/>
            <a:ext cx="615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처음 로그인 시 발급화면</a:t>
            </a:r>
            <a:r>
              <a:rPr lang="en-US" altLang="ko-KR" dirty="0"/>
              <a:t> – </a:t>
            </a:r>
            <a:r>
              <a:rPr lang="ko-KR" altLang="en-US" dirty="0"/>
              <a:t>휴대폰으로 </a:t>
            </a:r>
            <a:r>
              <a:rPr lang="ko-KR" altLang="en-US" dirty="0" err="1"/>
              <a:t>인증시</a:t>
            </a:r>
            <a:r>
              <a:rPr lang="en-US" altLang="ko-KR" dirty="0"/>
              <a:t>(1)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226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87370B-1292-44D9-A6ED-4FD6D592811F}"/>
              </a:ext>
            </a:extLst>
          </p:cNvPr>
          <p:cNvSpPr txBox="1"/>
          <p:nvPr/>
        </p:nvSpPr>
        <p:spPr>
          <a:xfrm>
            <a:off x="238124" y="304800"/>
            <a:ext cx="5386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처음 로그인 시 발급화면</a:t>
            </a:r>
            <a:r>
              <a:rPr lang="en-US" altLang="ko-KR" dirty="0"/>
              <a:t> – </a:t>
            </a:r>
            <a:r>
              <a:rPr lang="ko-KR" altLang="en-US" dirty="0"/>
              <a:t>휴대폰으로 </a:t>
            </a:r>
            <a:r>
              <a:rPr lang="ko-KR" altLang="en-US" dirty="0" err="1"/>
              <a:t>인증시</a:t>
            </a:r>
            <a:r>
              <a:rPr lang="en-US" altLang="ko-KR" dirty="0"/>
              <a:t>(2)</a:t>
            </a:r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E7CC7709-F77E-4C17-9034-18E891B18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8" y="757237"/>
            <a:ext cx="8548688" cy="525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1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87370B-1292-44D9-A6ED-4FD6D592811F}"/>
              </a:ext>
            </a:extLst>
          </p:cNvPr>
          <p:cNvSpPr txBox="1"/>
          <p:nvPr/>
        </p:nvSpPr>
        <p:spPr>
          <a:xfrm>
            <a:off x="238124" y="304800"/>
            <a:ext cx="693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처음 로그인 시 발급화면</a:t>
            </a:r>
            <a:r>
              <a:rPr lang="en-US" altLang="ko-KR" dirty="0"/>
              <a:t> – </a:t>
            </a:r>
            <a:r>
              <a:rPr lang="ko-KR" altLang="en-US" dirty="0"/>
              <a:t>휴대폰으로 </a:t>
            </a:r>
            <a:r>
              <a:rPr lang="ko-KR" altLang="en-US" dirty="0" err="1"/>
              <a:t>인증시</a:t>
            </a:r>
            <a:r>
              <a:rPr lang="en-US" altLang="ko-KR" dirty="0"/>
              <a:t>(3) – </a:t>
            </a:r>
            <a:r>
              <a:rPr lang="ko-KR" altLang="en-US" dirty="0"/>
              <a:t>앱 입력화면</a:t>
            </a:r>
          </a:p>
        </p:txBody>
      </p:sp>
      <p:pic>
        <p:nvPicPr>
          <p:cNvPr id="1026" name="Picture 2" descr="선택한 사진">
            <a:extLst>
              <a:ext uri="{FF2B5EF4-FFF2-40B4-BE49-F238E27FC236}">
                <a16:creationId xmlns:a16="http://schemas.microsoft.com/office/drawing/2014/main" id="{17C089B3-A0AF-4615-B98B-023BC4AFF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876300"/>
            <a:ext cx="3086100" cy="53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87E8BA-9A26-445A-933B-B4E414FBDF38}"/>
              </a:ext>
            </a:extLst>
          </p:cNvPr>
          <p:cNvSpPr txBox="1"/>
          <p:nvPr/>
        </p:nvSpPr>
        <p:spPr>
          <a:xfrm>
            <a:off x="3724274" y="3059668"/>
            <a:ext cx="377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기관코드</a:t>
            </a:r>
            <a:r>
              <a:rPr lang="en-US" altLang="ko-KR" dirty="0"/>
              <a:t>, </a:t>
            </a:r>
            <a:r>
              <a:rPr lang="ko-KR" altLang="en-US" dirty="0"/>
              <a:t>아이디</a:t>
            </a:r>
            <a:r>
              <a:rPr lang="en-US" altLang="ko-KR" dirty="0"/>
              <a:t>, </a:t>
            </a:r>
            <a:r>
              <a:rPr lang="ko-KR" altLang="en-US" dirty="0"/>
              <a:t>발급코드를 입력</a:t>
            </a:r>
          </a:p>
        </p:txBody>
      </p:sp>
    </p:spTree>
    <p:extLst>
      <p:ext uri="{BB962C8B-B14F-4D97-AF65-F5344CB8AC3E}">
        <p14:creationId xmlns:p14="http://schemas.microsoft.com/office/powerpoint/2010/main" val="240820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DDBA0DC-0DEF-4CD6-9B6D-104A5241E80B}"/>
              </a:ext>
            </a:extLst>
          </p:cNvPr>
          <p:cNvSpPr txBox="1"/>
          <p:nvPr/>
        </p:nvSpPr>
        <p:spPr>
          <a:xfrm>
            <a:off x="238125" y="304800"/>
            <a:ext cx="4256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2. </a:t>
            </a:r>
            <a:r>
              <a:rPr lang="ko-KR" altLang="en-US" dirty="0"/>
              <a:t>인증방법을 휴대폰으로 선택 </a:t>
            </a:r>
            <a:r>
              <a:rPr lang="en-US" altLang="ko-KR" dirty="0"/>
              <a:t>- 1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51CF0E1-93F9-437D-877D-9A7C076A1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966787"/>
            <a:ext cx="7648575" cy="3419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FB7407-26C2-433E-A3FA-FBC99C9A1E5B}"/>
              </a:ext>
            </a:extLst>
          </p:cNvPr>
          <p:cNvSpPr txBox="1"/>
          <p:nvPr/>
        </p:nvSpPr>
        <p:spPr>
          <a:xfrm>
            <a:off x="476250" y="5174456"/>
            <a:ext cx="648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통합인증앱에서</a:t>
            </a:r>
            <a:r>
              <a:rPr lang="ko-KR" altLang="en-US" dirty="0"/>
              <a:t> 푸시 메시지 인증 후 확인을 누름</a:t>
            </a:r>
          </a:p>
        </p:txBody>
      </p:sp>
    </p:spTree>
    <p:extLst>
      <p:ext uri="{BB962C8B-B14F-4D97-AF65-F5344CB8AC3E}">
        <p14:creationId xmlns:p14="http://schemas.microsoft.com/office/powerpoint/2010/main" val="37450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9E5C9B-4F76-43CF-92EE-2044953AD6DB}"/>
              </a:ext>
            </a:extLst>
          </p:cNvPr>
          <p:cNvSpPr txBox="1"/>
          <p:nvPr/>
        </p:nvSpPr>
        <p:spPr>
          <a:xfrm>
            <a:off x="238124" y="304800"/>
            <a:ext cx="5420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2. </a:t>
            </a:r>
            <a:r>
              <a:rPr lang="ko-KR" altLang="en-US" dirty="0"/>
              <a:t>인증방법을 </a:t>
            </a:r>
            <a:r>
              <a:rPr lang="ko-KR" altLang="en-US" dirty="0" err="1"/>
              <a:t>이메일으로</a:t>
            </a:r>
            <a:r>
              <a:rPr lang="ko-KR" altLang="en-US" dirty="0"/>
              <a:t> 선택 </a:t>
            </a:r>
            <a:r>
              <a:rPr lang="en-US" altLang="ko-KR" dirty="0"/>
              <a:t>- 2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43051EA-5494-41E8-9181-5C9DDFBD1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50" y="1039947"/>
            <a:ext cx="7477125" cy="3571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48B339-6651-4646-B922-C74E315AE0FD}"/>
              </a:ext>
            </a:extLst>
          </p:cNvPr>
          <p:cNvSpPr txBox="1"/>
          <p:nvPr/>
        </p:nvSpPr>
        <p:spPr>
          <a:xfrm>
            <a:off x="476250" y="5174456"/>
            <a:ext cx="420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학사에 등록된 이메일로 인증코드 요청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AEA23-6FC4-40D5-BB57-E5015D333AD4}"/>
              </a:ext>
            </a:extLst>
          </p:cNvPr>
          <p:cNvSpPr txBox="1"/>
          <p:nvPr/>
        </p:nvSpPr>
        <p:spPr>
          <a:xfrm>
            <a:off x="476250" y="5543788"/>
            <a:ext cx="420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임시로 발급된 </a:t>
            </a:r>
            <a:r>
              <a:rPr lang="en-US" altLang="ko-KR" dirty="0"/>
              <a:t>OTP </a:t>
            </a:r>
            <a:r>
              <a:rPr lang="ko-KR" altLang="en-US" dirty="0"/>
              <a:t>코드를 입력</a:t>
            </a:r>
          </a:p>
        </p:txBody>
      </p:sp>
    </p:spTree>
    <p:extLst>
      <p:ext uri="{BB962C8B-B14F-4D97-AF65-F5344CB8AC3E}">
        <p14:creationId xmlns:p14="http://schemas.microsoft.com/office/powerpoint/2010/main" val="1219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85</Words>
  <Application>Microsoft Office PowerPoint</Application>
  <PresentationFormat>와이드스크린</PresentationFormat>
  <Paragraphs>10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최병현</dc:creator>
  <cp:lastModifiedBy>Windows 사용자</cp:lastModifiedBy>
  <cp:revision>1</cp:revision>
  <dcterms:created xsi:type="dcterms:W3CDTF">2022-02-25T06:49:52Z</dcterms:created>
  <dcterms:modified xsi:type="dcterms:W3CDTF">2022-03-21T02:32:07Z</dcterms:modified>
</cp:coreProperties>
</file>