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4621C7B-2FDE-4193-B57F-BCFC19E2296C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5" cy="447198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2E1E43B-0BFE-4C1C-89A8-809495EC9B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25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1E43B-0BFE-4C1C-89A8-809495EC9BC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52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22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22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82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3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8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5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18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36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8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30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A476-2666-44B6-A756-12E87813B9B4}" type="datetimeFigureOut">
              <a:rPr lang="ko-KR" altLang="en-US" smtClean="0"/>
              <a:t>2017-11-29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97F5-EAD9-4FF8-BF45-2A73CE491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7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0678" y="251520"/>
            <a:ext cx="5886654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2000" b="1" dirty="0" smtClean="0">
                <a:latin typeface="Noto Sans CJK KR Medium" pitchFamily="34" charset="-127"/>
                <a:ea typeface="Noto Sans CJK KR Medium" pitchFamily="34" charset="-127"/>
              </a:rPr>
              <a:t>HDC </a:t>
            </a:r>
            <a:r>
              <a:rPr lang="ko-KR" altLang="en-US" sz="2000" b="1" dirty="0" err="1" smtClean="0">
                <a:latin typeface="Noto Sans CJK KR Medium" pitchFamily="34" charset="-127"/>
                <a:ea typeface="Noto Sans CJK KR Medium" pitchFamily="34" charset="-127"/>
              </a:rPr>
              <a:t>호텔아이파크</a:t>
            </a:r>
            <a:r>
              <a:rPr lang="ko-KR" altLang="en-US" sz="2000" b="1" dirty="0" smtClean="0">
                <a:latin typeface="Noto Sans CJK KR Medium" pitchFamily="34" charset="-127"/>
                <a:ea typeface="Noto Sans CJK KR Medium" pitchFamily="34" charset="-127"/>
              </a:rPr>
              <a:t>㈜ 직원 모집</a:t>
            </a:r>
            <a:endParaRPr lang="ko-KR" altLang="en-US" sz="2000" b="1" dirty="0">
              <a:latin typeface="Noto Sans CJK KR Medium" pitchFamily="34" charset="-127"/>
              <a:ea typeface="Noto Sans CJK KR Medium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6672" y="1436289"/>
            <a:ext cx="6173637" cy="378564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▣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PARK ROCHE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채용 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endParaRPr lang="en-US" altLang="ko-KR" sz="12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Noto Sans CJK KR Medium" pitchFamily="34" charset="-127"/>
                <a:ea typeface="Noto Sans CJK KR Medium" pitchFamily="34" charset="-127"/>
              </a:rPr>
              <a:t>ㅇ</a:t>
            </a:r>
            <a:r>
              <a:rPr lang="ko-KR" altLang="en-US" sz="1200" dirty="0" smtClean="0">
                <a:latin typeface="Noto Sans CJK KR Medium" pitchFamily="34" charset="-127"/>
                <a:ea typeface="Noto Sans CJK KR Medium" pitchFamily="34" charset="-127"/>
              </a:rPr>
              <a:t> 대상 </a:t>
            </a:r>
            <a:r>
              <a:rPr lang="en-US" altLang="ko-KR" sz="1200" dirty="0" smtClean="0">
                <a:latin typeface="Noto Sans CJK KR Medium" pitchFamily="34" charset="-127"/>
                <a:ea typeface="Noto Sans CJK KR Medium" pitchFamily="34" charset="-127"/>
              </a:rPr>
              <a:t>: </a:t>
            </a:r>
            <a:r>
              <a:rPr lang="ko-KR" altLang="en-US" sz="1200" dirty="0" smtClean="0">
                <a:latin typeface="Noto Sans CJK KR Medium" pitchFamily="34" charset="-127"/>
                <a:ea typeface="Noto Sans CJK KR Medium" pitchFamily="34" charset="-127"/>
              </a:rPr>
              <a:t>전분야 </a:t>
            </a:r>
            <a:r>
              <a:rPr lang="ko-KR" altLang="en-US" sz="1200" dirty="0" err="1" smtClean="0">
                <a:latin typeface="Noto Sans CJK KR Medium" pitchFamily="34" charset="-127"/>
                <a:ea typeface="Noto Sans CJK KR Medium" pitchFamily="34" charset="-127"/>
              </a:rPr>
              <a:t>사원급</a:t>
            </a:r>
            <a:endParaRPr lang="en-US" altLang="ko-KR" sz="12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- F&amp;B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서비스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조리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프런트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SPA,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피트니스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리셉션 등</a:t>
            </a:r>
            <a:endParaRPr lang="en-US" altLang="ko-KR" sz="1200" dirty="0" smtClean="0">
              <a:latin typeface="Noto Sans CJK KR DemiLight" pitchFamily="34" charset="-127"/>
              <a:ea typeface="Noto Sans CJK KR DemiLight" pitchFamily="34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Noto Sans CJK KR Medium" pitchFamily="34" charset="-127"/>
                <a:ea typeface="Noto Sans CJK KR Medium" pitchFamily="34" charset="-127"/>
              </a:rPr>
              <a:t>ㅇ</a:t>
            </a:r>
            <a:r>
              <a:rPr lang="ko-KR" altLang="en-US" sz="1200" dirty="0">
                <a:latin typeface="Noto Sans CJK KR Medium" pitchFamily="34" charset="-127"/>
                <a:ea typeface="Noto Sans CJK KR Medium" pitchFamily="34" charset="-127"/>
              </a:rPr>
              <a:t> 채용조건 </a:t>
            </a:r>
            <a:endParaRPr lang="en-US" altLang="ko-KR" sz="1200" dirty="0">
              <a:latin typeface="Noto Sans CJK KR Medium" pitchFamily="34" charset="-127"/>
              <a:ea typeface="Noto Sans CJK KR Medium" pitchFamily="34" charset="-127"/>
            </a:endParaRPr>
          </a:p>
          <a:p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     - </a:t>
            </a:r>
            <a:r>
              <a:rPr lang="ko-KR" altLang="en-US" sz="1200" dirty="0">
                <a:latin typeface="Noto Sans CJK KR DemiLight" pitchFamily="34" charset="-127"/>
                <a:ea typeface="Noto Sans CJK KR DemiLight" pitchFamily="34" charset="-127"/>
              </a:rPr>
              <a:t>사원 </a:t>
            </a:r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정규직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(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수습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3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개월후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 정규직 전환 검토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수당 </a:t>
            </a:r>
            <a:r>
              <a:rPr lang="ko-KR" altLang="en-US" sz="1200" dirty="0">
                <a:latin typeface="Noto Sans CJK KR DemiLight" pitchFamily="34" charset="-127"/>
                <a:ea typeface="Noto Sans CJK KR DemiLight" pitchFamily="34" charset="-127"/>
              </a:rPr>
              <a:t>별도</a:t>
            </a:r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>
                <a:latin typeface="Noto Sans CJK KR DemiLight" pitchFamily="34" charset="-127"/>
                <a:ea typeface="Noto Sans CJK KR DemiLight" pitchFamily="34" charset="-127"/>
              </a:rPr>
              <a:t>숙식 제공</a:t>
            </a:r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>
                <a:latin typeface="Noto Sans CJK KR DemiLight" pitchFamily="34" charset="-127"/>
                <a:ea typeface="Noto Sans CJK KR DemiLight" pitchFamily="34" charset="-127"/>
              </a:rPr>
              <a:t>유니폼 제공</a:t>
            </a:r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    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- </a:t>
            </a:r>
            <a:r>
              <a:rPr lang="ko-KR" altLang="en-US" sz="1200" dirty="0">
                <a:latin typeface="Noto Sans CJK KR DemiLight" pitchFamily="34" charset="-127"/>
                <a:ea typeface="Noto Sans CJK KR DemiLight" pitchFamily="34" charset="-127"/>
              </a:rPr>
              <a:t>경력 </a:t>
            </a:r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과장이상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(1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년계약직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 후 전환 여부 결정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 -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연봉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회사내규에 따름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.</a:t>
            </a:r>
            <a:endParaRPr lang="en-US" altLang="ko-KR" sz="1200" dirty="0">
              <a:latin typeface="Noto Sans CJK KR DemiLight" pitchFamily="34" charset="-127"/>
              <a:ea typeface="Noto Sans CJK KR DemiLight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err="1" smtClean="0">
                <a:latin typeface="Noto Sans CJK KR Medium" pitchFamily="34" charset="-127"/>
                <a:ea typeface="Noto Sans CJK KR Medium" pitchFamily="34" charset="-127"/>
              </a:rPr>
              <a:t>ㅇ</a:t>
            </a:r>
            <a:r>
              <a:rPr lang="ko-KR" altLang="en-US" sz="1200" dirty="0" smtClean="0">
                <a:latin typeface="Noto Sans CJK KR Medium" pitchFamily="34" charset="-127"/>
                <a:ea typeface="Noto Sans CJK KR Medium" pitchFamily="34" charset="-127"/>
              </a:rPr>
              <a:t> </a:t>
            </a:r>
            <a:r>
              <a:rPr lang="ko-KR" altLang="en-US" sz="1200" dirty="0" smtClean="0">
                <a:latin typeface="Noto Sans CJK KR Medium" pitchFamily="34" charset="-127"/>
                <a:ea typeface="Noto Sans CJK KR Medium" pitchFamily="34" charset="-127"/>
              </a:rPr>
              <a:t>복지 안내</a:t>
            </a:r>
            <a:endParaRPr lang="en-US" altLang="ko-KR" sz="12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-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복리후생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건강검진비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자녀학자금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경조사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명절 선물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휴양시설 지원</a:t>
            </a:r>
            <a:endParaRPr lang="en-US" altLang="ko-KR" sz="1200" dirty="0" smtClean="0">
              <a:latin typeface="Noto Sans CJK KR DemiLight" pitchFamily="34" charset="-127"/>
              <a:ea typeface="Noto Sans CJK KR DemiLight" pitchFamily="34" charset="-127"/>
            </a:endParaRPr>
          </a:p>
          <a:p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-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휴가제도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주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5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일 근무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경조 휴가 및 법정 휴가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징검다리 휴일 단체 휴무</a:t>
            </a:r>
            <a:endParaRPr lang="en-US" altLang="ko-KR" sz="1200" dirty="0" smtClean="0">
              <a:latin typeface="Noto Sans CJK KR DemiLight" pitchFamily="34" charset="-127"/>
              <a:ea typeface="Noto Sans CJK KR DemiLight" pitchFamily="34" charset="-127"/>
            </a:endParaRPr>
          </a:p>
          <a:p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-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교육제도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직급별 리더십 교육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사이버 교육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어학 교육 지원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Wellness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 교육</a:t>
            </a:r>
            <a:endParaRPr lang="en-US" altLang="ko-KR" sz="1200" dirty="0" smtClean="0">
              <a:latin typeface="Noto Sans CJK KR DemiLight" pitchFamily="34" charset="-127"/>
              <a:ea typeface="Noto Sans CJK KR DemiLight" pitchFamily="34" charset="-127"/>
            </a:endParaRPr>
          </a:p>
          <a:p>
            <a:r>
              <a:rPr lang="en-US" altLang="ko-KR" sz="12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-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포상제도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우수직원 포상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장기근속자 포상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어학성적 우수자 포상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Noto Sans CJK KR Medium" pitchFamily="34" charset="-127"/>
                <a:ea typeface="Noto Sans CJK KR Medium" pitchFamily="34" charset="-127"/>
              </a:rPr>
              <a:t>ㅇ</a:t>
            </a:r>
            <a:r>
              <a:rPr lang="ko-KR" altLang="en-US" sz="1200" dirty="0">
                <a:latin typeface="Noto Sans CJK KR Medium" pitchFamily="34" charset="-127"/>
                <a:ea typeface="Noto Sans CJK KR Medium" pitchFamily="34" charset="-127"/>
              </a:rPr>
              <a:t> </a:t>
            </a:r>
            <a:r>
              <a:rPr lang="ko-KR" altLang="en-US" sz="1200" dirty="0" smtClean="0">
                <a:latin typeface="Noto Sans CJK KR Medium" pitchFamily="34" charset="-127"/>
                <a:ea typeface="Noto Sans CJK KR Medium" pitchFamily="34" charset="-127"/>
              </a:rPr>
              <a:t>기타</a:t>
            </a:r>
            <a:r>
              <a:rPr lang="en-US" altLang="ko-KR" sz="1200" dirty="0" smtClean="0">
                <a:latin typeface="Noto Sans CJK KR Medium" pitchFamily="34" charset="-127"/>
                <a:ea typeface="Noto Sans CJK KR Medium" pitchFamily="34" charset="-127"/>
              </a:rPr>
              <a:t>(</a:t>
            </a:r>
            <a:r>
              <a:rPr lang="ko-KR" altLang="en-US" sz="1200" dirty="0" err="1" smtClean="0">
                <a:latin typeface="Noto Sans CJK KR Medium" pitchFamily="34" charset="-127"/>
                <a:ea typeface="Noto Sans CJK KR Medium" pitchFamily="34" charset="-127"/>
              </a:rPr>
              <a:t>호텔아이파크</a:t>
            </a:r>
            <a:r>
              <a:rPr lang="ko-KR" altLang="en-US" sz="1200" dirty="0" smtClean="0">
                <a:latin typeface="Noto Sans CJK KR Medium" pitchFamily="34" charset="-127"/>
                <a:ea typeface="Noto Sans CJK KR Medium" pitchFamily="34" charset="-127"/>
              </a:rPr>
              <a:t>  직원 및 사업장</a:t>
            </a:r>
            <a:r>
              <a:rPr lang="en-US" altLang="ko-KR" sz="1200" dirty="0" smtClean="0">
                <a:latin typeface="Noto Sans CJK KR Medium" pitchFamily="34" charset="-127"/>
                <a:ea typeface="Noto Sans CJK KR Medium" pitchFamily="34" charset="-127"/>
              </a:rPr>
              <a:t>)</a:t>
            </a:r>
            <a:endParaRPr lang="en-US" altLang="ko-KR" sz="1200" dirty="0">
              <a:latin typeface="Noto Sans CJK KR Medium" pitchFamily="34" charset="-127"/>
              <a:ea typeface="Noto Sans CJK KR Medium" pitchFamily="34" charset="-127"/>
            </a:endParaRPr>
          </a:p>
          <a:p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 - 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호텔아이파크는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현대산업개발 계열사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(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호텔운영 전문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)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로서 직원 수 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470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여명으로 구성</a:t>
            </a:r>
            <a:endParaRPr lang="ko-KR" altLang="ko-KR" sz="1200" dirty="0">
              <a:latin typeface="Noto Sans CJK KR DemiLight" pitchFamily="34" charset="-127"/>
              <a:ea typeface="Noto Sans CJK KR DemiLight" pitchFamily="34" charset="-127"/>
            </a:endParaRPr>
          </a:p>
          <a:p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    - 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호텔아이파크에서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 운영 중인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파크하얏트서울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파크하얏트부산</a:t>
            </a:r>
            <a:r>
              <a:rPr lang="en-US" altLang="ko-KR" sz="12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200" dirty="0" err="1" smtClean="0">
                <a:latin typeface="Noto Sans CJK KR DemiLight" pitchFamily="34" charset="-127"/>
                <a:ea typeface="Noto Sans CJK KR DemiLight" pitchFamily="34" charset="-127"/>
              </a:rPr>
              <a:t>아이파크콘도</a:t>
            </a:r>
            <a:r>
              <a:rPr lang="ko-KR" altLang="en-US" sz="1200" dirty="0" smtClean="0">
                <a:latin typeface="Noto Sans CJK KR DemiLight" pitchFamily="34" charset="-127"/>
                <a:ea typeface="Noto Sans CJK KR DemiLight" pitchFamily="34" charset="-127"/>
              </a:rPr>
              <a:t> 순환근무 가능</a:t>
            </a:r>
            <a:endParaRPr lang="en-US" altLang="ko-KR" sz="1200" dirty="0">
              <a:latin typeface="Noto Sans CJK KR DemiLight" pitchFamily="34" charset="-127"/>
              <a:ea typeface="Noto Sans CJK KR DemiLight" pitchFamily="34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780929" y="6588224"/>
            <a:ext cx="4104455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altLang="ko-KR" sz="1000" dirty="0" smtClean="0">
                <a:latin typeface="Noto Sans CJK KR DemiLight" pitchFamily="34" charset="-127"/>
                <a:ea typeface="Noto Sans CJK KR DemiLight" pitchFamily="34" charset="-127"/>
              </a:rPr>
              <a:t>Wellness* </a:t>
            </a:r>
            <a:r>
              <a:rPr lang="en-US" altLang="ko-KR" sz="1000" dirty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000" dirty="0" err="1">
                <a:latin typeface="Noto Sans CJK KR DemiLight" pitchFamily="34" charset="-127"/>
                <a:ea typeface="Noto Sans CJK KR DemiLight" pitchFamily="34" charset="-127"/>
              </a:rPr>
              <a:t>웰빙</a:t>
            </a:r>
            <a:r>
              <a:rPr lang="en-US" altLang="ko-KR" sz="1000" dirty="0">
                <a:latin typeface="Noto Sans CJK KR DemiLight" pitchFamily="34" charset="-127"/>
                <a:ea typeface="Noto Sans CJK KR DemiLight" pitchFamily="34" charset="-127"/>
              </a:rPr>
              <a:t>(Well-being</a:t>
            </a:r>
            <a:r>
              <a:rPr lang="en-US" altLang="ko-KR" sz="1000" dirty="0" smtClean="0">
                <a:latin typeface="Noto Sans CJK KR DemiLight" pitchFamily="34" charset="-127"/>
                <a:ea typeface="Noto Sans CJK KR DemiLight" pitchFamily="34" charset="-127"/>
              </a:rPr>
              <a:t>), </a:t>
            </a:r>
            <a:r>
              <a:rPr lang="ko-KR" altLang="en-US" sz="1000" dirty="0" smtClean="0">
                <a:latin typeface="Noto Sans CJK KR DemiLight" pitchFamily="34" charset="-127"/>
                <a:ea typeface="Noto Sans CJK KR DemiLight" pitchFamily="34" charset="-127"/>
              </a:rPr>
              <a:t>건강</a:t>
            </a:r>
            <a:r>
              <a:rPr lang="en-US" altLang="ko-KR" sz="1000" dirty="0">
                <a:latin typeface="Noto Sans CJK KR DemiLight" pitchFamily="34" charset="-127"/>
                <a:ea typeface="Noto Sans CJK KR DemiLight" pitchFamily="34" charset="-127"/>
              </a:rPr>
              <a:t>(Fitness</a:t>
            </a:r>
            <a:r>
              <a:rPr lang="en-US" altLang="ko-KR" sz="1000" dirty="0" smtClean="0">
                <a:latin typeface="Noto Sans CJK KR DemiLight" pitchFamily="34" charset="-127"/>
                <a:ea typeface="Noto Sans CJK KR DemiLight" pitchFamily="34" charset="-127"/>
              </a:rPr>
              <a:t>), </a:t>
            </a:r>
            <a:r>
              <a:rPr lang="ko-KR" altLang="en-US" sz="1000" dirty="0" smtClean="0">
                <a:latin typeface="Noto Sans CJK KR DemiLight" pitchFamily="34" charset="-127"/>
                <a:ea typeface="Noto Sans CJK KR DemiLight" pitchFamily="34" charset="-127"/>
              </a:rPr>
              <a:t>행복</a:t>
            </a:r>
            <a:r>
              <a:rPr lang="en-US" altLang="ko-KR" sz="1000" dirty="0">
                <a:latin typeface="Noto Sans CJK KR DemiLight" pitchFamily="34" charset="-127"/>
                <a:ea typeface="Noto Sans CJK KR DemiLight" pitchFamily="34" charset="-127"/>
              </a:rPr>
              <a:t>(Happiness</a:t>
            </a:r>
            <a:r>
              <a:rPr lang="en-US" altLang="ko-KR" sz="1000" dirty="0" smtClean="0">
                <a:latin typeface="Noto Sans CJK KR DemiLight" pitchFamily="34" charset="-127"/>
                <a:ea typeface="Noto Sans CJK KR DemiLight" pitchFamily="34" charset="-127"/>
              </a:rPr>
              <a:t>) </a:t>
            </a:r>
          </a:p>
          <a:p>
            <a:pPr>
              <a:spcAft>
                <a:spcPts val="100"/>
              </a:spcAft>
            </a:pPr>
            <a:r>
              <a:rPr lang="ko-KR" altLang="en-US" sz="1000" dirty="0" smtClean="0">
                <a:latin typeface="Noto Sans CJK KR DemiLight" pitchFamily="34" charset="-127"/>
                <a:ea typeface="Noto Sans CJK KR DemiLight" pitchFamily="34" charset="-127"/>
              </a:rPr>
              <a:t>의 합성어로 신체</a:t>
            </a:r>
            <a:r>
              <a:rPr lang="en-US" altLang="ko-KR" sz="1000" dirty="0" smtClean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ko-KR" altLang="en-US" sz="1000" dirty="0" smtClean="0">
                <a:latin typeface="Noto Sans CJK KR DemiLight" pitchFamily="34" charset="-127"/>
                <a:ea typeface="Noto Sans CJK KR DemiLight" pitchFamily="34" charset="-127"/>
              </a:rPr>
              <a:t>및 정신이</a:t>
            </a:r>
            <a:r>
              <a:rPr lang="en-US" altLang="ko-KR" sz="1000" dirty="0" smtClean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ko-KR" altLang="en-US" sz="1000" dirty="0">
                <a:latin typeface="Noto Sans CJK KR DemiLight" pitchFamily="34" charset="-127"/>
                <a:ea typeface="Noto Sans CJK KR DemiLight" pitchFamily="34" charset="-127"/>
              </a:rPr>
              <a:t>사회적으로 건강한 상태를 </a:t>
            </a:r>
            <a:r>
              <a:rPr lang="ko-KR" altLang="en-US" sz="1000" dirty="0" smtClean="0">
                <a:latin typeface="Noto Sans CJK KR DemiLight" pitchFamily="34" charset="-127"/>
                <a:ea typeface="Noto Sans CJK KR DemiLight" pitchFamily="34" charset="-127"/>
              </a:rPr>
              <a:t>의미함</a:t>
            </a:r>
            <a:endParaRPr lang="en-US" altLang="ko-KR" sz="1000" dirty="0" smtClean="0">
              <a:latin typeface="Noto Sans CJK KR DemiLight" pitchFamily="34" charset="-127"/>
              <a:ea typeface="Noto Sans CJK KR DemiLight" pitchFamily="34" charset="-127"/>
            </a:endParaRPr>
          </a:p>
          <a:p>
            <a:pPr>
              <a:lnSpc>
                <a:spcPct val="150000"/>
              </a:lnSpc>
              <a:spcAft>
                <a:spcPts val="100"/>
              </a:spcAft>
            </a:pPr>
            <a:endParaRPr lang="en-US" altLang="ko-KR" sz="1100" dirty="0">
              <a:latin typeface="Noto Sans CJK KR Medium" pitchFamily="34" charset="-127"/>
              <a:ea typeface="Noto Sans CJK KR Medium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err="1">
                <a:solidFill>
                  <a:prstClr val="black"/>
                </a:solidFill>
                <a:latin typeface="Noto Sans CJK KR DemiLight" pitchFamily="34" charset="-127"/>
                <a:ea typeface="Noto Sans CJK KR DemiLight" pitchFamily="34" charset="-127"/>
              </a:rPr>
              <a:t>ㅇ</a:t>
            </a:r>
            <a:r>
              <a:rPr lang="ko-KR" altLang="en-US" sz="1100" dirty="0">
                <a:solidFill>
                  <a:prstClr val="black"/>
                </a:solidFill>
                <a:latin typeface="Noto Sans CJK KR DemiLight" pitchFamily="34" charset="-127"/>
                <a:ea typeface="Noto Sans CJK KR DemiLight" pitchFamily="34" charset="-127"/>
              </a:rPr>
              <a:t> 위치 </a:t>
            </a:r>
            <a:r>
              <a:rPr lang="en-US" altLang="ko-KR" sz="1100" dirty="0">
                <a:solidFill>
                  <a:prstClr val="black"/>
                </a:solidFill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강원도 정선군 </a:t>
            </a: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북평면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숙암리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482  </a:t>
            </a:r>
          </a:p>
          <a:p>
            <a:pPr>
              <a:lnSpc>
                <a:spcPct val="150000"/>
              </a:lnSpc>
            </a:pP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ㅇ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규모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: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204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실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(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지하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2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층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~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지상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12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층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)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endParaRPr lang="en-US" altLang="ko-KR" sz="1100" dirty="0">
              <a:latin typeface="Noto Sans CJK KR DemiLight" pitchFamily="34" charset="-127"/>
              <a:ea typeface="Noto Sans CJK KR DemiLight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ㅇ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부대업장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: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레스토랑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까페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연회장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세미나룸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 </a:t>
            </a: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다목적홀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endParaRPr lang="en-US" altLang="ko-KR" sz="1100" dirty="0" smtClean="0">
              <a:latin typeface="Noto Sans CJK KR DemiLight" pitchFamily="34" charset="-127"/>
              <a:ea typeface="Noto Sans CJK KR DemiLight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 </a:t>
            </a:r>
            <a:r>
              <a:rPr lang="en-US" altLang="ko-KR" sz="1100" dirty="0" smtClean="0">
                <a:latin typeface="Noto Sans CJK KR DemiLight" pitchFamily="34" charset="-127"/>
                <a:ea typeface="Noto Sans CJK KR DemiLight" pitchFamily="34" charset="-127"/>
              </a:rPr>
              <a:t>    </a:t>
            </a:r>
            <a:r>
              <a:rPr lang="ko-KR" altLang="en-US" sz="1100" dirty="0" err="1" smtClean="0">
                <a:latin typeface="Noto Sans CJK KR DemiLight" pitchFamily="34" charset="-127"/>
                <a:ea typeface="Noto Sans CJK KR DemiLight" pitchFamily="34" charset="-127"/>
              </a:rPr>
              <a:t>글래스하우스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명상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요가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GX, SPA</a:t>
            </a:r>
            <a:r>
              <a:rPr lang="en-US" altLang="ko-KR" sz="1100" dirty="0" smtClean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피트니스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실내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/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외 수영장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Noto Sans CJK KR DemiLight" pitchFamily="34" charset="-127"/>
                <a:ea typeface="Noto Sans CJK KR DemiLight" pitchFamily="34" charset="-127"/>
              </a:rPr>
              <a:t>     </a:t>
            </a:r>
            <a:r>
              <a:rPr lang="ko-KR" altLang="en-US" sz="1100" dirty="0" err="1" smtClean="0">
                <a:latin typeface="Noto Sans CJK KR DemiLight" pitchFamily="34" charset="-127"/>
                <a:ea typeface="Noto Sans CJK KR DemiLight" pitchFamily="34" charset="-127"/>
              </a:rPr>
              <a:t>자쿠지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사우나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모닥불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/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바비큐 정원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산책로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, </a:t>
            </a: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숲속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쉼터           </a:t>
            </a:r>
            <a:endParaRPr lang="en-US" altLang="ko-KR" sz="1100" dirty="0">
              <a:latin typeface="Noto Sans CJK KR DemiLight" pitchFamily="34" charset="-127"/>
              <a:ea typeface="Noto Sans CJK KR DemiLight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err="1">
                <a:latin typeface="Noto Sans CJK KR DemiLight" pitchFamily="34" charset="-127"/>
                <a:ea typeface="Noto Sans CJK KR DemiLight" pitchFamily="34" charset="-127"/>
              </a:rPr>
              <a:t>ㅇ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 오픈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: 2017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년 </a:t>
            </a:r>
            <a:r>
              <a:rPr lang="en-US" altLang="ko-KR" sz="1100" dirty="0">
                <a:latin typeface="Noto Sans CJK KR DemiLight" pitchFamily="34" charset="-127"/>
                <a:ea typeface="Noto Sans CJK KR DemiLight" pitchFamily="34" charset="-127"/>
              </a:rPr>
              <a:t>12</a:t>
            </a:r>
            <a:r>
              <a:rPr lang="ko-KR" altLang="en-US" sz="1100" dirty="0">
                <a:latin typeface="Noto Sans CJK KR DemiLight" pitchFamily="34" charset="-127"/>
                <a:ea typeface="Noto Sans CJK KR DemiLight" pitchFamily="34" charset="-127"/>
              </a:rPr>
              <a:t>월 </a:t>
            </a:r>
            <a:endParaRPr lang="en-US" altLang="ko-KR" sz="1100" dirty="0">
              <a:latin typeface="Noto Sans CJK KR DemiLight" pitchFamily="34" charset="-127"/>
              <a:ea typeface="Noto Sans CJK KR DemiLight" pitchFamily="34" charset="-127"/>
            </a:endParaRPr>
          </a:p>
        </p:txBody>
      </p:sp>
      <p:pic>
        <p:nvPicPr>
          <p:cNvPr id="12" name="Picture 2" descr="C:\★★PARK BLANC★★\■ PR Marketing\■ 디자인, 제작\■ 브로슈어\■ 디자인 시안\9월 조감도\20170911_Park ROCHE P-2(s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12609" r="20254" b="8675"/>
          <a:stretch/>
        </p:blipFill>
        <p:spPr bwMode="auto">
          <a:xfrm>
            <a:off x="499542" y="6660232"/>
            <a:ext cx="2281386" cy="21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334" y="-7937"/>
            <a:ext cx="511493" cy="1594485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630213" y="683568"/>
            <a:ext cx="5904656" cy="0"/>
          </a:xfrm>
          <a:prstGeom prst="line">
            <a:avLst/>
          </a:prstGeom>
          <a:ln w="57150" cmpd="thinThick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60648" y="9108504"/>
            <a:ext cx="6375849" cy="0"/>
          </a:xfrm>
          <a:prstGeom prst="line">
            <a:avLst/>
          </a:prstGeom>
          <a:ln w="57150" cmpd="thinThick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23715" y="6050260"/>
            <a:ext cx="4104455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latinLnBrk="0" hangingPunct="0">
              <a:spcAft>
                <a:spcPts val="500"/>
              </a:spcAft>
            </a:pPr>
            <a:r>
              <a:rPr lang="en-US" altLang="ko-KR" sz="1400" dirty="0" smtClean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PARK </a:t>
            </a:r>
            <a:r>
              <a:rPr lang="en-US" altLang="ko-KR" sz="1400" dirty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ROCHE</a:t>
            </a:r>
            <a:r>
              <a:rPr lang="ko-KR" altLang="en-US" sz="1400" dirty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는 </a:t>
            </a:r>
            <a:endParaRPr lang="en-US" altLang="ko-KR" sz="1400" dirty="0" smtClean="0">
              <a:solidFill>
                <a:srgbClr val="000000"/>
              </a:solidFill>
              <a:latin typeface="Noto Sans CJK KR Medium" pitchFamily="34" charset="-127"/>
              <a:ea typeface="Noto Sans CJK KR Medium" pitchFamily="34" charset="-127"/>
              <a:cs typeface="굴림" pitchFamily="50" charset="-127"/>
            </a:endParaRPr>
          </a:p>
          <a:p>
            <a:pPr lvl="0" defTabSz="914400" eaLnBrk="0" latinLnBrk="0" hangingPunct="0">
              <a:spcAft>
                <a:spcPts val="500"/>
              </a:spcAft>
            </a:pPr>
            <a:r>
              <a:rPr lang="ko-KR" altLang="en-US" sz="1400" dirty="0" smtClean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국내 최고의 </a:t>
            </a:r>
            <a:r>
              <a:rPr lang="ko-KR" altLang="en-US" sz="1400" dirty="0" err="1" smtClean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럭셔리</a:t>
            </a:r>
            <a:r>
              <a:rPr lang="ko-KR" altLang="en-US" sz="1400" dirty="0" smtClean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Wellness</a:t>
            </a:r>
            <a:r>
              <a:rPr lang="en-US" altLang="ko-KR" sz="1400" dirty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*</a:t>
            </a:r>
            <a:r>
              <a:rPr lang="en-US" altLang="ko-KR" sz="1400" dirty="0" smtClean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 </a:t>
            </a:r>
            <a:r>
              <a:rPr lang="ko-KR" altLang="en-US" sz="1400" dirty="0" err="1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리조트입니다</a:t>
            </a:r>
            <a:r>
              <a:rPr lang="en-US" altLang="ko-KR" sz="1400" dirty="0" smtClean="0">
                <a:solidFill>
                  <a:srgbClr val="000000"/>
                </a:solidFill>
                <a:latin typeface="Noto Sans CJK KR Medium" pitchFamily="34" charset="-127"/>
                <a:ea typeface="Noto Sans CJK KR Medium" pitchFamily="34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284</Words>
  <Application>Microsoft Office PowerPoint</Application>
  <PresentationFormat>화면 슬라이드 쇼(4:3)</PresentationFormat>
  <Paragraphs>29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hp</cp:lastModifiedBy>
  <cp:revision>29</cp:revision>
  <cp:lastPrinted>2017-09-18T08:32:33Z</cp:lastPrinted>
  <dcterms:created xsi:type="dcterms:W3CDTF">2017-09-15T00:04:29Z</dcterms:created>
  <dcterms:modified xsi:type="dcterms:W3CDTF">2017-11-29T05:31:23Z</dcterms:modified>
</cp:coreProperties>
</file>