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47A1-B458-4EF0-874F-73050494C508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B29-D865-4448-B86B-7767E9F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42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47A1-B458-4EF0-874F-73050494C508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B29-D865-4448-B86B-7767E9F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04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47A1-B458-4EF0-874F-73050494C508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B29-D865-4448-B86B-7767E9F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87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47A1-B458-4EF0-874F-73050494C508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B29-D865-4448-B86B-7767E9F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49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47A1-B458-4EF0-874F-73050494C508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B29-D865-4448-B86B-7767E9F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21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47A1-B458-4EF0-874F-73050494C508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B29-D865-4448-B86B-7767E9F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84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47A1-B458-4EF0-874F-73050494C508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B29-D865-4448-B86B-7767E9F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92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47A1-B458-4EF0-874F-73050494C508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B29-D865-4448-B86B-7767E9F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0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47A1-B458-4EF0-874F-73050494C508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B29-D865-4448-B86B-7767E9F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31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47A1-B458-4EF0-874F-73050494C508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B29-D865-4448-B86B-7767E9F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1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47A1-B458-4EF0-874F-73050494C508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B29-D865-4448-B86B-7767E9F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91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47A1-B458-4EF0-874F-73050494C508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2B29-D865-4448-B86B-7767E9F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63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39416" y="1419484"/>
            <a:ext cx="10515600" cy="1325563"/>
          </a:xfrm>
        </p:spPr>
        <p:txBody>
          <a:bodyPr/>
          <a:lstStyle/>
          <a:p>
            <a:r>
              <a:rPr lang="ko-KR" altLang="en-US" dirty="0" smtClean="0"/>
              <a:t>기초학습</a:t>
            </a:r>
            <a:r>
              <a:rPr lang="en-US" altLang="ko-KR" dirty="0" smtClean="0"/>
              <a:t> </a:t>
            </a:r>
            <a:r>
              <a:rPr lang="en-US" altLang="ko-KR" dirty="0" smtClean="0"/>
              <a:t>LMS </a:t>
            </a:r>
            <a:r>
              <a:rPr lang="ko-KR" altLang="en-US" dirty="0" smtClean="0"/>
              <a:t>시스템 매뉴얼</a:t>
            </a:r>
            <a:r>
              <a:rPr lang="en-US" altLang="ko-KR" dirty="0" smtClean="0"/>
              <a:t>(</a:t>
            </a:r>
            <a:r>
              <a:rPr lang="ko-KR" altLang="en-US" dirty="0" smtClean="0"/>
              <a:t>학생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39416" y="3344442"/>
            <a:ext cx="10515600" cy="2221442"/>
          </a:xfrm>
        </p:spPr>
        <p:txBody>
          <a:bodyPr/>
          <a:lstStyle/>
          <a:p>
            <a:r>
              <a:rPr lang="ko-KR" altLang="en-US" dirty="0" smtClean="0"/>
              <a:t>기초학습향상 인터넷 교육</a:t>
            </a:r>
            <a:endParaRPr lang="en-US" altLang="ko-KR" dirty="0" smtClean="0"/>
          </a:p>
          <a:p>
            <a:r>
              <a:rPr lang="ko-KR" altLang="en-US" dirty="0" smtClean="0"/>
              <a:t>접속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브라우져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크롬을 권장함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r>
              <a:rPr lang="ko-KR" altLang="en-US" dirty="0" smtClean="0"/>
              <a:t>접속 사이트 </a:t>
            </a:r>
            <a:r>
              <a:rPr lang="en-US" altLang="ko-KR" dirty="0" smtClean="0"/>
              <a:t>: Http://lms.kookje.ac.kr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429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66" y="1054359"/>
            <a:ext cx="8544119" cy="4913551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9274629" y="1054360"/>
            <a:ext cx="718456" cy="3265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5442858" y="5088295"/>
            <a:ext cx="718456" cy="3265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521228" y="523702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접속 사이트 </a:t>
            </a:r>
            <a:r>
              <a:rPr lang="en-US" altLang="ko-KR" dirty="0"/>
              <a:t>: Http://</a:t>
            </a:r>
            <a:r>
              <a:rPr lang="en-US" altLang="ko-KR" dirty="0" smtClean="0"/>
              <a:t>lms.kookje.ac.kr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700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418" y="477905"/>
            <a:ext cx="8517255" cy="6018337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2286000" y="4605867"/>
            <a:ext cx="1481667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5664200" y="6095999"/>
            <a:ext cx="1540933" cy="3217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106678" y="477905"/>
            <a:ext cx="248989" cy="241762"/>
          </a:xfrm>
          <a:prstGeom prst="rect">
            <a:avLst/>
          </a:prstGeom>
          <a:blipFill dpi="0" rotWithShape="1">
            <a:blip r:embed="rId3">
              <a:alphaModFix amt="86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82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547" y="1163638"/>
            <a:ext cx="8934696" cy="4644496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6536267" y="3674534"/>
            <a:ext cx="1735666" cy="1447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59666" y="2605283"/>
            <a:ext cx="6553201" cy="576455"/>
          </a:xfrm>
          <a:prstGeom prst="rect">
            <a:avLst/>
          </a:prstGeom>
          <a:blipFill dpi="0" rotWithShape="1">
            <a:blip r:embed="rId3">
              <a:alphaModFix amt="86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59665" y="3821979"/>
            <a:ext cx="3141135" cy="563409"/>
          </a:xfrm>
          <a:prstGeom prst="rect">
            <a:avLst/>
          </a:prstGeom>
          <a:blipFill dpi="0" rotWithShape="1">
            <a:blip r:embed="rId3">
              <a:alphaModFix amt="86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580155" y="2248678"/>
            <a:ext cx="687183" cy="255663"/>
          </a:xfrm>
          <a:prstGeom prst="rect">
            <a:avLst/>
          </a:prstGeom>
          <a:blipFill dpi="0" rotWithShape="1">
            <a:blip r:embed="rId3">
              <a:alphaModFix amt="86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97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9" y="969385"/>
            <a:ext cx="9583620" cy="4747155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3462866" y="2885762"/>
            <a:ext cx="1117601" cy="2977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9584267" y="2252134"/>
            <a:ext cx="1185334" cy="4402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318898" y="2136710"/>
            <a:ext cx="687183" cy="255663"/>
          </a:xfrm>
          <a:prstGeom prst="rect">
            <a:avLst/>
          </a:prstGeom>
          <a:blipFill dpi="0" rotWithShape="1">
            <a:blip r:embed="rId3">
              <a:alphaModFix amt="86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995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28</Words>
  <Application>Microsoft Office PowerPoint</Application>
  <PresentationFormat>와이드스크린</PresentationFormat>
  <Paragraphs>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기초학습 LMS 시스템 매뉴얼(학생)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KJ_Home</dc:creator>
  <cp:lastModifiedBy>KJ_Home</cp:lastModifiedBy>
  <cp:revision>7</cp:revision>
  <cp:lastPrinted>2020-07-23T03:42:56Z</cp:lastPrinted>
  <dcterms:created xsi:type="dcterms:W3CDTF">2020-07-23T02:02:42Z</dcterms:created>
  <dcterms:modified xsi:type="dcterms:W3CDTF">2020-07-23T03:44:19Z</dcterms:modified>
</cp:coreProperties>
</file>