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57" r:id="rId5"/>
    <p:sldId id="262" r:id="rId6"/>
    <p:sldId id="264" r:id="rId7"/>
    <p:sldId id="258" r:id="rId8"/>
    <p:sldId id="265" r:id="rId9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64C72-65C4-414F-BCFC-F1EEA7F6F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0CF9AE-0CC0-41FB-A26F-A4532E633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5DADF4-A3E5-45A2-B227-DBCD5285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1D7813-E0FF-4C9B-90C2-014A9CEB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F6EF00-239F-427C-95DD-20EC2B52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03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869A7F-99DB-4AE8-9574-7AE66660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0F7785-DFD2-4982-A9AD-D12DAD940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54A8E3-2BC4-4038-957B-21D4A796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E88557-5ED7-42C8-844A-9FB50DAC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D4E178-2720-4190-9149-7CAB34E8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72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5516C00-C0DF-463D-959E-BBD694183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EA3F5C-F678-49FC-92CE-309D9717F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EE1594-6579-4D35-B5FE-A9D4936E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06E724-B3C8-4FA1-A711-9752DA82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D42DE6-1467-414A-BED5-B61F8004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9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CF2866-8568-4EB7-9823-842379EB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28DD82-2F35-49A7-9212-1B6BBA94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41BAE5-6D5B-470E-BA9F-A1DDF7C4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1E04A5-06D1-4080-A888-E92171E7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7FC535-3328-48DA-A323-66FE7D57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89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A5B8B-4C02-4C3D-9A6F-2629E238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A1581C-4A94-4787-A52C-D3D2E72F8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8F18E0-2AC2-4804-92EB-140424E7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A7D68-9F66-4F1B-B1E7-0D1BC314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6DFAF6-B3D6-4F89-ACED-CFF819C7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22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1B0725-9664-4720-ACAB-BE3CBCC7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50D9A3-96B5-4B73-BB09-8B9F74301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8E93C9-BD6B-4B5A-8559-B71330E64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F60461-5B03-47AA-9A73-1E648BEC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E42698-6990-4D35-8CFF-092312C9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78567E-C8C1-4FE4-A179-16C7E73A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4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E5939-8031-4B4F-8C71-A9985F6B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A2DEE9-605E-4112-8CDC-15380FD72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DDA35-C836-494E-A5AD-1BAFECBD4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A4A59BB-1BAD-457A-8772-5AF9BE4A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6FDCC4-5AD1-430E-81EF-FF904A6BF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8C06ABC-B5FA-478C-AA56-25F8AF4E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BE4F82-0B32-475F-97EC-B44AD638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B3E9D97-2B3C-4744-BDDC-5DA1D6DA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8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41E9AB-4864-4F25-B7AE-3018E3AC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8E2812-8C27-406E-8B49-47F135D4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4C78A87-1E40-49F5-94F2-967DA7AD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F405B2-866A-430B-BEE1-90829F4D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0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1AA058-CC8B-4E01-AD9E-78BA5D92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4888A19-9574-4D1B-A193-0DE787F9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FDE5FA-E976-46E0-BBA2-9E854A9D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42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51BD72-ACDF-41BA-AD18-A20AE4C1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BDAE71-077D-4530-B101-F3D85521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8A4AA56-A82F-4DC9-860F-213EC966D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44A1DCE-FC1D-4E8E-BC50-0E1290FC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7B883DF-9D39-4990-8105-8E19EDDA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67CD94-96C8-429B-9A4D-92828F60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75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AE824F-0ED8-45EC-9F17-9D85099B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E2707F-7CBD-4C3F-9699-36D5573E5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27C703-A7A0-476C-A820-40A9E012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70C776-1786-42E2-8655-169E0705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75D3C5-E2DE-41DA-B01E-42EE3A35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548F1A-26F1-4A23-A036-64632A78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39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628E626-8355-48AB-8AD2-20FD51D3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9DBB96-031A-4D8C-8E9E-EF8103CCB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7C7295-FDD5-464F-B10D-D7BC4567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1356-F316-4DFA-80EF-447522434863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E49811-5F12-428A-86A6-A58FAAA5D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5C737C-DB3F-4810-A253-4198090E9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1DEB-1A94-439D-BF5B-ABB9C0DD4C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40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29B055-C347-4362-9DE7-844AB85C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㈜</a:t>
            </a:r>
            <a:r>
              <a:rPr lang="ko-KR" altLang="en-US" dirty="0" err="1"/>
              <a:t>조인스잡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BB870A1-8E58-4316-A8D3-EAC62AEC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14" y="121596"/>
            <a:ext cx="10144125" cy="5691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4CBC3-DFFB-4A38-8326-23C25C405CEB}"/>
              </a:ext>
            </a:extLst>
          </p:cNvPr>
          <p:cNvSpPr txBox="1"/>
          <p:nvPr/>
        </p:nvSpPr>
        <p:spPr>
          <a:xfrm>
            <a:off x="3288484" y="1157681"/>
            <a:ext cx="5176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</a:rPr>
              <a:t>2021</a:t>
            </a:r>
            <a:r>
              <a:rPr lang="ko-KR" altLang="en-US" sz="3200" b="1" dirty="0">
                <a:latin typeface="Arial Black" panose="020B0A04020102020204" pitchFamily="34" charset="0"/>
              </a:rPr>
              <a:t>년</a:t>
            </a:r>
            <a:endParaRPr lang="en-US" altLang="ko-KR" sz="3200" b="1" dirty="0">
              <a:latin typeface="Arial Black" panose="020B0A04020102020204" pitchFamily="34" charset="0"/>
            </a:endParaRPr>
          </a:p>
          <a:p>
            <a:endParaRPr lang="en-US" altLang="ko-KR" sz="2400" b="1" dirty="0">
              <a:latin typeface="Arial Black" panose="020B0A04020102020204" pitchFamily="34" charset="0"/>
            </a:endParaRPr>
          </a:p>
          <a:p>
            <a:pPr algn="ctr"/>
            <a:r>
              <a:rPr lang="ko-KR" altLang="en-US" sz="2800" b="1" dirty="0">
                <a:latin typeface="Arial Black" panose="020B0A04020102020204" pitchFamily="34" charset="0"/>
              </a:rPr>
              <a:t>  국민취업지원제도 사업 소개 </a:t>
            </a:r>
          </a:p>
        </p:txBody>
      </p:sp>
    </p:spTree>
    <p:extLst>
      <p:ext uri="{BB962C8B-B14F-4D97-AF65-F5344CB8AC3E}">
        <p14:creationId xmlns:p14="http://schemas.microsoft.com/office/powerpoint/2010/main" val="332990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9170A233-5EBA-404F-BEE7-FF63AAC4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90" y="1424745"/>
            <a:ext cx="7973271" cy="47471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AA0E7B-A7F7-45D7-957B-EBE54EE03108}"/>
              </a:ext>
            </a:extLst>
          </p:cNvPr>
          <p:cNvSpPr txBox="1"/>
          <p:nvPr/>
        </p:nvSpPr>
        <p:spPr>
          <a:xfrm>
            <a:off x="7443387" y="1332228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304CE-FE14-4BC5-9B37-518F70B08E13}"/>
              </a:ext>
            </a:extLst>
          </p:cNvPr>
          <p:cNvSpPr txBox="1"/>
          <p:nvPr/>
        </p:nvSpPr>
        <p:spPr>
          <a:xfrm>
            <a:off x="2931208" y="1701560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국민취업지원제도 개요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7DFEA-9BB5-44AF-A467-FCB5142DE82B}"/>
              </a:ext>
            </a:extLst>
          </p:cNvPr>
          <p:cNvSpPr txBox="1"/>
          <p:nvPr/>
        </p:nvSpPr>
        <p:spPr>
          <a:xfrm>
            <a:off x="7606168" y="3130498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767EDF-FE47-4F04-82DD-1F197DF68B19}"/>
              </a:ext>
            </a:extLst>
          </p:cNvPr>
          <p:cNvSpPr txBox="1"/>
          <p:nvPr/>
        </p:nvSpPr>
        <p:spPr>
          <a:xfrm>
            <a:off x="7815460" y="3992707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C5E441D-F7AE-42F8-92EC-BBFBCA83C267}"/>
              </a:ext>
            </a:extLst>
          </p:cNvPr>
          <p:cNvSpPr/>
          <p:nvPr/>
        </p:nvSpPr>
        <p:spPr>
          <a:xfrm>
            <a:off x="802852" y="493382"/>
            <a:ext cx="1753299" cy="620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목  차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5D868E-F3E9-4A0D-A283-503373F1B310}"/>
              </a:ext>
            </a:extLst>
          </p:cNvPr>
          <p:cNvSpPr txBox="1"/>
          <p:nvPr/>
        </p:nvSpPr>
        <p:spPr>
          <a:xfrm>
            <a:off x="2845750" y="2657593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국민취업지원제도 지원자격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689F07-9EFC-4DA1-A6E9-50416F3DE4D5}"/>
              </a:ext>
            </a:extLst>
          </p:cNvPr>
          <p:cNvSpPr txBox="1"/>
          <p:nvPr/>
        </p:nvSpPr>
        <p:spPr>
          <a:xfrm>
            <a:off x="2931208" y="3536847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국민취업지원제도 소득지원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217778-C789-4B71-86E7-4F9C2373CFEC}"/>
              </a:ext>
            </a:extLst>
          </p:cNvPr>
          <p:cNvSpPr txBox="1"/>
          <p:nvPr/>
        </p:nvSpPr>
        <p:spPr>
          <a:xfrm>
            <a:off x="2931207" y="4436896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국민취업지원제도 취업지원 서비스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D8B01-30ED-4A1F-844B-102248157B7F}"/>
              </a:ext>
            </a:extLst>
          </p:cNvPr>
          <p:cNvSpPr txBox="1"/>
          <p:nvPr/>
        </p:nvSpPr>
        <p:spPr>
          <a:xfrm>
            <a:off x="3087951" y="5094467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3F8309-B744-4BB0-828A-384C676D3E21}"/>
              </a:ext>
            </a:extLst>
          </p:cNvPr>
          <p:cNvSpPr txBox="1"/>
          <p:nvPr/>
        </p:nvSpPr>
        <p:spPr>
          <a:xfrm>
            <a:off x="2931207" y="5378985"/>
            <a:ext cx="451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국민취업지원제도 신청방법</a:t>
            </a:r>
          </a:p>
        </p:txBody>
      </p:sp>
    </p:spTree>
    <p:extLst>
      <p:ext uri="{BB962C8B-B14F-4D97-AF65-F5344CB8AC3E}">
        <p14:creationId xmlns:p14="http://schemas.microsoft.com/office/powerpoint/2010/main" val="51290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F19084-EA54-419D-B210-387DB952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365125"/>
            <a:ext cx="10615569" cy="5020607"/>
          </a:xfrm>
        </p:spPr>
        <p:txBody>
          <a:bodyPr>
            <a:normAutofit/>
          </a:bodyPr>
          <a:lstStyle/>
          <a:p>
            <a:br>
              <a:rPr lang="en-US" altLang="ko-KR" sz="2400" dirty="0"/>
            </a:br>
            <a:r>
              <a:rPr lang="en-US" altLang="ko-KR" sz="2400" dirty="0"/>
              <a:t> </a:t>
            </a:r>
            <a:r>
              <a:rPr lang="ko-KR" altLang="en-US" sz="2400" dirty="0"/>
              <a:t>저소득 구직자</a:t>
            </a:r>
            <a:r>
              <a:rPr lang="en-US" altLang="ko-KR" sz="2400" dirty="0"/>
              <a:t>, </a:t>
            </a:r>
            <a:r>
              <a:rPr lang="ko-KR" altLang="en-US" sz="2400" dirty="0"/>
              <a:t>청년 신규실업자</a:t>
            </a:r>
            <a:r>
              <a:rPr lang="en-US" altLang="ko-KR" sz="2400" dirty="0"/>
              <a:t>, </a:t>
            </a:r>
            <a:r>
              <a:rPr lang="ko-KR" altLang="en-US" sz="2400" dirty="0"/>
              <a:t>경력단절여성</a:t>
            </a:r>
            <a:r>
              <a:rPr lang="en-US" altLang="ko-KR" sz="2400" dirty="0"/>
              <a:t> </a:t>
            </a:r>
            <a:r>
              <a:rPr lang="ko-KR" altLang="en-US" sz="2400" dirty="0"/>
              <a:t>등 취업취약계층을 대상으로 취업지원서비스와 생계지원을 함께 제공하는 </a:t>
            </a:r>
            <a:r>
              <a:rPr lang="en-US" altLang="ko-KR" sz="2400" dirty="0"/>
              <a:t>‘</a:t>
            </a:r>
            <a:r>
              <a:rPr lang="ko-KR" altLang="en-US" sz="2400" dirty="0"/>
              <a:t>한국형 실업부조</a:t>
            </a:r>
            <a:r>
              <a:rPr lang="en-US" altLang="ko-KR" sz="2400" dirty="0"/>
              <a:t>＇</a:t>
            </a:r>
            <a:r>
              <a:rPr lang="ko-KR" altLang="en-US" sz="2400" dirty="0"/>
              <a:t>제도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endParaRPr lang="ko-KR" altLang="en-US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94336C-28CB-45FC-8B10-89824C30F91B}"/>
              </a:ext>
            </a:extLst>
          </p:cNvPr>
          <p:cNvSpPr/>
          <p:nvPr/>
        </p:nvSpPr>
        <p:spPr>
          <a:xfrm>
            <a:off x="861575" y="566257"/>
            <a:ext cx="1753299" cy="620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제도 개요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542C66A-CE9D-4B23-8EAA-5B64C762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08" y="2250740"/>
            <a:ext cx="9867245" cy="14001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3F2503E-A9AD-41F2-955E-CD64B978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09" y="3803053"/>
            <a:ext cx="10185152" cy="24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9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939C57-E3F4-4101-8A63-32863DF0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119"/>
            <a:ext cx="10515600" cy="5998129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유형</a:t>
            </a:r>
            <a:r>
              <a:rPr lang="en-US" altLang="ko-KR" dirty="0"/>
              <a:t>: </a:t>
            </a:r>
            <a:r>
              <a:rPr lang="ko-KR" altLang="en-US" dirty="0"/>
              <a:t>구직촉진수당 </a:t>
            </a:r>
            <a:r>
              <a:rPr lang="en-US" altLang="ko-KR" dirty="0"/>
              <a:t>+ </a:t>
            </a:r>
            <a:r>
              <a:rPr lang="ko-KR" altLang="en-US" dirty="0"/>
              <a:t>취업지원서비스</a:t>
            </a:r>
            <a:r>
              <a:rPr lang="en-US" altLang="ko-KR" sz="2000" b="1" dirty="0">
                <a:solidFill>
                  <a:schemeClr val="accent1"/>
                </a:solidFill>
              </a:rPr>
              <a:t>(</a:t>
            </a:r>
            <a:r>
              <a:rPr lang="ko-KR" altLang="en-US" sz="2000" b="1" dirty="0">
                <a:solidFill>
                  <a:schemeClr val="accent1"/>
                </a:solidFill>
              </a:rPr>
              <a:t>취업지원</a:t>
            </a:r>
            <a:r>
              <a:rPr lang="en-US" altLang="ko-KR" sz="2000" b="1" dirty="0">
                <a:solidFill>
                  <a:schemeClr val="accent1"/>
                </a:solidFill>
              </a:rPr>
              <a:t>, </a:t>
            </a:r>
            <a:r>
              <a:rPr lang="ko-KR" altLang="en-US" sz="2000" b="1" dirty="0">
                <a:solidFill>
                  <a:schemeClr val="accent1"/>
                </a:solidFill>
              </a:rPr>
              <a:t>소득</a:t>
            </a:r>
            <a:r>
              <a:rPr lang="en-US" altLang="ko-KR" sz="2000" b="1" dirty="0">
                <a:solidFill>
                  <a:schemeClr val="accent1"/>
                </a:solidFill>
              </a:rPr>
              <a:t>, </a:t>
            </a:r>
            <a:r>
              <a:rPr lang="ko-KR" altLang="en-US" sz="2000" b="1" dirty="0">
                <a:solidFill>
                  <a:schemeClr val="accent1"/>
                </a:solidFill>
              </a:rPr>
              <a:t>재산</a:t>
            </a:r>
            <a:r>
              <a:rPr lang="en-US" altLang="ko-KR" sz="2000" b="1" dirty="0">
                <a:solidFill>
                  <a:schemeClr val="accent1"/>
                </a:solidFill>
              </a:rPr>
              <a:t>,</a:t>
            </a:r>
            <a:r>
              <a:rPr lang="ko-KR" altLang="en-US" sz="2000" b="1" dirty="0">
                <a:solidFill>
                  <a:schemeClr val="accent1"/>
                </a:solidFill>
              </a:rPr>
              <a:t>취업경험</a:t>
            </a:r>
            <a:r>
              <a:rPr lang="en-US" altLang="ko-KR" sz="2000" b="1" dirty="0">
                <a:solidFill>
                  <a:schemeClr val="accent1"/>
                </a:solidFill>
              </a:rPr>
              <a:t>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유형</a:t>
            </a:r>
            <a:r>
              <a:rPr lang="en-US" altLang="ko-KR" dirty="0"/>
              <a:t>: </a:t>
            </a:r>
            <a:r>
              <a:rPr lang="ko-KR" altLang="en-US" dirty="0"/>
              <a:t>취업활동비용 </a:t>
            </a:r>
            <a:r>
              <a:rPr lang="en-US" altLang="ko-KR" dirty="0"/>
              <a:t>+ </a:t>
            </a:r>
            <a:r>
              <a:rPr lang="ko-KR" altLang="en-US" dirty="0"/>
              <a:t>취업지원서비스</a:t>
            </a:r>
            <a:r>
              <a:rPr lang="en-US" altLang="ko-KR" sz="2000" b="1" dirty="0">
                <a:solidFill>
                  <a:schemeClr val="accent1"/>
                </a:solidFill>
              </a:rPr>
              <a:t>(</a:t>
            </a:r>
            <a:r>
              <a:rPr lang="ko-KR" altLang="en-US" sz="2000" b="1" dirty="0">
                <a:solidFill>
                  <a:schemeClr val="accent1"/>
                </a:solidFill>
              </a:rPr>
              <a:t>연령</a:t>
            </a:r>
            <a:r>
              <a:rPr lang="en-US" altLang="ko-KR" sz="2000" b="1" dirty="0">
                <a:solidFill>
                  <a:schemeClr val="accent1"/>
                </a:solidFill>
              </a:rPr>
              <a:t>, </a:t>
            </a:r>
            <a:r>
              <a:rPr lang="ko-KR" altLang="en-US" sz="2000" b="1" dirty="0">
                <a:solidFill>
                  <a:schemeClr val="accent1"/>
                </a:solidFill>
              </a:rPr>
              <a:t>불완전취업</a:t>
            </a:r>
            <a:r>
              <a:rPr lang="en-US" altLang="ko-KR" sz="2000" b="1" dirty="0">
                <a:solidFill>
                  <a:schemeClr val="accent1"/>
                </a:solidFill>
              </a:rPr>
              <a:t>, </a:t>
            </a:r>
            <a:r>
              <a:rPr lang="ko-KR" altLang="en-US" sz="2000" b="1" dirty="0">
                <a:solidFill>
                  <a:schemeClr val="accent1"/>
                </a:solidFill>
              </a:rPr>
              <a:t>소득</a:t>
            </a:r>
            <a:r>
              <a:rPr lang="en-US" altLang="ko-KR" sz="2000" b="1" dirty="0">
                <a:solidFill>
                  <a:schemeClr val="accent1"/>
                </a:solidFill>
              </a:rPr>
              <a:t>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9D7DAA-A8AA-453E-AF82-3C1EA0BB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21" y="3110524"/>
            <a:ext cx="10047171" cy="355872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3A62B5B-7C76-4798-BDCE-DA2EB9C46AA8}"/>
              </a:ext>
            </a:extLst>
          </p:cNvPr>
          <p:cNvSpPr/>
          <p:nvPr/>
        </p:nvSpPr>
        <p:spPr>
          <a:xfrm>
            <a:off x="938867" y="803552"/>
            <a:ext cx="2265727" cy="681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지원자격</a:t>
            </a:r>
          </a:p>
        </p:txBody>
      </p:sp>
    </p:spTree>
    <p:extLst>
      <p:ext uri="{BB962C8B-B14F-4D97-AF65-F5344CB8AC3E}">
        <p14:creationId xmlns:p14="http://schemas.microsoft.com/office/powerpoint/2010/main" val="218669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0822865-08AA-4D9C-B094-6DB7D45E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6950"/>
            <a:ext cx="9515475" cy="5495925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9A8FDFFA-1F00-47CC-8E3A-C508477B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661719" cy="540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소득지원</a:t>
            </a:r>
          </a:p>
        </p:txBody>
      </p:sp>
    </p:spTree>
    <p:extLst>
      <p:ext uri="{BB962C8B-B14F-4D97-AF65-F5344CB8AC3E}">
        <p14:creationId xmlns:p14="http://schemas.microsoft.com/office/powerpoint/2010/main" val="397616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2E3D0A1-9EA8-4BEF-82EB-B3FB7F01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434517"/>
            <a:ext cx="10212330" cy="470434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C224F17-B388-4121-A64A-71A30E8A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7" y="1300294"/>
            <a:ext cx="10201275" cy="4838568"/>
          </a:xfrm>
          <a:prstGeom prst="rect">
            <a:avLst/>
          </a:prstGeom>
        </p:spPr>
      </p:pic>
      <p:sp>
        <p:nvSpPr>
          <p:cNvPr id="8" name="제목 5">
            <a:extLst>
              <a:ext uri="{FF2B5EF4-FFF2-40B4-BE49-F238E27FC236}">
                <a16:creationId xmlns:a16="http://schemas.microsoft.com/office/drawing/2014/main" id="{BB7BCE38-8F2B-44E3-B1CD-5D4AB50F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5"/>
            <a:ext cx="2584508" cy="629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취업지원서비스</a:t>
            </a:r>
            <a:r>
              <a:rPr lang="en-US" altLang="ko-KR" sz="2800" b="1" dirty="0">
                <a:solidFill>
                  <a:schemeClr val="tx1"/>
                </a:solidFill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</a:rPr>
              <a:t>유형별 공통</a:t>
            </a:r>
            <a:r>
              <a:rPr lang="en-US" altLang="ko-KR" sz="2800" b="1" dirty="0">
                <a:solidFill>
                  <a:schemeClr val="tx1"/>
                </a:solidFill>
              </a:rPr>
              <a:t>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1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B6FC28D-CDCD-41B2-9DED-5A974682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96496"/>
            <a:ext cx="1821110" cy="612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신청 방법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FA22FA-B322-4CCC-8D30-7736396E0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313568"/>
            <a:ext cx="11417300" cy="527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7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함초롬바탕" panose="02030604000101010101" pitchFamily="18" charset="-127"/>
              <a:ea typeface="H2hdr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700" b="1" dirty="0">
              <a:solidFill>
                <a:srgbClr val="000000"/>
              </a:solidFill>
              <a:latin typeface="함초롬바탕" panose="02030604000101010101" pitchFamily="18" charset="-127"/>
              <a:ea typeface="H2hdr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7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함초롬바탕" panose="02030604000101010101" pitchFamily="18" charset="-127"/>
              <a:ea typeface="H2hdrM"/>
            </a:endParaRPr>
          </a:p>
          <a:p>
            <a:pPr latinLnBrk="0"/>
            <a:r>
              <a:rPr kumimoji="0" lang="en-US" altLang="ko-KR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H2hdrM"/>
              </a:rPr>
              <a:t>  </a:t>
            </a:r>
            <a:r>
              <a:rPr lang="ko-KR" altLang="en-US" sz="1600" kern="0" spc="0" dirty="0">
                <a:effectLst/>
                <a:latin typeface="H2hdrM"/>
                <a:ea typeface="H2hdrM"/>
              </a:rPr>
              <a:t>♦</a:t>
            </a:r>
            <a:r>
              <a:rPr kumimoji="0" lang="ko-KR" altLang="ko-KR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H2hdrM"/>
              </a:rPr>
              <a:t>국민취업지원제도 온라인 신청 방법</a:t>
            </a:r>
            <a:r>
              <a:rPr kumimoji="0" lang="en-US" altLang="ko-KR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H2hdrM"/>
              </a:rPr>
              <a:t>                                                      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H2hdrM"/>
              </a:rPr>
              <a:t>    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gunGothicBold"/>
                <a:ea typeface="MalgunGothicBold"/>
              </a:rPr>
              <a:t>&lt;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MalgunGothicBold"/>
              </a:rPr>
              <a:t>온라인 신청 상세 절차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gunGothicBold"/>
                <a:ea typeface="MalgunGothicBold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T3"/>
              </a:rPr>
              <a:t>□</a:t>
            </a:r>
            <a:r>
              <a:rPr kumimoji="0" lang="ko-KR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T3"/>
              </a:rPr>
              <a:t> </a:t>
            </a:r>
            <a:r>
              <a:rPr kumimoji="0" lang="ko-KR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온라인 신청 방법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ㅇ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6"/>
                <a:ea typeface="T6"/>
              </a:rPr>
              <a:t>(1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휴먼명조"/>
              </a:rPr>
              <a:t>단계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6"/>
                <a:ea typeface="T6"/>
              </a:rPr>
              <a:t>) </a:t>
            </a:r>
            <a:r>
              <a:rPr kumimoji="0" lang="ko-KR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워크넷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5"/>
                <a:ea typeface="T5"/>
              </a:rPr>
              <a:t>(work.go.kr)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접속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T7"/>
              </a:rPr>
              <a:t>→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회원가입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T7"/>
              </a:rPr>
              <a:t>→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구직신청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T7"/>
              </a:rPr>
              <a:t>→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6"/>
                <a:ea typeface="T6"/>
              </a:rPr>
              <a:t>(2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휴먼명조"/>
              </a:rPr>
              <a:t>단계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6"/>
                <a:ea typeface="T6"/>
              </a:rPr>
              <a:t>)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국민취업지원제도 온라인 전산망 접속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5"/>
                <a:ea typeface="T5"/>
              </a:rPr>
              <a:t>(work.go.kr/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5"/>
                <a:ea typeface="T5"/>
              </a:rPr>
              <a:t>kua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5"/>
                <a:ea typeface="T5"/>
              </a:rPr>
              <a:t>)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T7"/>
              </a:rPr>
              <a:t>→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신청서 작성 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T7"/>
              </a:rPr>
              <a:t>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T7"/>
              </a:rPr>
              <a:t>평택고용센터 민간위탁기관 ㈜</a:t>
            </a:r>
            <a:r>
              <a:rPr kumimoji="0" lang="ko-KR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T7"/>
              </a:rPr>
              <a:t>조인스잡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T7"/>
              </a:rPr>
              <a:t> 선택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T7"/>
              </a:rPr>
              <a:t>→ 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신청하기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000000"/>
              </a:solidFill>
              <a:latin typeface="MalgunGothic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algunGothic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b="1" dirty="0">
              <a:solidFill>
                <a:srgbClr val="000000"/>
              </a:solidFill>
              <a:latin typeface="MalgunGothic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algunGothic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b="1" dirty="0">
              <a:solidFill>
                <a:srgbClr val="000000"/>
              </a:solidFill>
              <a:latin typeface="MalgunGothic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_x590675968">
            <a:extLst>
              <a:ext uri="{FF2B5EF4-FFF2-40B4-BE49-F238E27FC236}">
                <a16:creationId xmlns:a16="http://schemas.microsoft.com/office/drawing/2014/main" id="{2AC55D4E-AD6D-4DB2-B09E-31D339F4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676400"/>
            <a:ext cx="52959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7A1919-A949-4D49-8004-DB4B591E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92875"/>
          </a:xfrm>
        </p:spPr>
        <p:txBody>
          <a:bodyPr/>
          <a:lstStyle/>
          <a:p>
            <a:pPr algn="ctr"/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ko-KR" altLang="en-US" sz="2800" b="1" dirty="0">
                <a:latin typeface="Arial Black" panose="020B0A04020102020204" pitchFamily="34" charset="0"/>
              </a:rPr>
              <a:t>취업 성공이 될 수 있도록 최선의 노력을 다하겠습니다</a:t>
            </a:r>
            <a:r>
              <a:rPr lang="en-US" altLang="ko-KR" sz="2800" b="1" dirty="0">
                <a:latin typeface="Arial Black" panose="020B0A04020102020204" pitchFamily="34" charset="0"/>
              </a:rPr>
              <a:t>. </a:t>
            </a:r>
            <a:br>
              <a:rPr lang="en-US" altLang="ko-KR" sz="2400" b="1" dirty="0">
                <a:latin typeface="Arial Black" panose="020B0A04020102020204" pitchFamily="34" charset="0"/>
              </a:rPr>
            </a:br>
            <a:br>
              <a:rPr lang="en-US" altLang="ko-KR" sz="2400" b="1" dirty="0">
                <a:latin typeface="Arial Black" panose="020B0A04020102020204" pitchFamily="34" charset="0"/>
              </a:rPr>
            </a:br>
            <a:br>
              <a:rPr lang="en-US" altLang="ko-KR" sz="2400" b="1" dirty="0">
                <a:latin typeface="Arial Black" panose="020B0A04020102020204" pitchFamily="34" charset="0"/>
              </a:rPr>
            </a:br>
            <a:r>
              <a:rPr lang="ko-KR" altLang="en-US" sz="4000" b="1" dirty="0">
                <a:latin typeface="Arial Black" panose="020B0A04020102020204" pitchFamily="34" charset="0"/>
              </a:rPr>
              <a:t>㈜ </a:t>
            </a:r>
            <a:r>
              <a:rPr lang="ko-KR" altLang="en-US" sz="4000" b="1" dirty="0" err="1">
                <a:latin typeface="Arial Black" panose="020B0A04020102020204" pitchFamily="34" charset="0"/>
              </a:rPr>
              <a:t>조인스잡</a:t>
            </a:r>
            <a:r>
              <a:rPr lang="ko-KR" altLang="en-US" sz="4000" b="1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C284580-6735-4200-8662-AE69F98E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24" y="767797"/>
            <a:ext cx="5159231" cy="32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5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196</Words>
  <Application>Microsoft Office PowerPoint</Application>
  <PresentationFormat>와이드스크린</PresentationFormat>
  <Paragraphs>44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H2hdrM</vt:lpstr>
      <vt:lpstr>MalgunGothicBold</vt:lpstr>
      <vt:lpstr>T5</vt:lpstr>
      <vt:lpstr>T6</vt:lpstr>
      <vt:lpstr>맑은 고딕</vt:lpstr>
      <vt:lpstr>함초롬바탕</vt:lpstr>
      <vt:lpstr>Arial</vt:lpstr>
      <vt:lpstr>Arial Black</vt:lpstr>
      <vt:lpstr>Office 테마</vt:lpstr>
      <vt:lpstr>          ㈜조인스잡</vt:lpstr>
      <vt:lpstr>PowerPoint 프레젠테이션</vt:lpstr>
      <vt:lpstr>  저소득 구직자, 청년 신규실업자, 경력단절여성 등 취업취약계층을 대상으로 취업지원서비스와 생계지원을 함께 제공하는 ‘한국형 실업부조＇제도        </vt:lpstr>
      <vt:lpstr>PowerPoint 프레젠테이션</vt:lpstr>
      <vt:lpstr>소득지원</vt:lpstr>
      <vt:lpstr>취업지원서비스(유형별 공통)</vt:lpstr>
      <vt:lpstr>신청 방법</vt:lpstr>
      <vt:lpstr>      취업 성공이 될 수 있도록 최선의 노력을 다하겠습니다.    ㈜ 조인스잡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수진</dc:creator>
  <cp:lastModifiedBy>박 수진</cp:lastModifiedBy>
  <cp:revision>18</cp:revision>
  <cp:lastPrinted>2021-04-19T07:37:14Z</cp:lastPrinted>
  <dcterms:created xsi:type="dcterms:W3CDTF">2021-04-19T05:12:29Z</dcterms:created>
  <dcterms:modified xsi:type="dcterms:W3CDTF">2021-04-21T07:14:24Z</dcterms:modified>
</cp:coreProperties>
</file>