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6" r:id="rId3"/>
    <p:sldId id="261" r:id="rId4"/>
    <p:sldId id="263" r:id="rId5"/>
  </p:sldIdLst>
  <p:sldSz cx="6769100" cy="10801350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39913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7982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19740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59654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1995678" algn="l" defTabSz="79827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394814" algn="l" defTabSz="79827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2793949" algn="l" defTabSz="79827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193085" algn="l" defTabSz="798271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547E8E5-6C47-4909-A2C9-698AFF0962D8}">
          <p14:sldIdLst>
            <p14:sldId id="258"/>
            <p14:sldId id="256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100" d="100"/>
          <a:sy n="100" d="100"/>
        </p:scale>
        <p:origin x="2610" y="-72"/>
      </p:cViewPr>
      <p:guideLst>
        <p:guide orient="horz" pos="3402"/>
        <p:guide pos="2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64BD-B9A6-42E5-865C-4079B154E34B}" type="datetimeFigureOut">
              <a:rPr lang="ko-KR" altLang="en-US" smtClean="0"/>
              <a:t>2017-08-09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5DA0-C2C4-40F8-8F0E-8D2FCDCF2C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065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081E8-8902-4B98-83CA-65B3B147CED6}" type="datetimeFigureOut">
              <a:rPr lang="ko-KR" altLang="en-US" smtClean="0"/>
              <a:t>2017-08-09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44538"/>
            <a:ext cx="23336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80A7-4B09-49D6-8618-88508FD0BE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837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9136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8271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7407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96542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95678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94814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93949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93085" algn="l" defTabSz="798271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32025" y="744538"/>
            <a:ext cx="23336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580A7-4B09-49D6-8618-88508FD0BE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33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580A7-4B09-49D6-8618-88508FD0BE6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78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7684" y="3354797"/>
            <a:ext cx="5753735" cy="231591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15365" y="6120767"/>
            <a:ext cx="4738370" cy="2760345"/>
          </a:xfrm>
        </p:spPr>
        <p:txBody>
          <a:bodyPr/>
          <a:lstStyle>
            <a:lvl1pPr marL="0" indent="0" algn="ctr">
              <a:buNone/>
              <a:defRPr/>
            </a:lvl1pPr>
            <a:lvl2pPr marL="399136" indent="0" algn="ctr">
              <a:buNone/>
              <a:defRPr/>
            </a:lvl2pPr>
            <a:lvl3pPr marL="798271" indent="0" algn="ctr">
              <a:buNone/>
              <a:defRPr/>
            </a:lvl3pPr>
            <a:lvl4pPr marL="1197407" indent="0" algn="ctr">
              <a:buNone/>
              <a:defRPr/>
            </a:lvl4pPr>
            <a:lvl5pPr marL="1596542" indent="0" algn="ctr">
              <a:buNone/>
              <a:defRPr/>
            </a:lvl5pPr>
            <a:lvl6pPr marL="1995678" indent="0" algn="ctr">
              <a:buNone/>
              <a:defRPr/>
            </a:lvl6pPr>
            <a:lvl7pPr marL="2394814" indent="0" algn="ctr">
              <a:buNone/>
              <a:defRPr/>
            </a:lvl7pPr>
            <a:lvl8pPr marL="2793949" indent="0" algn="ctr">
              <a:buNone/>
              <a:defRPr/>
            </a:lvl8pPr>
            <a:lvl9pPr marL="3193085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7059-D935-4278-B741-CE2BA0C624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737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CEE3-895E-4165-BA55-784EF56220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025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07597" y="433182"/>
            <a:ext cx="1523048" cy="921490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8455" y="433182"/>
            <a:ext cx="4418718" cy="921490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48B4B-0853-46DF-89CF-9CE69F94B8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32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15C9-99A5-4339-87E9-E6584EBEB4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80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322" y="6940244"/>
            <a:ext cx="5753735" cy="2145269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322" y="4577450"/>
            <a:ext cx="5753735" cy="2362794"/>
          </a:xfrm>
        </p:spPr>
        <p:txBody>
          <a:bodyPr anchor="b"/>
          <a:lstStyle>
            <a:lvl1pPr marL="0" indent="0">
              <a:buNone/>
              <a:defRPr sz="1700"/>
            </a:lvl1pPr>
            <a:lvl2pPr marL="399136" indent="0">
              <a:buNone/>
              <a:defRPr sz="1600"/>
            </a:lvl2pPr>
            <a:lvl3pPr marL="798271" indent="0">
              <a:buNone/>
              <a:defRPr sz="1400"/>
            </a:lvl3pPr>
            <a:lvl4pPr marL="1197407" indent="0">
              <a:buNone/>
              <a:defRPr sz="1200"/>
            </a:lvl4pPr>
            <a:lvl5pPr marL="1596542" indent="0">
              <a:buNone/>
              <a:defRPr sz="1200"/>
            </a:lvl5pPr>
            <a:lvl6pPr marL="1995678" indent="0">
              <a:buNone/>
              <a:defRPr sz="1200"/>
            </a:lvl6pPr>
            <a:lvl7pPr marL="2394814" indent="0">
              <a:buNone/>
              <a:defRPr sz="1200"/>
            </a:lvl7pPr>
            <a:lvl8pPr marL="2793949" indent="0">
              <a:buNone/>
              <a:defRPr sz="1200"/>
            </a:lvl8pPr>
            <a:lvl9pPr marL="3193085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8954-BA37-4492-BEAB-8A041993C6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173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8455" y="2520315"/>
            <a:ext cx="2970883" cy="71277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59763" y="2520315"/>
            <a:ext cx="2970883" cy="71277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C427-F932-4818-AB37-7A88564ACD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38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8456" y="2417178"/>
            <a:ext cx="2991253" cy="100887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136" indent="0">
              <a:buNone/>
              <a:defRPr sz="1700" b="1"/>
            </a:lvl2pPr>
            <a:lvl3pPr marL="798271" indent="0">
              <a:buNone/>
              <a:defRPr sz="1600" b="1"/>
            </a:lvl3pPr>
            <a:lvl4pPr marL="1197407" indent="0">
              <a:buNone/>
              <a:defRPr sz="1400" b="1"/>
            </a:lvl4pPr>
            <a:lvl5pPr marL="1596542" indent="0">
              <a:buNone/>
              <a:defRPr sz="1400" b="1"/>
            </a:lvl5pPr>
            <a:lvl6pPr marL="1995678" indent="0">
              <a:buNone/>
              <a:defRPr sz="1400" b="1"/>
            </a:lvl6pPr>
            <a:lvl7pPr marL="2394814" indent="0">
              <a:buNone/>
              <a:defRPr sz="1400" b="1"/>
            </a:lvl7pPr>
            <a:lvl8pPr marL="2793949" indent="0">
              <a:buNone/>
              <a:defRPr sz="1400" b="1"/>
            </a:lvl8pPr>
            <a:lvl9pPr marL="3193085" indent="0">
              <a:buNone/>
              <a:defRPr sz="1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38456" y="3426054"/>
            <a:ext cx="2991253" cy="6222027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39397" y="2417178"/>
            <a:ext cx="2991252" cy="100887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136" indent="0">
              <a:buNone/>
              <a:defRPr sz="1700" b="1"/>
            </a:lvl2pPr>
            <a:lvl3pPr marL="798271" indent="0">
              <a:buNone/>
              <a:defRPr sz="1600" b="1"/>
            </a:lvl3pPr>
            <a:lvl4pPr marL="1197407" indent="0">
              <a:buNone/>
              <a:defRPr sz="1400" b="1"/>
            </a:lvl4pPr>
            <a:lvl5pPr marL="1596542" indent="0">
              <a:buNone/>
              <a:defRPr sz="1400" b="1"/>
            </a:lvl5pPr>
            <a:lvl6pPr marL="1995678" indent="0">
              <a:buNone/>
              <a:defRPr sz="1400" b="1"/>
            </a:lvl6pPr>
            <a:lvl7pPr marL="2394814" indent="0">
              <a:buNone/>
              <a:defRPr sz="1400" b="1"/>
            </a:lvl7pPr>
            <a:lvl8pPr marL="2793949" indent="0">
              <a:buNone/>
              <a:defRPr sz="1400" b="1"/>
            </a:lvl8pPr>
            <a:lvl9pPr marL="3193085" indent="0">
              <a:buNone/>
              <a:defRPr sz="1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39397" y="3426054"/>
            <a:ext cx="2991252" cy="6222027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EACC-8D1C-48A4-BD0A-984DDA648E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7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F0A7-013D-497F-A8AA-2C5F5C4A58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2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8E00-C61A-4A22-A2F1-83963C7E32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948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8455" y="429431"/>
            <a:ext cx="2226596" cy="183023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46531" y="429431"/>
            <a:ext cx="3784114" cy="92186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38455" y="2259657"/>
            <a:ext cx="2226596" cy="7388424"/>
          </a:xfrm>
        </p:spPr>
        <p:txBody>
          <a:bodyPr/>
          <a:lstStyle>
            <a:lvl1pPr marL="0" indent="0">
              <a:buNone/>
              <a:defRPr sz="1200"/>
            </a:lvl1pPr>
            <a:lvl2pPr marL="399136" indent="0">
              <a:buNone/>
              <a:defRPr sz="1000"/>
            </a:lvl2pPr>
            <a:lvl3pPr marL="798271" indent="0">
              <a:buNone/>
              <a:defRPr sz="900"/>
            </a:lvl3pPr>
            <a:lvl4pPr marL="1197407" indent="0">
              <a:buNone/>
              <a:defRPr sz="800"/>
            </a:lvl4pPr>
            <a:lvl5pPr marL="1596542" indent="0">
              <a:buNone/>
              <a:defRPr sz="800"/>
            </a:lvl5pPr>
            <a:lvl6pPr marL="1995678" indent="0">
              <a:buNone/>
              <a:defRPr sz="800"/>
            </a:lvl6pPr>
            <a:lvl7pPr marL="2394814" indent="0">
              <a:buNone/>
              <a:defRPr sz="800"/>
            </a:lvl7pPr>
            <a:lvl8pPr marL="2793949" indent="0">
              <a:buNone/>
              <a:defRPr sz="800"/>
            </a:lvl8pPr>
            <a:lvl9pPr marL="3193085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F371-496B-4394-80B8-E097A44D13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412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27183" y="7560945"/>
            <a:ext cx="4061460" cy="89261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27183" y="965748"/>
            <a:ext cx="4061460" cy="6480810"/>
          </a:xfrm>
        </p:spPr>
        <p:txBody>
          <a:bodyPr/>
          <a:lstStyle>
            <a:lvl1pPr marL="0" indent="0">
              <a:buNone/>
              <a:defRPr sz="2800"/>
            </a:lvl1pPr>
            <a:lvl2pPr marL="399136" indent="0">
              <a:buNone/>
              <a:defRPr sz="2400"/>
            </a:lvl2pPr>
            <a:lvl3pPr marL="798271" indent="0">
              <a:buNone/>
              <a:defRPr sz="2100"/>
            </a:lvl3pPr>
            <a:lvl4pPr marL="1197407" indent="0">
              <a:buNone/>
              <a:defRPr sz="1700"/>
            </a:lvl4pPr>
            <a:lvl5pPr marL="1596542" indent="0">
              <a:buNone/>
              <a:defRPr sz="1700"/>
            </a:lvl5pPr>
            <a:lvl6pPr marL="1995678" indent="0">
              <a:buNone/>
              <a:defRPr sz="1700"/>
            </a:lvl6pPr>
            <a:lvl7pPr marL="2394814" indent="0">
              <a:buNone/>
              <a:defRPr sz="1700"/>
            </a:lvl7pPr>
            <a:lvl8pPr marL="2793949" indent="0">
              <a:buNone/>
              <a:defRPr sz="1700"/>
            </a:lvl8pPr>
            <a:lvl9pPr marL="3193085" indent="0">
              <a:buNone/>
              <a:defRPr sz="1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27183" y="8453558"/>
            <a:ext cx="4061460" cy="1267659"/>
          </a:xfrm>
        </p:spPr>
        <p:txBody>
          <a:bodyPr/>
          <a:lstStyle>
            <a:lvl1pPr marL="0" indent="0">
              <a:buNone/>
              <a:defRPr sz="1200"/>
            </a:lvl1pPr>
            <a:lvl2pPr marL="399136" indent="0">
              <a:buNone/>
              <a:defRPr sz="1000"/>
            </a:lvl2pPr>
            <a:lvl3pPr marL="798271" indent="0">
              <a:buNone/>
              <a:defRPr sz="900"/>
            </a:lvl3pPr>
            <a:lvl4pPr marL="1197407" indent="0">
              <a:buNone/>
              <a:defRPr sz="800"/>
            </a:lvl4pPr>
            <a:lvl5pPr marL="1596542" indent="0">
              <a:buNone/>
              <a:defRPr sz="800"/>
            </a:lvl5pPr>
            <a:lvl6pPr marL="1995678" indent="0">
              <a:buNone/>
              <a:defRPr sz="800"/>
            </a:lvl6pPr>
            <a:lvl7pPr marL="2394814" indent="0">
              <a:buNone/>
              <a:defRPr sz="800"/>
            </a:lvl7pPr>
            <a:lvl8pPr marL="2793949" indent="0">
              <a:buNone/>
              <a:defRPr sz="800"/>
            </a:lvl8pPr>
            <a:lvl9pPr marL="3193085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2AF1-EFAE-4DF8-8B5B-2850C96C12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708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8455" y="433181"/>
            <a:ext cx="609219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827" tIns="39914" rIns="79827" bIns="39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455" y="2520315"/>
            <a:ext cx="6092190" cy="712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827" tIns="39914" rIns="79827" bIns="39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8456" y="9835607"/>
            <a:ext cx="1579457" cy="7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27" tIns="39914" rIns="79827" bIns="399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2776" y="9835607"/>
            <a:ext cx="2143548" cy="7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27" tIns="39914" rIns="79827" bIns="3991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1189" y="9835607"/>
            <a:ext cx="1579457" cy="7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27" tIns="39914" rIns="79827" bIns="399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62E1CF-F36D-4F89-8716-3735BE0AFD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399136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98271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97407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96542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99352" indent="-29935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648595" indent="-24946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997839" indent="-19956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100">
          <a:solidFill>
            <a:schemeClr val="tx1"/>
          </a:solidFill>
          <a:latin typeface="+mn-lt"/>
          <a:ea typeface="+mn-ea"/>
        </a:defRPr>
      </a:lvl3pPr>
      <a:lvl4pPr marL="1396975" indent="-19956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4pPr>
      <a:lvl5pPr marL="1796110" indent="-19956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5pPr>
      <a:lvl6pPr marL="2195246" indent="-199568" algn="l" rtl="0" fontAlgn="base" latinLnBrk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2594381" indent="-199568" algn="l" rtl="0" fontAlgn="base" latinLnBrk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2993517" indent="-199568" algn="l" rtl="0" fontAlgn="base" latinLnBrk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3392653" indent="-199568" algn="l" rtl="0" fontAlgn="base" latinLnBrk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136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271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07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6542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678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814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3949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3085" algn="l" defTabSz="798271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" y="6402653"/>
            <a:ext cx="6378762" cy="4126262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28" y="360115"/>
            <a:ext cx="6092190" cy="885111"/>
          </a:xfrm>
        </p:spPr>
        <p:txBody>
          <a:bodyPr/>
          <a:lstStyle/>
          <a:p>
            <a:pPr algn="l" eaLnBrk="1" hangingPunct="1"/>
            <a:r>
              <a:rPr lang="ko-KR" altLang="en-US" sz="1700" b="1" dirty="0" smtClean="0"/>
              <a:t>                    수 강 신 </a:t>
            </a:r>
            <a:r>
              <a:rPr lang="ko-KR" altLang="en-US" sz="1700" b="1" dirty="0"/>
              <a:t>청  안 내 문  </a:t>
            </a:r>
            <a:r>
              <a:rPr lang="ko-KR" altLang="en-US" sz="1700" b="1" dirty="0" smtClean="0"/>
              <a:t> 및   </a:t>
            </a:r>
            <a:r>
              <a:rPr lang="ko-KR" altLang="en-US" sz="1700" b="1" dirty="0"/>
              <a:t>메</a:t>
            </a:r>
            <a:r>
              <a:rPr lang="ko-KR" altLang="en-US" sz="1700" b="1" dirty="0" smtClean="0"/>
              <a:t> </a:t>
            </a:r>
            <a:r>
              <a:rPr lang="ko-KR" altLang="en-US" sz="1700" b="1" dirty="0" err="1"/>
              <a:t>뉴</a:t>
            </a:r>
            <a:r>
              <a:rPr lang="ko-KR" altLang="en-US" sz="1700" b="1" dirty="0"/>
              <a:t> 얼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945" y="1296219"/>
            <a:ext cx="6092190" cy="859100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ko-KR" altLang="en-US" sz="1000" b="1" dirty="0" smtClean="0"/>
              <a:t>수강신청 </a:t>
            </a:r>
            <a:r>
              <a:rPr lang="ko-KR" altLang="en-US" sz="1000" b="1" dirty="0"/>
              <a:t>기간 </a:t>
            </a:r>
            <a:r>
              <a:rPr lang="en-US" altLang="ko-KR" sz="1000" b="1" dirty="0"/>
              <a:t>: </a:t>
            </a:r>
            <a:r>
              <a:rPr lang="en-US" altLang="ko-KR" sz="1000" b="1" dirty="0">
                <a:solidFill>
                  <a:schemeClr val="accent2"/>
                </a:solidFill>
              </a:rPr>
              <a:t> 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2017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년 </a:t>
            </a:r>
            <a:r>
              <a:rPr lang="en-US" altLang="ko-KR" sz="1000" b="1" dirty="0">
                <a:solidFill>
                  <a:schemeClr val="accent2"/>
                </a:solidFill>
              </a:rPr>
              <a:t>8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월 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14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일</a:t>
            </a:r>
            <a:r>
              <a:rPr lang="en-US" altLang="ko-KR" sz="1000" b="1" dirty="0">
                <a:solidFill>
                  <a:schemeClr val="accent2"/>
                </a:solidFill>
              </a:rPr>
              <a:t>(</a:t>
            </a:r>
            <a:r>
              <a:rPr lang="ko-KR" altLang="en-US" sz="1000" b="1" dirty="0">
                <a:solidFill>
                  <a:schemeClr val="accent2"/>
                </a:solidFill>
              </a:rPr>
              <a:t>월</a:t>
            </a:r>
            <a:r>
              <a:rPr lang="en-US" altLang="ko-KR" sz="1000" b="1" dirty="0">
                <a:solidFill>
                  <a:schemeClr val="accent2"/>
                </a:solidFill>
              </a:rPr>
              <a:t>) ~ 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2017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년 </a:t>
            </a:r>
            <a:r>
              <a:rPr lang="en-US" altLang="ko-KR" sz="1000" b="1" dirty="0">
                <a:solidFill>
                  <a:schemeClr val="accent2"/>
                </a:solidFill>
              </a:rPr>
              <a:t>8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월 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22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일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(</a:t>
            </a:r>
            <a:r>
              <a:rPr lang="ko-KR" altLang="en-US" sz="1000" b="1" dirty="0">
                <a:solidFill>
                  <a:schemeClr val="accent2"/>
                </a:solidFill>
              </a:rPr>
              <a:t>화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)</a:t>
            </a:r>
            <a:endParaRPr lang="en-US" altLang="ko-KR" sz="1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1000" b="1" dirty="0" smtClean="0"/>
              <a:t>수강신청 확인 및 변경기간 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: 2017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년 </a:t>
            </a:r>
            <a:r>
              <a:rPr lang="en-US" altLang="ko-KR" sz="1000" b="1" dirty="0">
                <a:solidFill>
                  <a:schemeClr val="accent2"/>
                </a:solidFill>
              </a:rPr>
              <a:t>8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월 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28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일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(</a:t>
            </a:r>
            <a:r>
              <a:rPr lang="ko-KR" altLang="en-US" sz="1000" b="1" dirty="0">
                <a:solidFill>
                  <a:schemeClr val="accent2"/>
                </a:solidFill>
              </a:rPr>
              <a:t>월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) </a:t>
            </a:r>
            <a:r>
              <a:rPr lang="en-US" altLang="ko-KR" sz="1000" b="1" dirty="0">
                <a:solidFill>
                  <a:schemeClr val="accent2"/>
                </a:solidFill>
              </a:rPr>
              <a:t>~ 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2017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년 </a:t>
            </a:r>
            <a:r>
              <a:rPr lang="en-US" altLang="ko-KR" sz="1000" b="1" dirty="0">
                <a:solidFill>
                  <a:schemeClr val="accent2"/>
                </a:solidFill>
              </a:rPr>
              <a:t>9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월 </a:t>
            </a:r>
            <a:r>
              <a:rPr lang="en-US" altLang="ko-KR" sz="1000" b="1" dirty="0">
                <a:solidFill>
                  <a:schemeClr val="accent2"/>
                </a:solidFill>
              </a:rPr>
              <a:t>1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일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(</a:t>
            </a:r>
            <a:r>
              <a:rPr lang="ko-KR" altLang="en-US" sz="1000" b="1" dirty="0">
                <a:solidFill>
                  <a:schemeClr val="accent2"/>
                </a:solidFill>
              </a:rPr>
              <a:t>금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)</a:t>
            </a:r>
            <a:endParaRPr lang="en-US" altLang="ko-KR" sz="10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1000" b="1" dirty="0" smtClean="0"/>
              <a:t>수강신청 절차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ko-KR" altLang="en-US" sz="1000" b="1" dirty="0" smtClean="0"/>
              <a:t>        </a:t>
            </a:r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국제대학교  홈페이지에서  수강신청 기간 확인 ①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/>
            </a:r>
            <a:br>
              <a:rPr lang="en-US" altLang="ko-KR" sz="1000" b="1" dirty="0" smtClean="0">
                <a:solidFill>
                  <a:schemeClr val="accent2"/>
                </a:solidFill>
              </a:rPr>
            </a:br>
            <a:r>
              <a:rPr lang="en-US" altLang="ko-KR" sz="10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포털 로그인 </a:t>
            </a:r>
            <a:r>
              <a:rPr lang="en-US" altLang="ko-KR" sz="1000" b="1" dirty="0" smtClean="0"/>
              <a:t>-&gt; </a:t>
            </a:r>
            <a:r>
              <a:rPr lang="ko-KR" altLang="en-US" sz="1000" b="1" dirty="0" smtClean="0"/>
              <a:t>②  의 </a:t>
            </a:r>
            <a:r>
              <a:rPr lang="en-US" altLang="ko-KR" sz="1000" b="1" dirty="0" smtClean="0"/>
              <a:t>[ </a:t>
            </a:r>
            <a:r>
              <a:rPr lang="ko-KR" altLang="en-US" sz="1000" b="1" dirty="0" smtClean="0"/>
              <a:t>아이디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비밀번호</a:t>
            </a:r>
            <a:r>
              <a:rPr lang="en-US" altLang="ko-KR" sz="1000" b="1" dirty="0" smtClean="0"/>
              <a:t>  ]</a:t>
            </a:r>
            <a:r>
              <a:rPr lang="ko-KR" altLang="en-US" sz="1000" b="1" dirty="0" smtClean="0"/>
              <a:t> 로그인  클릭</a:t>
            </a:r>
            <a:endParaRPr lang="en-US" altLang="ko-KR" sz="9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ko-KR" sz="9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ko-KR" altLang="en-US" sz="900" dirty="0"/>
          </a:p>
          <a:p>
            <a:pPr eaLnBrk="1" hangingPunct="1">
              <a:lnSpc>
                <a:spcPct val="150000"/>
              </a:lnSpc>
              <a:buNone/>
              <a:defRPr/>
            </a:pPr>
            <a:endParaRPr lang="ko-KR" altLang="en-US" sz="900" dirty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ko-KR" altLang="en-US" sz="900" b="1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altLang="ko-KR" sz="900" b="1" dirty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ko-KR" sz="900" dirty="0"/>
              <a:t>      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82031" y="9235204"/>
            <a:ext cx="1708103" cy="815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753885" y="8865447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latin typeface="HY견고딕" pitchFamily="18" charset="-127"/>
                <a:ea typeface="HY견고딕" pitchFamily="18" charset="-127"/>
              </a:rPr>
              <a:t>2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5070706" y="10485904"/>
            <a:ext cx="1579457" cy="750095"/>
          </a:xfrm>
        </p:spPr>
        <p:txBody>
          <a:bodyPr/>
          <a:lstStyle/>
          <a:p>
            <a:pPr>
              <a:defRPr/>
            </a:pPr>
            <a:fld id="{A02A15C9-99A5-4339-87E9-E6584EBEB4E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0" y="2595064"/>
            <a:ext cx="6379714" cy="448588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05897" y="4871670"/>
            <a:ext cx="3798933" cy="188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679193" y="4831912"/>
            <a:ext cx="225637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latin typeface="HY견고딕" pitchFamily="18" charset="-127"/>
                <a:ea typeface="HY견고딕" pitchFamily="18" charset="-127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379716" y="5145499"/>
            <a:ext cx="284176" cy="17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99579" y="8050652"/>
            <a:ext cx="213224" cy="1275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451035" y="5698311"/>
            <a:ext cx="213224" cy="29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356694" y="5570796"/>
            <a:ext cx="697929" cy="148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879"/>
          <a:stretch/>
        </p:blipFill>
        <p:spPr bwMode="auto">
          <a:xfrm>
            <a:off x="380699" y="1728267"/>
            <a:ext cx="5812163" cy="33328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4862902" y="3074923"/>
            <a:ext cx="568841" cy="1042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학번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52115" y="2344879"/>
            <a:ext cx="710746" cy="340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38432" y="648147"/>
            <a:ext cx="6048695" cy="957771"/>
          </a:xfrm>
          <a:prstGeom prst="rect">
            <a:avLst/>
          </a:prstGeom>
        </p:spPr>
        <p:txBody>
          <a:bodyPr wrap="square" lIns="79827" tIns="39914" rIns="79827" bIns="39914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dirty="0" err="1" smtClean="0"/>
              <a:t>ㆍ</a:t>
            </a:r>
            <a:r>
              <a:rPr lang="ko-KR" altLang="en-US" dirty="0" smtClean="0"/>
              <a:t>  </a:t>
            </a:r>
            <a:r>
              <a:rPr lang="ko-KR" altLang="en-US" sz="1000" b="1" dirty="0" smtClean="0"/>
              <a:t>수강신청 </a:t>
            </a:r>
            <a:r>
              <a:rPr lang="ko-KR" altLang="en-US" sz="1000" b="1" dirty="0"/>
              <a:t>절차 </a:t>
            </a:r>
            <a:r>
              <a:rPr lang="en-US" altLang="ko-KR" sz="1000" b="1" dirty="0"/>
              <a:t>: </a:t>
            </a:r>
            <a:r>
              <a:rPr lang="en-US" altLang="ko-KR" sz="1000" b="1" dirty="0">
                <a:solidFill>
                  <a:schemeClr val="accent2"/>
                </a:solidFill>
              </a:rPr>
              <a:t> </a:t>
            </a:r>
            <a:br>
              <a:rPr lang="en-US" altLang="ko-KR" sz="1000" b="1" dirty="0">
                <a:solidFill>
                  <a:schemeClr val="accent2"/>
                </a:solidFill>
              </a:rPr>
            </a:br>
            <a:r>
              <a:rPr lang="ko-KR" altLang="en-US" sz="1000" b="1" dirty="0" smtClean="0"/>
              <a:t>        </a:t>
            </a:r>
            <a:r>
              <a:rPr lang="en-US" altLang="ko-KR" sz="1000" b="1" dirty="0" smtClean="0"/>
              <a:t>- </a:t>
            </a:r>
            <a:r>
              <a:rPr lang="ko-KR" altLang="en-US" sz="1000" b="1" dirty="0"/>
              <a:t>포털 로그인 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-&gt; </a:t>
            </a:r>
            <a:r>
              <a:rPr lang="ko-KR" altLang="en-US" sz="1000" b="1" dirty="0" smtClean="0"/>
              <a:t>③ </a:t>
            </a:r>
            <a:r>
              <a:rPr lang="en-US" altLang="ko-KR" sz="1000" b="1" dirty="0" smtClean="0"/>
              <a:t> </a:t>
            </a:r>
            <a:r>
              <a:rPr lang="en-US" altLang="ko-KR" sz="1000" b="1" dirty="0"/>
              <a:t>MY</a:t>
            </a:r>
            <a:r>
              <a:rPr lang="ko-KR" altLang="en-US" sz="1000" b="1" dirty="0"/>
              <a:t>정보  확인 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성명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학번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계열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학과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명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메일주소 확인</a:t>
            </a:r>
            <a:r>
              <a:rPr lang="en-US" altLang="ko-KR" sz="1000" b="1" dirty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/>
              <a:t>      </a:t>
            </a:r>
            <a:r>
              <a:rPr lang="en-US" altLang="ko-KR" sz="1000" b="1" dirty="0" smtClean="0"/>
              <a:t>  -&gt;  </a:t>
            </a:r>
            <a:r>
              <a:rPr lang="ko-KR" altLang="en-US" sz="1000" b="1" dirty="0"/>
              <a:t>④  학사정보 </a:t>
            </a:r>
            <a:r>
              <a:rPr lang="ko-KR" altLang="en-US" sz="1000" b="1" dirty="0" smtClean="0"/>
              <a:t>클릭  </a:t>
            </a:r>
            <a:r>
              <a:rPr lang="en-US" altLang="ko-KR" sz="1000" b="1" dirty="0" smtClean="0"/>
              <a:t>-&gt;</a:t>
            </a:r>
            <a:r>
              <a:rPr lang="en-US" altLang="ko-KR" sz="1000" b="1" dirty="0" smtClean="0">
                <a:solidFill>
                  <a:schemeClr val="accent2"/>
                </a:solidFill>
              </a:rPr>
              <a:t>   </a:t>
            </a:r>
            <a:r>
              <a:rPr lang="ko-KR" altLang="en-US" sz="1000" b="1" dirty="0"/>
              <a:t>⑤ </a:t>
            </a:r>
            <a:r>
              <a:rPr lang="en-US" altLang="ko-KR" sz="1000" b="1" dirty="0"/>
              <a:t> </a:t>
            </a:r>
            <a:r>
              <a:rPr lang="ko-KR" altLang="en-US" sz="1000" b="1" dirty="0"/>
              <a:t>교과 </a:t>
            </a:r>
            <a:r>
              <a:rPr lang="en-US" altLang="ko-KR" sz="1000" b="1" dirty="0"/>
              <a:t>/ </a:t>
            </a:r>
            <a:r>
              <a:rPr lang="ko-KR" altLang="en-US" sz="1000" b="1" dirty="0"/>
              <a:t>수업정보 에서 ▶ 수강신청 클릭</a:t>
            </a:r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4305731" y="2813644"/>
            <a:ext cx="1330813" cy="765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4110" name="Oval 20"/>
          <p:cNvSpPr>
            <a:spLocks noChangeArrowheads="1"/>
          </p:cNvSpPr>
          <p:nvPr/>
        </p:nvSpPr>
        <p:spPr bwMode="auto">
          <a:xfrm>
            <a:off x="485428" y="1992931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latin typeface="HY견고딕" pitchFamily="18" charset="-127"/>
                <a:ea typeface="HY견고딕" pitchFamily="18" charset="-127"/>
              </a:rPr>
              <a:t>4</a:t>
            </a: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4002455" y="2685117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latin typeface="HY견고딕" pitchFamily="18" charset="-127"/>
                <a:ea typeface="HY견고딕" pitchFamily="18" charset="-127"/>
              </a:rPr>
              <a:t>3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404754" y="3308778"/>
            <a:ext cx="881084" cy="88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메일주소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452495" y="3061423"/>
            <a:ext cx="423528" cy="131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성명</a:t>
            </a:r>
          </a:p>
        </p:txBody>
      </p:sp>
      <p:pic>
        <p:nvPicPr>
          <p:cNvPr id="22" name="_x147388480" descr="EMB000017a405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9" y="5620680"/>
            <a:ext cx="5812163" cy="37236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452728" y="7848709"/>
            <a:ext cx="754527" cy="201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1279284" y="7795620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183040" y="5847202"/>
            <a:ext cx="568841" cy="2776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성명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5F0A7-013D-497F-A8AA-2C5F5C4A5866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25" name="직사각형 24"/>
          <p:cNvSpPr/>
          <p:nvPr/>
        </p:nvSpPr>
        <p:spPr>
          <a:xfrm>
            <a:off x="4435481" y="3219532"/>
            <a:ext cx="881084" cy="888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계열</a:t>
            </a:r>
            <a:r>
              <a:rPr lang="en-US" altLang="ko-KR" sz="700" dirty="0" smtClean="0">
                <a:solidFill>
                  <a:schemeClr val="tx1"/>
                </a:solidFill>
              </a:rPr>
              <a:t>(</a:t>
            </a:r>
            <a:r>
              <a:rPr lang="ko-KR" altLang="en-US" sz="700" dirty="0" smtClean="0">
                <a:solidFill>
                  <a:schemeClr val="tx1"/>
                </a:solidFill>
              </a:rPr>
              <a:t>학과</a:t>
            </a:r>
            <a:r>
              <a:rPr lang="en-US" altLang="ko-KR" sz="700" dirty="0" smtClean="0">
                <a:solidFill>
                  <a:schemeClr val="tx1"/>
                </a:solidFill>
              </a:rPr>
              <a:t>)</a:t>
            </a:r>
            <a:r>
              <a:rPr lang="ko-KR" altLang="en-US" sz="700" dirty="0" smtClean="0">
                <a:solidFill>
                  <a:schemeClr val="tx1"/>
                </a:solidFill>
              </a:rPr>
              <a:t>명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79783" y="414651"/>
            <a:ext cx="6048695" cy="1188603"/>
          </a:xfrm>
          <a:prstGeom prst="rect">
            <a:avLst/>
          </a:prstGeom>
        </p:spPr>
        <p:txBody>
          <a:bodyPr wrap="square" lIns="79827" tIns="39914" rIns="79827" bIns="39914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000" b="1" dirty="0"/>
              <a:t> </a:t>
            </a:r>
            <a:r>
              <a:rPr lang="ko-KR" altLang="en-US" dirty="0" err="1" smtClean="0"/>
              <a:t>ㆍ</a:t>
            </a:r>
            <a:r>
              <a:rPr lang="ko-KR" altLang="en-US" dirty="0" smtClean="0"/>
              <a:t>   </a:t>
            </a:r>
            <a:r>
              <a:rPr lang="ko-KR" altLang="en-US" sz="1000" b="1" dirty="0" smtClean="0"/>
              <a:t>수강신청 </a:t>
            </a:r>
            <a:r>
              <a:rPr lang="ko-KR" altLang="en-US" sz="1000" b="1" dirty="0"/>
              <a:t>절차 </a:t>
            </a:r>
            <a:r>
              <a:rPr lang="en-US" altLang="ko-KR" sz="1000" b="1" dirty="0"/>
              <a:t>: </a:t>
            </a:r>
            <a:r>
              <a:rPr lang="en-US" altLang="ko-KR" sz="1000" b="1" dirty="0">
                <a:solidFill>
                  <a:schemeClr val="accent2"/>
                </a:solidFill>
              </a:rPr>
              <a:t> </a:t>
            </a:r>
            <a:br>
              <a:rPr lang="en-US" altLang="ko-KR" sz="1000" b="1" dirty="0">
                <a:solidFill>
                  <a:schemeClr val="accent2"/>
                </a:solidFill>
              </a:rPr>
            </a:br>
            <a:r>
              <a:rPr lang="en-US" altLang="ko-KR" sz="1000" b="1" dirty="0">
                <a:solidFill>
                  <a:schemeClr val="accent2"/>
                </a:solidFill>
              </a:rPr>
              <a:t>      </a:t>
            </a:r>
            <a:r>
              <a:rPr lang="ko-KR" altLang="en-US" sz="1000" b="1" dirty="0"/>
              <a:t>⑥ </a:t>
            </a:r>
            <a:r>
              <a:rPr lang="ko-KR" altLang="en-US" sz="1000" b="1" dirty="0">
                <a:solidFill>
                  <a:schemeClr val="accent2"/>
                </a:solidFill>
              </a:rPr>
              <a:t>                                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000" b="1" dirty="0" smtClean="0"/>
              <a:t>클릭 →  ⑦  </a:t>
            </a:r>
            <a:r>
              <a:rPr lang="ko-KR" altLang="en-US" sz="1000" b="1" dirty="0"/>
              <a:t>자과과목 </a:t>
            </a:r>
            <a:r>
              <a:rPr lang="en-US" altLang="ko-KR" sz="1000" b="1" dirty="0"/>
              <a:t>   </a:t>
            </a:r>
            <a:r>
              <a:rPr lang="ko-KR" altLang="en-US" sz="1000" b="1" dirty="0"/>
              <a:t>타과과목 </a:t>
            </a:r>
            <a:r>
              <a:rPr lang="en-US" altLang="ko-KR" sz="1000" b="1" dirty="0"/>
              <a:t>    </a:t>
            </a:r>
            <a:r>
              <a:rPr lang="ko-KR" altLang="en-US" sz="1000" b="1" dirty="0"/>
              <a:t>공통교양 </a:t>
            </a:r>
            <a:r>
              <a:rPr lang="ko-KR" altLang="en-US" sz="1000" b="1" dirty="0">
                <a:solidFill>
                  <a:schemeClr val="accent2"/>
                </a:solidFill>
              </a:rPr>
              <a:t>   </a:t>
            </a:r>
            <a:r>
              <a:rPr lang="ko-KR" altLang="en-US" sz="1000" b="1" dirty="0" smtClean="0"/>
              <a:t>클릭</a:t>
            </a:r>
            <a:r>
              <a:rPr lang="en-US" altLang="ko-KR" sz="1000" b="1" dirty="0" smtClean="0"/>
              <a:t>   </a:t>
            </a:r>
            <a:r>
              <a:rPr lang="ko-KR" altLang="en-US" sz="1000" b="1" dirty="0" smtClean="0"/>
              <a:t>→</a:t>
            </a:r>
            <a:r>
              <a:rPr lang="en-US" altLang="ko-KR" sz="1000" b="1" dirty="0" smtClean="0"/>
              <a:t>    </a:t>
            </a:r>
            <a:r>
              <a:rPr lang="ko-KR" altLang="en-US" sz="1000" b="1" dirty="0"/>
              <a:t>⑧  신청 </a:t>
            </a:r>
            <a:r>
              <a:rPr lang="ko-KR" altLang="en-US" sz="1000" b="1" dirty="0" smtClean="0"/>
              <a:t> →</a:t>
            </a:r>
            <a:r>
              <a:rPr lang="en-US" altLang="ko-KR" sz="1000" b="1" dirty="0" smtClean="0"/>
              <a:t>     </a:t>
            </a:r>
            <a:r>
              <a:rPr lang="ko-KR" altLang="en-US" sz="1000" b="1" dirty="0" smtClean="0"/>
              <a:t>시간표</a:t>
            </a:r>
            <a:r>
              <a:rPr lang="en-US" altLang="ko-KR" sz="1000" b="1" dirty="0" smtClean="0"/>
              <a:t>  </a:t>
            </a:r>
            <a:r>
              <a:rPr lang="ko-KR" altLang="en-US" sz="1000" b="1" dirty="0" smtClean="0"/>
              <a:t> </a:t>
            </a:r>
            <a:r>
              <a:rPr lang="ko-KR" altLang="en-US" sz="1000" b="1" dirty="0"/>
              <a:t>강의시간 </a:t>
            </a:r>
            <a:r>
              <a:rPr lang="ko-KR" altLang="en-US" sz="1000" b="1" dirty="0" smtClean="0"/>
              <a:t>확인  →</a:t>
            </a:r>
            <a:r>
              <a:rPr lang="en-US" altLang="ko-KR" sz="1000" b="1" dirty="0" smtClean="0"/>
              <a:t>    </a:t>
            </a:r>
            <a:r>
              <a:rPr lang="ko-KR" altLang="en-US" sz="1000" b="1" dirty="0"/>
              <a:t>⑨ </a:t>
            </a:r>
            <a:r>
              <a:rPr lang="en-US" altLang="ko-KR" sz="1000" b="1" dirty="0"/>
              <a:t> </a:t>
            </a:r>
            <a:r>
              <a:rPr lang="ko-KR" altLang="en-US" sz="1000" b="1" dirty="0"/>
              <a:t>수강확인서 출력</a:t>
            </a:r>
            <a:endParaRPr lang="ko-KR" altLang="en-US" sz="1000" dirty="0"/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/>
              <a:t>  </a:t>
            </a:r>
            <a:endParaRPr lang="ko-KR" altLang="en-US" sz="1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" y="91230"/>
            <a:ext cx="161278" cy="35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827" tIns="39914" rIns="79827" bIns="3991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47388480" descr="EMB000017a40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8" y="1728267"/>
            <a:ext cx="5943821" cy="37444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008286" y="819021"/>
            <a:ext cx="1080120" cy="3053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1150" b="1" dirty="0"/>
              <a:t>수강신청 </a:t>
            </a:r>
            <a:r>
              <a:rPr lang="ko-KR" altLang="en-US" sz="900" b="1" dirty="0"/>
              <a:t>▶</a:t>
            </a:r>
            <a:endParaRPr lang="ko-KR" altLang="en-US" sz="900" dirty="0"/>
          </a:p>
        </p:txBody>
      </p:sp>
      <p:sp>
        <p:nvSpPr>
          <p:cNvPr id="7" name="직사각형 6"/>
          <p:cNvSpPr/>
          <p:nvPr/>
        </p:nvSpPr>
        <p:spPr>
          <a:xfrm>
            <a:off x="3691817" y="2976192"/>
            <a:ext cx="1279615" cy="467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5090463" y="3093116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" y="91230"/>
            <a:ext cx="161278" cy="35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827" tIns="39914" rIns="79827" bIns="3991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595656" y="857132"/>
            <a:ext cx="558421" cy="229125"/>
          </a:xfrm>
          <a:prstGeom prst="rect">
            <a:avLst/>
          </a:prstGeom>
          <a:gradFill>
            <a:gsLst>
              <a:gs pos="100000">
                <a:srgbClr val="AFC5C6"/>
              </a:gs>
              <a:gs pos="8735">
                <a:srgbClr val="C3CACA">
                  <a:lumMod val="96000"/>
                  <a:lumOff val="4000"/>
                  <a:alpha val="0"/>
                </a:srgbClr>
              </a:gs>
              <a:gs pos="0">
                <a:srgbClr val="C7CBCB"/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931393" y="850170"/>
            <a:ext cx="558421" cy="229125"/>
          </a:xfrm>
          <a:prstGeom prst="rect">
            <a:avLst/>
          </a:prstGeom>
          <a:gradFill>
            <a:gsLst>
              <a:gs pos="100000">
                <a:srgbClr val="AFC5C6"/>
              </a:gs>
              <a:gs pos="8735">
                <a:srgbClr val="C3CACA">
                  <a:lumMod val="96000"/>
                  <a:lumOff val="4000"/>
                  <a:alpha val="0"/>
                </a:srgbClr>
              </a:gs>
              <a:gs pos="0">
                <a:srgbClr val="C7CBCB"/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311783" y="853840"/>
            <a:ext cx="558421" cy="229125"/>
          </a:xfrm>
          <a:prstGeom prst="rect">
            <a:avLst/>
          </a:prstGeom>
          <a:gradFill>
            <a:gsLst>
              <a:gs pos="100000">
                <a:srgbClr val="AFC5C6"/>
              </a:gs>
              <a:gs pos="8735">
                <a:srgbClr val="C3CACA">
                  <a:lumMod val="96000"/>
                  <a:lumOff val="4000"/>
                  <a:alpha val="0"/>
                </a:srgbClr>
              </a:gs>
              <a:gs pos="0">
                <a:srgbClr val="C7CBCB"/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pic>
        <p:nvPicPr>
          <p:cNvPr id="15" name="_x145898144" descr="EMB000013180d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4" y="6024451"/>
            <a:ext cx="5714948" cy="379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34" y="6151967"/>
            <a:ext cx="792088" cy="3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2" y="6933408"/>
            <a:ext cx="1541254" cy="30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4877918" y="6964402"/>
            <a:ext cx="1333665" cy="2699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endParaRPr lang="ko-KR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086404" y="6956628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098682" y="7658164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718292" y="6180615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5F0A7-013D-497F-A8AA-2C5F5C4A5866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24" name="직사각형 23"/>
          <p:cNvSpPr/>
          <p:nvPr/>
        </p:nvSpPr>
        <p:spPr>
          <a:xfrm>
            <a:off x="1293475" y="6493564"/>
            <a:ext cx="1066118" cy="131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smtClean="0">
                <a:solidFill>
                  <a:schemeClr val="tx1"/>
                </a:solidFill>
              </a:rPr>
              <a:t>성명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373944" y="6461366"/>
            <a:ext cx="664263" cy="131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smtClean="0">
                <a:solidFill>
                  <a:schemeClr val="tx1"/>
                </a:solidFill>
              </a:rPr>
              <a:t>학번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971432" y="6461365"/>
            <a:ext cx="664263" cy="131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생년월일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25758" y="3816499"/>
            <a:ext cx="1525908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954231" y="4073340"/>
            <a:ext cx="1525908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77914" y="6248702"/>
            <a:ext cx="945789" cy="2155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2017</a:t>
            </a:r>
            <a:r>
              <a:rPr lang="ko-KR" altLang="en-US" sz="700" dirty="0" smtClean="0">
                <a:solidFill>
                  <a:schemeClr val="tx1"/>
                </a:solidFill>
              </a:rPr>
              <a:t>년도 </a:t>
            </a:r>
            <a:r>
              <a:rPr lang="en-US" altLang="ko-KR" sz="700" dirty="0" smtClean="0">
                <a:solidFill>
                  <a:schemeClr val="tx1"/>
                </a:solidFill>
              </a:rPr>
              <a:t>1</a:t>
            </a:r>
            <a:r>
              <a:rPr lang="ko-KR" altLang="en-US" sz="700" dirty="0" smtClean="0">
                <a:solidFill>
                  <a:schemeClr val="tx1"/>
                </a:solidFill>
              </a:rPr>
              <a:t>학기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0" y="2149652"/>
            <a:ext cx="5991375" cy="447515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0" y="2520355"/>
            <a:ext cx="691417" cy="26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39780" y="2265323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55" y="3335467"/>
            <a:ext cx="1361928" cy="5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6324604" y="4101078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11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4693951" y="3505660"/>
            <a:ext cx="213101" cy="2550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827" tIns="39914" rIns="79827" bIns="39914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800" b="1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82460" y="379303"/>
            <a:ext cx="6048695" cy="1650268"/>
          </a:xfrm>
          <a:prstGeom prst="rect">
            <a:avLst/>
          </a:prstGeom>
        </p:spPr>
        <p:txBody>
          <a:bodyPr wrap="square" lIns="79827" tIns="39914" rIns="79827" bIns="39914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000" b="1" dirty="0"/>
              <a:t> </a:t>
            </a:r>
            <a:r>
              <a:rPr lang="ko-KR" altLang="en-US" dirty="0" err="1" smtClean="0"/>
              <a:t>ㆍ</a:t>
            </a:r>
            <a:r>
              <a:rPr lang="ko-KR" altLang="en-US" dirty="0" smtClean="0"/>
              <a:t> </a:t>
            </a:r>
            <a:r>
              <a:rPr lang="ko-KR" altLang="en-US" sz="1000" b="1" dirty="0" smtClean="0"/>
              <a:t>수강신청 </a:t>
            </a:r>
            <a:r>
              <a:rPr lang="ko-KR" altLang="en-US" sz="1000" b="1" dirty="0"/>
              <a:t>절차 </a:t>
            </a:r>
            <a:r>
              <a:rPr lang="en-US" altLang="ko-KR" sz="1000" b="1" dirty="0"/>
              <a:t>: </a:t>
            </a:r>
            <a:r>
              <a:rPr lang="en-US" altLang="ko-KR" sz="1000" b="1" dirty="0">
                <a:solidFill>
                  <a:schemeClr val="accent2"/>
                </a:solidFill>
              </a:rPr>
              <a:t> </a:t>
            </a:r>
            <a:br>
              <a:rPr lang="en-US" altLang="ko-KR" sz="1000" b="1" dirty="0">
                <a:solidFill>
                  <a:schemeClr val="accent2"/>
                </a:solidFill>
              </a:rPr>
            </a:br>
            <a:r>
              <a:rPr lang="en-US" altLang="ko-KR" sz="1000" b="1" dirty="0"/>
              <a:t>     </a:t>
            </a:r>
            <a:r>
              <a:rPr lang="en-US" altLang="ko-KR" sz="1000" b="1" dirty="0" smtClean="0"/>
              <a:t>    </a:t>
            </a:r>
            <a:r>
              <a:rPr lang="ko-KR" altLang="en-US" sz="1000" b="1" dirty="0" smtClean="0"/>
              <a:t>수강신청 </a:t>
            </a:r>
            <a:r>
              <a:rPr lang="ko-KR" altLang="en-US" sz="1000" b="1" dirty="0"/>
              <a:t>확인서 출력화면</a:t>
            </a:r>
            <a:endParaRPr lang="en-US" altLang="ko-KR" sz="10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/>
              <a:t>    </a:t>
            </a:r>
            <a:r>
              <a:rPr lang="en-US" altLang="ko-KR" sz="1000" b="1" dirty="0" smtClean="0"/>
              <a:t>    </a:t>
            </a:r>
            <a:r>
              <a:rPr lang="ko-KR" altLang="en-US" sz="1000" b="1" dirty="0"/>
              <a:t>⑩  인쇄 → 수강신청 내용 확인</a:t>
            </a:r>
            <a:endParaRPr lang="en-US" altLang="ko-KR" sz="10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/>
              <a:t>     </a:t>
            </a:r>
            <a:r>
              <a:rPr lang="en-US" altLang="ko-KR" sz="1000" b="1" dirty="0" smtClean="0"/>
              <a:t>   </a:t>
            </a:r>
            <a:r>
              <a:rPr lang="ko-KR" altLang="en-US" sz="1000" b="1" dirty="0" smtClean="0"/>
              <a:t>⑪  </a:t>
            </a:r>
            <a:r>
              <a:rPr lang="ko-KR" altLang="en-US" sz="1000" b="1" dirty="0"/>
              <a:t>본인 서명</a:t>
            </a:r>
            <a:endParaRPr lang="en-US" altLang="ko-KR" sz="10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/>
              <a:t>     </a:t>
            </a:r>
            <a:r>
              <a:rPr lang="en-US" altLang="ko-KR" sz="1000" b="1" dirty="0" smtClean="0"/>
              <a:t>   </a:t>
            </a:r>
            <a:r>
              <a:rPr lang="ko-KR" altLang="en-US" sz="1000" b="1" dirty="0" smtClean="0"/>
              <a:t>⑫  </a:t>
            </a:r>
            <a:r>
              <a:rPr lang="ko-KR" altLang="en-US" sz="1000" b="1" dirty="0"/>
              <a:t>지도교수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학과장 서명 확인 후 학과사무실에 제출</a:t>
            </a:r>
            <a:endParaRPr lang="en-US" altLang="ko-KR" sz="10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/>
              <a:t>     </a:t>
            </a:r>
            <a:r>
              <a:rPr lang="en-US" altLang="ko-KR" sz="1000" b="1" dirty="0" smtClean="0"/>
              <a:t>       </a:t>
            </a:r>
            <a:r>
              <a:rPr lang="ko-KR" altLang="en-US" sz="1000" b="1" dirty="0" smtClean="0"/>
              <a:t>→  수강신청 </a:t>
            </a:r>
            <a:r>
              <a:rPr lang="ko-KR" altLang="en-US" sz="1000" b="1" dirty="0"/>
              <a:t>완료</a:t>
            </a:r>
            <a:endParaRPr lang="ko-KR" altLang="en-US" sz="1000" dirty="0"/>
          </a:p>
        </p:txBody>
      </p:sp>
      <p:sp>
        <p:nvSpPr>
          <p:cNvPr id="15" name="직사각형 14"/>
          <p:cNvSpPr/>
          <p:nvPr/>
        </p:nvSpPr>
        <p:spPr>
          <a:xfrm>
            <a:off x="5405372" y="4138566"/>
            <a:ext cx="391914" cy="721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성명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693951" y="4138566"/>
            <a:ext cx="568841" cy="900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학번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925603" y="4132187"/>
            <a:ext cx="1066118" cy="964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27" tIns="39914" rIns="79827" bIns="39914" rtlCol="0" anchor="ctr"/>
          <a:lstStyle/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전공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5F0A7-013D-497F-A8AA-2C5F5C4A5866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18" name="직사각형 17"/>
          <p:cNvSpPr/>
          <p:nvPr/>
        </p:nvSpPr>
        <p:spPr>
          <a:xfrm>
            <a:off x="3361170" y="3218434"/>
            <a:ext cx="1261102" cy="167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년도 </a:t>
            </a: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</a:t>
            </a:r>
            <a:endParaRPr lang="ko-KR" altLang="en-US" sz="11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22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125</Words>
  <Application>Microsoft Office PowerPoint</Application>
  <PresentationFormat>사용자 지정</PresentationFormat>
  <Paragraphs>52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HY견고딕</vt:lpstr>
      <vt:lpstr>굴림</vt:lpstr>
      <vt:lpstr>맑은 고딕</vt:lpstr>
      <vt:lpstr>기본 디자인</vt:lpstr>
      <vt:lpstr>                    수 강 신 청  안 내 문   및   메 뉴 얼</vt:lpstr>
      <vt:lpstr>PowerPoint 프레젠테이션</vt:lpstr>
      <vt:lpstr>PowerPoint 프레젠테이션</vt:lpstr>
      <vt:lpstr>PowerPoint 프레젠테이션</vt:lpstr>
    </vt:vector>
  </TitlesOfParts>
  <Company>kookje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vl420</dc:creator>
  <cp:lastModifiedBy>hp6300</cp:lastModifiedBy>
  <cp:revision>106</cp:revision>
  <cp:lastPrinted>2015-02-17T05:16:52Z</cp:lastPrinted>
  <dcterms:created xsi:type="dcterms:W3CDTF">2008-05-26T04:29:13Z</dcterms:created>
  <dcterms:modified xsi:type="dcterms:W3CDTF">2017-08-09T00:50:57Z</dcterms:modified>
</cp:coreProperties>
</file>