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14" r:id="rId3"/>
    <p:sldId id="315" r:id="rId4"/>
    <p:sldId id="316" r:id="rId5"/>
    <p:sldId id="31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94B2B"/>
    <a:srgbClr val="F3F3F3"/>
    <a:srgbClr val="272C31"/>
    <a:srgbClr val="9177A5"/>
    <a:srgbClr val="1F4B7B"/>
    <a:srgbClr val="1950C7"/>
    <a:srgbClr val="484481"/>
    <a:srgbClr val="8AF5FF"/>
    <a:srgbClr val="255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3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95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8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31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9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8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/>
              <a:t>2022-04-25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C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그룹 21"/>
          <p:cNvGrpSpPr/>
          <p:nvPr/>
        </p:nvGrpSpPr>
        <p:grpSpPr>
          <a:xfrm>
            <a:off x="0" y="0"/>
            <a:ext cx="11772900" cy="6381750"/>
            <a:chOff x="0" y="0"/>
            <a:chExt cx="11772900" cy="6381750"/>
          </a:xfrm>
        </p:grpSpPr>
        <p:sp>
          <p:nvSpPr>
            <p:cNvPr id="5" name="직각 삼각형 4"/>
            <p:cNvSpPr/>
            <p:nvPr/>
          </p:nvSpPr>
          <p:spPr>
            <a:xfrm flipV="1">
              <a:off x="0" y="0"/>
              <a:ext cx="3644900" cy="3111500"/>
            </a:xfrm>
            <a:prstGeom prst="rtTriangle">
              <a:avLst/>
            </a:prstGeom>
            <a:solidFill>
              <a:srgbClr val="E94B2B"/>
            </a:solidFill>
            <a:ln>
              <a:noFill/>
            </a:ln>
            <a:effectLst>
              <a:outerShdw blurRad="292100" dist="2413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61950" y="342900"/>
              <a:ext cx="11410950" cy="603885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ffectLst>
              <a:outerShdw blurRad="419100" dist="736600" dir="5400000" sx="93000" sy="93000" algn="t" rotWithShape="0">
                <a:prstClr val="black">
                  <a:alpha val="6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348814"/>
            <a:ext cx="11410950" cy="6032936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3015253" y="838829"/>
            <a:ext cx="1458506" cy="869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544919" y="1001752"/>
            <a:ext cx="25550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① 학생 로그인 클릭 후 </a:t>
            </a:r>
            <a:endParaRPr lang="en-US" altLang="ko-KR" sz="1500" dirty="0" smtClean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포털사이트 아이디로 로그인</a:t>
            </a:r>
            <a:endParaRPr lang="ko-KR" altLang="en-US" sz="1500" dirty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34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C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그룹 21"/>
          <p:cNvGrpSpPr/>
          <p:nvPr/>
        </p:nvGrpSpPr>
        <p:grpSpPr>
          <a:xfrm>
            <a:off x="0" y="0"/>
            <a:ext cx="11772900" cy="6381750"/>
            <a:chOff x="0" y="0"/>
            <a:chExt cx="11772900" cy="6381750"/>
          </a:xfrm>
        </p:grpSpPr>
        <p:sp>
          <p:nvSpPr>
            <p:cNvPr id="5" name="직각 삼각형 4"/>
            <p:cNvSpPr/>
            <p:nvPr/>
          </p:nvSpPr>
          <p:spPr>
            <a:xfrm flipV="1">
              <a:off x="0" y="0"/>
              <a:ext cx="3644900" cy="3111500"/>
            </a:xfrm>
            <a:prstGeom prst="rtTriangle">
              <a:avLst/>
            </a:prstGeom>
            <a:solidFill>
              <a:srgbClr val="E94B2B"/>
            </a:solidFill>
            <a:ln>
              <a:noFill/>
            </a:ln>
            <a:effectLst>
              <a:outerShdw blurRad="292100" dist="2413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61950" y="342900"/>
              <a:ext cx="11410950" cy="603885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ffectLst>
              <a:outerShdw blurRad="419100" dist="736600" dir="5400000" sx="93000" sy="93000" algn="t" rotWithShape="0">
                <a:prstClr val="black">
                  <a:alpha val="6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272659"/>
            <a:ext cx="11410950" cy="6179331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3000139" y="342900"/>
            <a:ext cx="717917" cy="722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12710" y="1176616"/>
            <a:ext cx="16927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② 신청 관리 클릭</a:t>
            </a:r>
            <a:endParaRPr lang="ko-KR" altLang="en-US" sz="1500" dirty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061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C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그룹 21"/>
          <p:cNvGrpSpPr/>
          <p:nvPr/>
        </p:nvGrpSpPr>
        <p:grpSpPr>
          <a:xfrm>
            <a:off x="0" y="0"/>
            <a:ext cx="11772900" cy="6381750"/>
            <a:chOff x="0" y="0"/>
            <a:chExt cx="11772900" cy="6381750"/>
          </a:xfrm>
        </p:grpSpPr>
        <p:sp>
          <p:nvSpPr>
            <p:cNvPr id="5" name="직각 삼각형 4"/>
            <p:cNvSpPr/>
            <p:nvPr/>
          </p:nvSpPr>
          <p:spPr>
            <a:xfrm flipV="1">
              <a:off x="0" y="0"/>
              <a:ext cx="3644900" cy="3111500"/>
            </a:xfrm>
            <a:prstGeom prst="rtTriangle">
              <a:avLst/>
            </a:prstGeom>
            <a:solidFill>
              <a:srgbClr val="E94B2B"/>
            </a:solidFill>
            <a:ln>
              <a:noFill/>
            </a:ln>
            <a:effectLst>
              <a:outerShdw blurRad="292100" dist="2413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61950" y="342900"/>
              <a:ext cx="11410950" cy="603885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ffectLst>
              <a:outerShdw blurRad="419100" dist="736600" dir="5400000" sx="93000" sy="93000" algn="t" rotWithShape="0">
                <a:prstClr val="black">
                  <a:alpha val="6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342900"/>
            <a:ext cx="11410950" cy="6072752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3030367" y="342900"/>
            <a:ext cx="717917" cy="7226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59549" y="1065540"/>
            <a:ext cx="29774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③ </a:t>
            </a:r>
            <a:r>
              <a:rPr lang="ko-KR" altLang="en-US" sz="1500" dirty="0" err="1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신청관리</a:t>
            </a:r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- &gt; </a:t>
            </a:r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이력서 등록 클릭 </a:t>
            </a:r>
            <a:endParaRPr lang="ko-KR" altLang="en-US" sz="1500" dirty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598" y="1381072"/>
            <a:ext cx="338554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④ 이력서 작성</a:t>
            </a:r>
            <a:endParaRPr lang="en-US" altLang="ko-KR" sz="1200" dirty="0" smtClean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endParaRPr lang="en-US" altLang="ko-KR" sz="1200" dirty="0" smtClean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★ 빨간색으로 표시 된 곳은 필수 작성 입니다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★ 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ko-KR" altLang="en-US" sz="1200" dirty="0" err="1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성의있게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작성 해 주세요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</a:t>
            </a:r>
            <a:endParaRPr lang="en-US" altLang="ko-KR" sz="1200" dirty="0" smtClean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endParaRPr lang="en-US" altLang="ko-KR" sz="12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★ 사전교육 신청은 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1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차로 신청 해 주세요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</a:p>
          <a:p>
            <a:endParaRPr lang="en-US" altLang="ko-KR" sz="1200" dirty="0" smtClean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endParaRPr lang="en-US" altLang="ko-KR" sz="12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endParaRPr lang="en-US" altLang="ko-KR" sz="1200" dirty="0" smtClean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⑤ 자기소개서 작성</a:t>
            </a:r>
            <a:endParaRPr lang="en-US" altLang="ko-KR" sz="1200" dirty="0" smtClean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endParaRPr lang="en-US" altLang="ko-KR" sz="12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★ 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2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번의 자기소개서 작성 클릭 후 자기소개서 </a:t>
            </a:r>
            <a:endParaRPr lang="en-US" altLang="ko-KR" sz="1200" dirty="0" smtClean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en-US" altLang="ko-KR" sz="1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작성 해 주세요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</a:p>
          <a:p>
            <a:endParaRPr lang="en-US" altLang="ko-KR" sz="12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★ 실습 기관에서 확인 하는 이력서와 자기소개서</a:t>
            </a:r>
            <a:endParaRPr lang="en-US" altLang="ko-KR" sz="1200" dirty="0" smtClean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en-US" altLang="ko-KR" sz="1200" dirty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입니다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 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최소 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3</a:t>
            </a:r>
            <a:r>
              <a:rPr lang="ko-KR" altLang="en-US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줄 이상은 작성 부탁드립니다</a:t>
            </a:r>
            <a:r>
              <a:rPr lang="en-US" altLang="ko-KR" sz="1200" dirty="0" smtClean="0"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</a:p>
          <a:p>
            <a:endParaRPr lang="en-US" altLang="ko-KR" sz="1200" dirty="0" smtClean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endParaRPr lang="ko-KR" altLang="en-US" sz="1200" dirty="0"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782192" y="1992580"/>
            <a:ext cx="550456" cy="19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812419" y="2236604"/>
            <a:ext cx="618469" cy="189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90503" y="2236604"/>
            <a:ext cx="550456" cy="19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2846424" y="2476041"/>
            <a:ext cx="901859" cy="19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846425" y="2729184"/>
            <a:ext cx="550456" cy="19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2825565" y="2991695"/>
            <a:ext cx="1064937" cy="19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5017865" y="2970821"/>
            <a:ext cx="980284" cy="1950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1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C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그룹 21"/>
          <p:cNvGrpSpPr/>
          <p:nvPr/>
        </p:nvGrpSpPr>
        <p:grpSpPr>
          <a:xfrm>
            <a:off x="0" y="0"/>
            <a:ext cx="11772900" cy="6381750"/>
            <a:chOff x="0" y="0"/>
            <a:chExt cx="11772900" cy="6381750"/>
          </a:xfrm>
        </p:grpSpPr>
        <p:sp>
          <p:nvSpPr>
            <p:cNvPr id="5" name="직각 삼각형 4"/>
            <p:cNvSpPr/>
            <p:nvPr/>
          </p:nvSpPr>
          <p:spPr>
            <a:xfrm flipV="1">
              <a:off x="0" y="0"/>
              <a:ext cx="3644900" cy="3111500"/>
            </a:xfrm>
            <a:prstGeom prst="rtTriangle">
              <a:avLst/>
            </a:prstGeom>
            <a:solidFill>
              <a:srgbClr val="E94B2B"/>
            </a:solidFill>
            <a:ln>
              <a:noFill/>
            </a:ln>
            <a:effectLst>
              <a:outerShdw blurRad="292100" dist="2413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61950" y="342900"/>
              <a:ext cx="11410950" cy="603885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ffectLst>
              <a:outerShdw blurRad="419100" dist="736600" dir="5400000" sx="93000" sy="93000" algn="t" rotWithShape="0">
                <a:prstClr val="black">
                  <a:alpha val="6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342900"/>
            <a:ext cx="11410951" cy="6038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34185" y="3974995"/>
            <a:ext cx="616532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⑥ 이력서 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/ </a:t>
            </a:r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자기소개서 모두 작성 되면 보기와 같은 창이 뜹니다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</a:p>
          <a:p>
            <a:endParaRPr lang="en-US" altLang="ko-KR" sz="1500" dirty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닫기 누르면 바로 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“</a:t>
            </a:r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현장실습 </a:t>
            </a:r>
            <a:r>
              <a:rPr lang="ko-KR" altLang="en-US" sz="1500" dirty="0" err="1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기관조회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＂</a:t>
            </a:r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로 넘어가게 됩니다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</a:p>
          <a:p>
            <a:endParaRPr lang="en-US" altLang="ko-KR" sz="1500" dirty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만약에 넘어가지 않았을 경우에는 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“</a:t>
            </a:r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현장실습 </a:t>
            </a:r>
            <a:r>
              <a:rPr lang="ko-KR" altLang="en-US" sz="1500" dirty="0" err="1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기관조회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“ </a:t>
            </a:r>
            <a:r>
              <a:rPr lang="ko-KR" altLang="en-US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클릭하시면 됩니다</a:t>
            </a:r>
            <a:r>
              <a:rPr lang="en-US" altLang="ko-KR" sz="15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.</a:t>
            </a:r>
            <a:endParaRPr lang="ko-KR" altLang="en-US" sz="1500" dirty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094445" y="1715169"/>
            <a:ext cx="2293714" cy="6501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3094444" y="2795823"/>
            <a:ext cx="2240816" cy="589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094444" y="3817705"/>
            <a:ext cx="1939740" cy="5578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3094444" y="4828661"/>
            <a:ext cx="1832736" cy="5594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C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그룹 21"/>
          <p:cNvGrpSpPr/>
          <p:nvPr/>
        </p:nvGrpSpPr>
        <p:grpSpPr>
          <a:xfrm>
            <a:off x="0" y="0"/>
            <a:ext cx="11772900" cy="6381750"/>
            <a:chOff x="0" y="0"/>
            <a:chExt cx="11772900" cy="6381750"/>
          </a:xfrm>
        </p:grpSpPr>
        <p:sp>
          <p:nvSpPr>
            <p:cNvPr id="5" name="직각 삼각형 4"/>
            <p:cNvSpPr/>
            <p:nvPr/>
          </p:nvSpPr>
          <p:spPr>
            <a:xfrm flipV="1">
              <a:off x="0" y="0"/>
              <a:ext cx="3644900" cy="3111500"/>
            </a:xfrm>
            <a:prstGeom prst="rtTriangle">
              <a:avLst/>
            </a:prstGeom>
            <a:solidFill>
              <a:srgbClr val="E94B2B"/>
            </a:solidFill>
            <a:ln>
              <a:noFill/>
            </a:ln>
            <a:effectLst>
              <a:outerShdw blurRad="292100" dist="241300" dir="2700000" sx="95000" sy="95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361950" y="342900"/>
              <a:ext cx="11410950" cy="603885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ffectLst>
              <a:outerShdw blurRad="419100" dist="736600" dir="5400000" sx="93000" sy="93000" algn="t" rotWithShape="0">
                <a:prstClr val="black">
                  <a:alpha val="6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342900"/>
            <a:ext cx="11410950" cy="6038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03412" y="1216681"/>
            <a:ext cx="2954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circleNumDbPlain" startAt="7"/>
            </a:pPr>
            <a:r>
              <a:rPr lang="ko-KR" altLang="en-US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현장실습 </a:t>
            </a:r>
            <a:r>
              <a:rPr lang="ko-KR" altLang="en-US" sz="1200" dirty="0" err="1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기관조회</a:t>
            </a:r>
            <a:r>
              <a:rPr lang="ko-KR" altLang="en-US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클릭 후</a:t>
            </a:r>
            <a:endParaRPr lang="en-US" altLang="ko-KR" sz="1200" dirty="0" smtClean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endParaRPr lang="en-US" altLang="ko-KR" sz="1200" dirty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  <a:p>
            <a:r>
              <a:rPr lang="ko-KR" altLang="en-US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⑧ 본인이 실습 나가는 </a:t>
            </a:r>
            <a:r>
              <a:rPr lang="ko-KR" altLang="en-US" sz="1200" dirty="0" err="1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어린이집을</a:t>
            </a:r>
            <a:r>
              <a:rPr lang="ko-KR" altLang="en-US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찾고</a:t>
            </a:r>
            <a:r>
              <a:rPr lang="en-US" altLang="ko-KR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,</a:t>
            </a:r>
          </a:p>
          <a:p>
            <a:r>
              <a:rPr lang="en-US" altLang="ko-KR" sz="1200" dirty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    </a:t>
            </a:r>
          </a:p>
          <a:p>
            <a:r>
              <a:rPr lang="ko-KR" altLang="en-US" sz="1200" dirty="0" smtClean="0">
                <a:solidFill>
                  <a:srgbClr val="FF0000"/>
                </a:solidFill>
                <a:latin typeface="경기천년바탕 Regular" panose="02020503020101020101" pitchFamily="18" charset="-127"/>
                <a:ea typeface="경기천년바탕 Regular" panose="02020503020101020101" pitchFamily="18" charset="-127"/>
              </a:rPr>
              <a:t>⑨ 서약서 동의 후 지원하기 클릭</a:t>
            </a:r>
            <a:endParaRPr lang="ko-KR" altLang="en-US" sz="1200" dirty="0">
              <a:solidFill>
                <a:srgbClr val="FF0000"/>
              </a:solidFill>
              <a:latin typeface="경기천년바탕 Regular" panose="02020503020101020101" pitchFamily="18" charset="-127"/>
              <a:ea typeface="경기천년바탕 Regular" panose="020205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92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132</Words>
  <Application>Microsoft Office PowerPoint</Application>
  <PresentationFormat>와이드스크린</PresentationFormat>
  <Paragraphs>31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경기천년바탕 Regular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hp600</cp:lastModifiedBy>
  <cp:revision>171</cp:revision>
  <dcterms:created xsi:type="dcterms:W3CDTF">2018-03-06T08:13:05Z</dcterms:created>
  <dcterms:modified xsi:type="dcterms:W3CDTF">2022-04-25T06:06:51Z</dcterms:modified>
</cp:coreProperties>
</file>