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722" y="-1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01BB-9764-471D-A9E7-B38F8A830283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2DC5-B7C3-4CBF-969C-525F35A24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037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01BB-9764-471D-A9E7-B38F8A830283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2DC5-B7C3-4CBF-969C-525F35A24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9303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01BB-9764-471D-A9E7-B38F8A830283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2DC5-B7C3-4CBF-969C-525F35A24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11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01BB-9764-471D-A9E7-B38F8A830283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2DC5-B7C3-4CBF-969C-525F35A24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0685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01BB-9764-471D-A9E7-B38F8A830283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2DC5-B7C3-4CBF-969C-525F35A24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916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01BB-9764-471D-A9E7-B38F8A830283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2DC5-B7C3-4CBF-969C-525F35A24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90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01BB-9764-471D-A9E7-B38F8A830283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2DC5-B7C3-4CBF-969C-525F35A24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821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01BB-9764-471D-A9E7-B38F8A830283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2DC5-B7C3-4CBF-969C-525F35A24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848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01BB-9764-471D-A9E7-B38F8A830283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2DC5-B7C3-4CBF-969C-525F35A24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553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01BB-9764-471D-A9E7-B38F8A830283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2DC5-B7C3-4CBF-969C-525F35A24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74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01BB-9764-471D-A9E7-B38F8A830283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2DC5-B7C3-4CBF-969C-525F35A24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90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101BB-9764-471D-A9E7-B38F8A830283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C2DC5-B7C3-4CBF-969C-525F35A24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367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2" t="27599" r="58947" b="25399"/>
          <a:stretch/>
        </p:blipFill>
        <p:spPr bwMode="auto">
          <a:xfrm>
            <a:off x="611560" y="22498"/>
            <a:ext cx="7992888" cy="687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9153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</cp:revision>
  <dcterms:created xsi:type="dcterms:W3CDTF">2021-11-09T13:38:52Z</dcterms:created>
  <dcterms:modified xsi:type="dcterms:W3CDTF">2021-11-09T13:41:15Z</dcterms:modified>
</cp:coreProperties>
</file>