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6" y="-54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CC8C-8692-4E3A-9243-0B32143DF39B}" type="datetimeFigureOut">
              <a:rPr lang="ko-KR" altLang="en-US" smtClean="0"/>
              <a:t>2021-11-09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0D01-53BB-412C-8F9B-D10B2C2749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82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CC8C-8692-4E3A-9243-0B32143DF39B}" type="datetimeFigureOut">
              <a:rPr lang="ko-KR" altLang="en-US" smtClean="0"/>
              <a:t>2021-11-09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0D01-53BB-412C-8F9B-D10B2C2749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87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CC8C-8692-4E3A-9243-0B32143DF39B}" type="datetimeFigureOut">
              <a:rPr lang="ko-KR" altLang="en-US" smtClean="0"/>
              <a:t>2021-11-09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0D01-53BB-412C-8F9B-D10B2C2749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5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CC8C-8692-4E3A-9243-0B32143DF39B}" type="datetimeFigureOut">
              <a:rPr lang="ko-KR" altLang="en-US" smtClean="0"/>
              <a:t>2021-11-09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0D01-53BB-412C-8F9B-D10B2C2749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79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CC8C-8692-4E3A-9243-0B32143DF39B}" type="datetimeFigureOut">
              <a:rPr lang="ko-KR" altLang="en-US" smtClean="0"/>
              <a:t>2021-11-09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0D01-53BB-412C-8F9B-D10B2C2749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75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CC8C-8692-4E3A-9243-0B32143DF39B}" type="datetimeFigureOut">
              <a:rPr lang="ko-KR" altLang="en-US" smtClean="0"/>
              <a:t>2021-11-09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0D01-53BB-412C-8F9B-D10B2C2749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63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CC8C-8692-4E3A-9243-0B32143DF39B}" type="datetimeFigureOut">
              <a:rPr lang="ko-KR" altLang="en-US" smtClean="0"/>
              <a:t>2021-11-09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0D01-53BB-412C-8F9B-D10B2C2749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40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CC8C-8692-4E3A-9243-0B32143DF39B}" type="datetimeFigureOut">
              <a:rPr lang="ko-KR" altLang="en-US" smtClean="0"/>
              <a:t>2021-11-09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0D01-53BB-412C-8F9B-D10B2C2749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43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CC8C-8692-4E3A-9243-0B32143DF39B}" type="datetimeFigureOut">
              <a:rPr lang="ko-KR" altLang="en-US" smtClean="0"/>
              <a:t>2021-11-09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0D01-53BB-412C-8F9B-D10B2C2749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76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CC8C-8692-4E3A-9243-0B32143DF39B}" type="datetimeFigureOut">
              <a:rPr lang="ko-KR" altLang="en-US" smtClean="0"/>
              <a:t>2021-11-09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0D01-53BB-412C-8F9B-D10B2C2749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8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CC8C-8692-4E3A-9243-0B32143DF39B}" type="datetimeFigureOut">
              <a:rPr lang="ko-KR" altLang="en-US" smtClean="0"/>
              <a:t>2021-11-09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0D01-53BB-412C-8F9B-D10B2C2749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10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CC8C-8692-4E3A-9243-0B32143DF39B}" type="datetimeFigureOut">
              <a:rPr lang="ko-KR" altLang="en-US" smtClean="0"/>
              <a:t>2021-11-09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B0D01-53BB-412C-8F9B-D10B2C2749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48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29681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4536" y="845217"/>
            <a:ext cx="6761725" cy="5071294"/>
          </a:xfrm>
        </p:spPr>
      </p:pic>
    </p:spTree>
    <p:extLst>
      <p:ext uri="{BB962C8B-B14F-4D97-AF65-F5344CB8AC3E}">
        <p14:creationId xmlns:p14="http://schemas.microsoft.com/office/powerpoint/2010/main" val="104613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820686" cy="5865515"/>
          </a:xfrm>
        </p:spPr>
      </p:pic>
    </p:spTree>
    <p:extLst>
      <p:ext uri="{BB962C8B-B14F-4D97-AF65-F5344CB8AC3E}">
        <p14:creationId xmlns:p14="http://schemas.microsoft.com/office/powerpoint/2010/main" val="4062127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</cp:revision>
  <dcterms:created xsi:type="dcterms:W3CDTF">2021-11-09T14:28:27Z</dcterms:created>
  <dcterms:modified xsi:type="dcterms:W3CDTF">2021-11-09T14:31:35Z</dcterms:modified>
</cp:coreProperties>
</file>