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5" Type="http://schemas.openxmlformats.org/officeDocument/2006/relationships/image" Target="../media/image40.pn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7995900" cy="9956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7800" y="355600"/>
            <a:ext cx="24091900" cy="14020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7400" y="4864100"/>
            <a:ext cx="4572000" cy="5943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300" y="1803400"/>
            <a:ext cx="12877800" cy="1841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300" y="8470900"/>
            <a:ext cx="1409700" cy="863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0000">
            <a:off x="4114800" y="7391400"/>
            <a:ext cx="9410700" cy="86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7995900" cy="99568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100" y="3695700"/>
            <a:ext cx="13169900" cy="53467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700" y="3200400"/>
            <a:ext cx="3886200" cy="100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0" y="3924300"/>
            <a:ext cx="5016500" cy="6527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68300"/>
            <a:ext cx="17868900" cy="6350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4700" y="4483100"/>
            <a:ext cx="13119100" cy="4622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000" y="3175000"/>
            <a:ext cx="37211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7995900" cy="99568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6300" y="3721100"/>
            <a:ext cx="8356600" cy="835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5651500"/>
            <a:ext cx="4178300" cy="4178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500" y="5143500"/>
            <a:ext cx="1168400" cy="1168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1600" y="5067300"/>
            <a:ext cx="1574800" cy="1460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0500" y="8178800"/>
            <a:ext cx="3632200" cy="457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6565900"/>
            <a:ext cx="5067300" cy="26670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0" y="-965200"/>
            <a:ext cx="8356600" cy="8356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965200"/>
            <a:ext cx="4178300" cy="4178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457200"/>
            <a:ext cx="1168400" cy="1168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3300" y="381000"/>
            <a:ext cx="1549400" cy="1460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4900" y="3492500"/>
            <a:ext cx="3632200" cy="4572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9300" y="1879600"/>
            <a:ext cx="4699000" cy="26543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0" y="3721100"/>
            <a:ext cx="8356600" cy="83566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5651500"/>
            <a:ext cx="4178300" cy="41783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8100" y="5143500"/>
            <a:ext cx="1168400" cy="11684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21900" y="5067300"/>
            <a:ext cx="1600200" cy="14605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6200" y="7835900"/>
            <a:ext cx="3632200" cy="4572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77200" y="6985000"/>
            <a:ext cx="5232400" cy="1828800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8" name="Group 2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0" y="-965200"/>
            <a:ext cx="8356600" cy="83566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8700" y="965200"/>
            <a:ext cx="4178300" cy="41783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0000" y="457200"/>
            <a:ext cx="1168400" cy="11684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881100" y="381000"/>
            <a:ext cx="1574800" cy="14605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0" y="3492500"/>
            <a:ext cx="3632200" cy="4572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99900" y="1879600"/>
            <a:ext cx="5219700" cy="26670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03300" y="4584700"/>
            <a:ext cx="3683000" cy="5803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7995900" cy="9956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2794000"/>
            <a:ext cx="16281400" cy="6286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0" y="317500"/>
            <a:ext cx="14554200" cy="635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" y="3035300"/>
            <a:ext cx="16471900" cy="7226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7995900" cy="9956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0" y="584200"/>
            <a:ext cx="14554200" cy="6350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600" y="3327400"/>
            <a:ext cx="4089400" cy="50165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700" y="3505200"/>
            <a:ext cx="3238500" cy="889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5700" y="3035300"/>
            <a:ext cx="3340100" cy="2374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3900" y="4114800"/>
            <a:ext cx="3683000" cy="45466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300" y="3327400"/>
            <a:ext cx="4089400" cy="50165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8400" y="3505200"/>
            <a:ext cx="3238500" cy="889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400" y="3035300"/>
            <a:ext cx="3340100" cy="2387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6000" y="4622800"/>
            <a:ext cx="3581400" cy="25527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8700" y="3340100"/>
            <a:ext cx="4089400" cy="50165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7800" y="3505200"/>
            <a:ext cx="3238500" cy="889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31600" y="3035300"/>
            <a:ext cx="3721100" cy="24003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66500" y="4610100"/>
            <a:ext cx="3924300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7995900" cy="9956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300" y="-1257300"/>
            <a:ext cx="15125700" cy="6426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0" y="1181100"/>
            <a:ext cx="13550900" cy="15875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" y="-584200"/>
            <a:ext cx="11061700" cy="14185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1600" y="2806700"/>
            <a:ext cx="5537200" cy="7086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6500" y="2413000"/>
            <a:ext cx="3314700" cy="825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1100" y="1714500"/>
            <a:ext cx="4572000" cy="34417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700" y="-584200"/>
            <a:ext cx="11061700" cy="14185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1900" y="2806700"/>
            <a:ext cx="5537200" cy="7086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6800" y="2413000"/>
            <a:ext cx="33147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87100" y="1714500"/>
            <a:ext cx="4724400" cy="34163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2900" y="7289800"/>
            <a:ext cx="5041900" cy="5334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16600" y="8788400"/>
            <a:ext cx="2006600" cy="5334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9100" y="7289800"/>
            <a:ext cx="1066800" cy="5334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52400" y="5270500"/>
            <a:ext cx="2514600" cy="5334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77800" y="9207500"/>
            <a:ext cx="22352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7995900" cy="9956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300" y="-1257300"/>
            <a:ext cx="15125700" cy="6426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0" y="1181100"/>
            <a:ext cx="13550900" cy="15875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" y="-584200"/>
            <a:ext cx="11061700" cy="14185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1600" y="2806700"/>
            <a:ext cx="5537200" cy="7086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6500" y="2413000"/>
            <a:ext cx="3314700" cy="825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2800" y="1701800"/>
            <a:ext cx="5003800" cy="34417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700" y="-584200"/>
            <a:ext cx="11061700" cy="14185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1900" y="2806700"/>
            <a:ext cx="5537200" cy="7086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6800" y="2413000"/>
            <a:ext cx="33147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0000" y="3238500"/>
            <a:ext cx="1231900" cy="787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52200" y="1701800"/>
            <a:ext cx="4597400" cy="345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7995900" cy="9956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-660400"/>
            <a:ext cx="8496300" cy="4127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900" y="2120900"/>
            <a:ext cx="14566900" cy="5829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100" y="2159000"/>
            <a:ext cx="14376400" cy="6604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5300" y="8128000"/>
            <a:ext cx="14643100" cy="1422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hp600</dc:creator>
  <cp:lastModifiedBy>hp600</cp:lastModifiedBy>
  <cp:revision>2</cp:revision>
  <dcterms:created xsi:type="dcterms:W3CDTF">2006-08-16T00:00:00Z</dcterms:created>
  <dcterms:modified xsi:type="dcterms:W3CDTF">2024-06-11T01:44:59Z</dcterms:modified>
</cp:coreProperties>
</file>