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0" autoAdjust="0"/>
    <p:restoredTop sz="94660"/>
  </p:normalViewPr>
  <p:slideViewPr>
    <p:cSldViewPr snapToGrid="0">
      <p:cViewPr>
        <p:scale>
          <a:sx n="104" d="100"/>
          <a:sy n="104" d="100"/>
        </p:scale>
        <p:origin x="-96" y="-1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4D9-2ECE-48C9-AE2F-24A37B5BB5D4}" type="datetimeFigureOut">
              <a:rPr lang="ko-KR" altLang="en-US" smtClean="0"/>
              <a:t>2019-07-17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E9D2-CE0A-42ED-AD80-5B921A82F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45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4D9-2ECE-48C9-AE2F-24A37B5BB5D4}" type="datetimeFigureOut">
              <a:rPr lang="ko-KR" altLang="en-US" smtClean="0"/>
              <a:t>2019-07-17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E9D2-CE0A-42ED-AD80-5B921A82F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92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4D9-2ECE-48C9-AE2F-24A37B5BB5D4}" type="datetimeFigureOut">
              <a:rPr lang="ko-KR" altLang="en-US" smtClean="0"/>
              <a:t>2019-07-17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E9D2-CE0A-42ED-AD80-5B921A82F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50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4D9-2ECE-48C9-AE2F-24A37B5BB5D4}" type="datetimeFigureOut">
              <a:rPr lang="ko-KR" altLang="en-US" smtClean="0"/>
              <a:t>2019-07-17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E9D2-CE0A-42ED-AD80-5B921A82F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21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4D9-2ECE-48C9-AE2F-24A37B5BB5D4}" type="datetimeFigureOut">
              <a:rPr lang="ko-KR" altLang="en-US" smtClean="0"/>
              <a:t>2019-07-17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E9D2-CE0A-42ED-AD80-5B921A82F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66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4D9-2ECE-48C9-AE2F-24A37B5BB5D4}" type="datetimeFigureOut">
              <a:rPr lang="ko-KR" altLang="en-US" smtClean="0"/>
              <a:t>2019-07-17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E9D2-CE0A-42ED-AD80-5B921A82F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7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4D9-2ECE-48C9-AE2F-24A37B5BB5D4}" type="datetimeFigureOut">
              <a:rPr lang="ko-KR" altLang="en-US" smtClean="0"/>
              <a:t>2019-07-17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E9D2-CE0A-42ED-AD80-5B921A82F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716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4D9-2ECE-48C9-AE2F-24A37B5BB5D4}" type="datetimeFigureOut">
              <a:rPr lang="ko-KR" altLang="en-US" smtClean="0"/>
              <a:t>2019-07-17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E9D2-CE0A-42ED-AD80-5B921A82F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42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4D9-2ECE-48C9-AE2F-24A37B5BB5D4}" type="datetimeFigureOut">
              <a:rPr lang="ko-KR" altLang="en-US" smtClean="0"/>
              <a:t>2019-07-17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E9D2-CE0A-42ED-AD80-5B921A82F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22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4D9-2ECE-48C9-AE2F-24A37B5BB5D4}" type="datetimeFigureOut">
              <a:rPr lang="ko-KR" altLang="en-US" smtClean="0"/>
              <a:t>2019-07-17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E9D2-CE0A-42ED-AD80-5B921A82F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86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4D9-2ECE-48C9-AE2F-24A37B5BB5D4}" type="datetimeFigureOut">
              <a:rPr lang="ko-KR" altLang="en-US" smtClean="0"/>
              <a:t>2019-07-17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E9D2-CE0A-42ED-AD80-5B921A82F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42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7A4D9-2ECE-48C9-AE2F-24A37B5BB5D4}" type="datetimeFigureOut">
              <a:rPr lang="ko-KR" altLang="en-US" smtClean="0"/>
              <a:t>2019-07-17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E9D2-CE0A-42ED-AD80-5B921A82FE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36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530" y="143377"/>
            <a:ext cx="1623470" cy="808843"/>
          </a:xfrm>
          <a:prstGeom prst="rect">
            <a:avLst/>
          </a:prstGeom>
        </p:spPr>
      </p:pic>
      <p:sp>
        <p:nvSpPr>
          <p:cNvPr id="5" name="도넛 4"/>
          <p:cNvSpPr/>
          <p:nvPr/>
        </p:nvSpPr>
        <p:spPr>
          <a:xfrm>
            <a:off x="359828" y="378517"/>
            <a:ext cx="254342" cy="254342"/>
          </a:xfrm>
          <a:prstGeom prst="donut">
            <a:avLst>
              <a:gd name="adj" fmla="val 18170"/>
            </a:avLst>
          </a:prstGeom>
          <a:solidFill>
            <a:srgbClr val="005577"/>
          </a:solidFill>
          <a:ln>
            <a:noFill/>
          </a:ln>
          <a:effectLst>
            <a:reflection blurRad="38100" stA="340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66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71" y="281588"/>
            <a:ext cx="1390124" cy="454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55" b="1" dirty="0" err="1" smtClean="0">
                <a:solidFill>
                  <a:srgbClr val="00557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평택코스</a:t>
            </a:r>
            <a:endParaRPr lang="en-US" altLang="ko-KR" sz="2355" b="1" dirty="0" smtClean="0">
              <a:solidFill>
                <a:srgbClr val="00557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/>
          <p:cNvCxnSpPr>
            <a:stCxn id="6" idx="3"/>
          </p:cNvCxnSpPr>
          <p:nvPr/>
        </p:nvCxnSpPr>
        <p:spPr>
          <a:xfrm>
            <a:off x="2004295" y="508958"/>
            <a:ext cx="6085064" cy="38840"/>
          </a:xfrm>
          <a:prstGeom prst="line">
            <a:avLst/>
          </a:prstGeom>
          <a:ln w="50800" cap="rnd">
            <a:solidFill>
              <a:srgbClr val="0055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0" y="6561138"/>
            <a:ext cx="9906000" cy="296862"/>
          </a:xfrm>
          <a:prstGeom prst="rect">
            <a:avLst/>
          </a:prstGeom>
          <a:solidFill>
            <a:srgbClr val="005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63815"/>
            <a:ext cx="7061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6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SAMSUNG NANUMWALKING FESTIVAL</a:t>
            </a:r>
            <a:endParaRPr lang="ko-KR" altLang="en-US" sz="1200" spc="6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87369" y="937765"/>
            <a:ext cx="2668037" cy="313172"/>
          </a:xfrm>
          <a:prstGeom prst="roundRect">
            <a:avLst>
              <a:gd name="adj" fmla="val 50000"/>
            </a:avLst>
          </a:prstGeom>
          <a:solidFill>
            <a:srgbClr val="005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코스프로그램</a:t>
            </a:r>
            <a:endParaRPr lang="en-US" altLang="ko-KR" sz="1400" b="1" dirty="0" smtClean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11" name="Picture 2" descr="C:\Users\Jeon Na Hee\Desktop\평택코스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2" r="20585" b="13583"/>
          <a:stretch/>
        </p:blipFill>
        <p:spPr bwMode="auto">
          <a:xfrm>
            <a:off x="2967487" y="1555843"/>
            <a:ext cx="5020573" cy="4138794"/>
          </a:xfrm>
          <a:prstGeom prst="rect">
            <a:avLst/>
          </a:prstGeom>
          <a:solidFill>
            <a:schemeClr val="accent1"/>
          </a:solidFill>
          <a:ln w="9525">
            <a:noFill/>
          </a:ln>
          <a:extLst/>
        </p:spPr>
      </p:pic>
      <p:sp>
        <p:nvSpPr>
          <p:cNvPr id="18" name="자유형 17"/>
          <p:cNvSpPr/>
          <p:nvPr/>
        </p:nvSpPr>
        <p:spPr>
          <a:xfrm>
            <a:off x="3372023" y="2445692"/>
            <a:ext cx="2657841" cy="751187"/>
          </a:xfrm>
          <a:custGeom>
            <a:avLst/>
            <a:gdLst>
              <a:gd name="connsiteX0" fmla="*/ 578875 w 2657841"/>
              <a:gd name="connsiteY0" fmla="*/ 426904 h 751187"/>
              <a:gd name="connsiteX1" fmla="*/ 673766 w 2657841"/>
              <a:gd name="connsiteY1" fmla="*/ 426904 h 751187"/>
              <a:gd name="connsiteX2" fmla="*/ 708271 w 2657841"/>
              <a:gd name="connsiteY2" fmla="*/ 495916 h 751187"/>
              <a:gd name="connsiteX3" fmla="*/ 716898 w 2657841"/>
              <a:gd name="connsiteY3" fmla="*/ 608059 h 751187"/>
              <a:gd name="connsiteX4" fmla="*/ 596128 w 2657841"/>
              <a:gd name="connsiteY4" fmla="*/ 711576 h 751187"/>
              <a:gd name="connsiteX5" fmla="*/ 52664 w 2657841"/>
              <a:gd name="connsiteY5" fmla="*/ 737455 h 751187"/>
              <a:gd name="connsiteX6" fmla="*/ 18158 w 2657841"/>
              <a:gd name="connsiteY6" fmla="*/ 504542 h 751187"/>
              <a:gd name="connsiteX7" fmla="*/ 26785 w 2657841"/>
              <a:gd name="connsiteY7" fmla="*/ 176738 h 751187"/>
              <a:gd name="connsiteX8" fmla="*/ 52664 w 2657841"/>
              <a:gd name="connsiteY8" fmla="*/ 107727 h 751187"/>
              <a:gd name="connsiteX9" fmla="*/ 87169 w 2657841"/>
              <a:gd name="connsiteY9" fmla="*/ 90474 h 751187"/>
              <a:gd name="connsiteX10" fmla="*/ 337335 w 2657841"/>
              <a:gd name="connsiteY10" fmla="*/ 64595 h 751187"/>
              <a:gd name="connsiteX11" fmla="*/ 2657841 w 2657841"/>
              <a:gd name="connsiteY11" fmla="*/ 4210 h 75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7841" h="751187">
                <a:moveTo>
                  <a:pt x="578875" y="426904"/>
                </a:moveTo>
                <a:cubicBezTo>
                  <a:pt x="615537" y="421153"/>
                  <a:pt x="652200" y="415402"/>
                  <a:pt x="673766" y="426904"/>
                </a:cubicBezTo>
                <a:cubicBezTo>
                  <a:pt x="695332" y="438406"/>
                  <a:pt x="701082" y="465724"/>
                  <a:pt x="708271" y="495916"/>
                </a:cubicBezTo>
                <a:cubicBezTo>
                  <a:pt x="715460" y="526108"/>
                  <a:pt x="735588" y="572116"/>
                  <a:pt x="716898" y="608059"/>
                </a:cubicBezTo>
                <a:cubicBezTo>
                  <a:pt x="698208" y="644002"/>
                  <a:pt x="706834" y="690010"/>
                  <a:pt x="596128" y="711576"/>
                </a:cubicBezTo>
                <a:cubicBezTo>
                  <a:pt x="485422" y="733142"/>
                  <a:pt x="148992" y="771961"/>
                  <a:pt x="52664" y="737455"/>
                </a:cubicBezTo>
                <a:cubicBezTo>
                  <a:pt x="-43664" y="702949"/>
                  <a:pt x="22471" y="597995"/>
                  <a:pt x="18158" y="504542"/>
                </a:cubicBezTo>
                <a:cubicBezTo>
                  <a:pt x="13845" y="411089"/>
                  <a:pt x="21034" y="242874"/>
                  <a:pt x="26785" y="176738"/>
                </a:cubicBezTo>
                <a:cubicBezTo>
                  <a:pt x="32536" y="110602"/>
                  <a:pt x="42600" y="122104"/>
                  <a:pt x="52664" y="107727"/>
                </a:cubicBezTo>
                <a:cubicBezTo>
                  <a:pt x="62728" y="93350"/>
                  <a:pt x="39724" y="97663"/>
                  <a:pt x="87169" y="90474"/>
                </a:cubicBezTo>
                <a:cubicBezTo>
                  <a:pt x="134614" y="83285"/>
                  <a:pt x="337335" y="64595"/>
                  <a:pt x="337335" y="64595"/>
                </a:cubicBezTo>
                <a:cubicBezTo>
                  <a:pt x="765780" y="50218"/>
                  <a:pt x="2207830" y="-17356"/>
                  <a:pt x="2657841" y="42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ysDash"/>
            <a:headEnd type="oval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>
            <a:off x="6021238" y="2449902"/>
            <a:ext cx="767751" cy="189781"/>
          </a:xfrm>
          <a:custGeom>
            <a:avLst/>
            <a:gdLst>
              <a:gd name="connsiteX0" fmla="*/ 0 w 767751"/>
              <a:gd name="connsiteY0" fmla="*/ 0 h 189781"/>
              <a:gd name="connsiteX1" fmla="*/ 224287 w 767751"/>
              <a:gd name="connsiteY1" fmla="*/ 146649 h 189781"/>
              <a:gd name="connsiteX2" fmla="*/ 767751 w 767751"/>
              <a:gd name="connsiteY2" fmla="*/ 189781 h 1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751" h="189781">
                <a:moveTo>
                  <a:pt x="0" y="0"/>
                </a:moveTo>
                <a:cubicBezTo>
                  <a:pt x="48164" y="57509"/>
                  <a:pt x="96329" y="115019"/>
                  <a:pt x="224287" y="146649"/>
                </a:cubicBezTo>
                <a:cubicBezTo>
                  <a:pt x="352245" y="178279"/>
                  <a:pt x="638355" y="176841"/>
                  <a:pt x="767751" y="189781"/>
                </a:cubicBezTo>
              </a:path>
            </a:pathLst>
          </a:custGeom>
          <a:noFill/>
          <a:ln w="254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 19"/>
          <p:cNvSpPr/>
          <p:nvPr/>
        </p:nvSpPr>
        <p:spPr>
          <a:xfrm>
            <a:off x="3390181" y="2637433"/>
            <a:ext cx="3804355" cy="2771906"/>
          </a:xfrm>
          <a:custGeom>
            <a:avLst/>
            <a:gdLst>
              <a:gd name="connsiteX0" fmla="*/ 3390181 w 3804355"/>
              <a:gd name="connsiteY0" fmla="*/ 2251 h 2855381"/>
              <a:gd name="connsiteX1" fmla="*/ 3433313 w 3804355"/>
              <a:gd name="connsiteY1" fmla="*/ 28130 h 2855381"/>
              <a:gd name="connsiteX2" fmla="*/ 3459193 w 3804355"/>
              <a:gd name="connsiteY2" fmla="*/ 200659 h 2855381"/>
              <a:gd name="connsiteX3" fmla="*/ 3433313 w 3804355"/>
              <a:gd name="connsiteY3" fmla="*/ 545715 h 2855381"/>
              <a:gd name="connsiteX4" fmla="*/ 3562710 w 3804355"/>
              <a:gd name="connsiteY4" fmla="*/ 597474 h 2855381"/>
              <a:gd name="connsiteX5" fmla="*/ 3752491 w 3804355"/>
              <a:gd name="connsiteY5" fmla="*/ 597474 h 2855381"/>
              <a:gd name="connsiteX6" fmla="*/ 3804249 w 3804355"/>
              <a:gd name="connsiteY6" fmla="*/ 649232 h 2855381"/>
              <a:gd name="connsiteX7" fmla="*/ 3743864 w 3804355"/>
              <a:gd name="connsiteY7" fmla="*/ 839013 h 2855381"/>
              <a:gd name="connsiteX8" fmla="*/ 3726611 w 3804355"/>
              <a:gd name="connsiteY8" fmla="*/ 1511874 h 2855381"/>
              <a:gd name="connsiteX9" fmla="*/ 3631721 w 3804355"/>
              <a:gd name="connsiteY9" fmla="*/ 1606764 h 2855381"/>
              <a:gd name="connsiteX10" fmla="*/ 3381555 w 3804355"/>
              <a:gd name="connsiteY10" fmla="*/ 1624017 h 2855381"/>
              <a:gd name="connsiteX11" fmla="*/ 2993366 w 3804355"/>
              <a:gd name="connsiteY11" fmla="*/ 1693028 h 2855381"/>
              <a:gd name="connsiteX12" fmla="*/ 2415396 w 3804355"/>
              <a:gd name="connsiteY12" fmla="*/ 2141602 h 2855381"/>
              <a:gd name="connsiteX13" fmla="*/ 2001328 w 3804355"/>
              <a:gd name="connsiteY13" fmla="*/ 2417647 h 2855381"/>
              <a:gd name="connsiteX14" fmla="*/ 1181819 w 3804355"/>
              <a:gd name="connsiteY14" fmla="*/ 2736825 h 2855381"/>
              <a:gd name="connsiteX15" fmla="*/ 957532 w 3804355"/>
              <a:gd name="connsiteY15" fmla="*/ 2788583 h 2855381"/>
              <a:gd name="connsiteX16" fmla="*/ 879894 w 3804355"/>
              <a:gd name="connsiteY16" fmla="*/ 2667813 h 2855381"/>
              <a:gd name="connsiteX17" fmla="*/ 0 w 3804355"/>
              <a:gd name="connsiteY17" fmla="*/ 735496 h 2855381"/>
              <a:gd name="connsiteX0" fmla="*/ 3390181 w 3804355"/>
              <a:gd name="connsiteY0" fmla="*/ 2251 h 2847604"/>
              <a:gd name="connsiteX1" fmla="*/ 3433313 w 3804355"/>
              <a:gd name="connsiteY1" fmla="*/ 28130 h 2847604"/>
              <a:gd name="connsiteX2" fmla="*/ 3459193 w 3804355"/>
              <a:gd name="connsiteY2" fmla="*/ 200659 h 2847604"/>
              <a:gd name="connsiteX3" fmla="*/ 3433313 w 3804355"/>
              <a:gd name="connsiteY3" fmla="*/ 545715 h 2847604"/>
              <a:gd name="connsiteX4" fmla="*/ 3562710 w 3804355"/>
              <a:gd name="connsiteY4" fmla="*/ 597474 h 2847604"/>
              <a:gd name="connsiteX5" fmla="*/ 3752491 w 3804355"/>
              <a:gd name="connsiteY5" fmla="*/ 597474 h 2847604"/>
              <a:gd name="connsiteX6" fmla="*/ 3804249 w 3804355"/>
              <a:gd name="connsiteY6" fmla="*/ 649232 h 2847604"/>
              <a:gd name="connsiteX7" fmla="*/ 3743864 w 3804355"/>
              <a:gd name="connsiteY7" fmla="*/ 839013 h 2847604"/>
              <a:gd name="connsiteX8" fmla="*/ 3726611 w 3804355"/>
              <a:gd name="connsiteY8" fmla="*/ 1511874 h 2847604"/>
              <a:gd name="connsiteX9" fmla="*/ 3631721 w 3804355"/>
              <a:gd name="connsiteY9" fmla="*/ 1606764 h 2847604"/>
              <a:gd name="connsiteX10" fmla="*/ 3381555 w 3804355"/>
              <a:gd name="connsiteY10" fmla="*/ 1624017 h 2847604"/>
              <a:gd name="connsiteX11" fmla="*/ 2993366 w 3804355"/>
              <a:gd name="connsiteY11" fmla="*/ 1693028 h 2847604"/>
              <a:gd name="connsiteX12" fmla="*/ 2415396 w 3804355"/>
              <a:gd name="connsiteY12" fmla="*/ 2141602 h 2847604"/>
              <a:gd name="connsiteX13" fmla="*/ 2001328 w 3804355"/>
              <a:gd name="connsiteY13" fmla="*/ 2417647 h 2847604"/>
              <a:gd name="connsiteX14" fmla="*/ 1181819 w 3804355"/>
              <a:gd name="connsiteY14" fmla="*/ 2736825 h 2847604"/>
              <a:gd name="connsiteX15" fmla="*/ 940279 w 3804355"/>
              <a:gd name="connsiteY15" fmla="*/ 2771330 h 2847604"/>
              <a:gd name="connsiteX16" fmla="*/ 879894 w 3804355"/>
              <a:gd name="connsiteY16" fmla="*/ 2667813 h 2847604"/>
              <a:gd name="connsiteX17" fmla="*/ 0 w 3804355"/>
              <a:gd name="connsiteY17" fmla="*/ 735496 h 2847604"/>
              <a:gd name="connsiteX0" fmla="*/ 3390181 w 3804355"/>
              <a:gd name="connsiteY0" fmla="*/ 2251 h 2848464"/>
              <a:gd name="connsiteX1" fmla="*/ 3433313 w 3804355"/>
              <a:gd name="connsiteY1" fmla="*/ 28130 h 2848464"/>
              <a:gd name="connsiteX2" fmla="*/ 3459193 w 3804355"/>
              <a:gd name="connsiteY2" fmla="*/ 200659 h 2848464"/>
              <a:gd name="connsiteX3" fmla="*/ 3433313 w 3804355"/>
              <a:gd name="connsiteY3" fmla="*/ 545715 h 2848464"/>
              <a:gd name="connsiteX4" fmla="*/ 3562710 w 3804355"/>
              <a:gd name="connsiteY4" fmla="*/ 597474 h 2848464"/>
              <a:gd name="connsiteX5" fmla="*/ 3752491 w 3804355"/>
              <a:gd name="connsiteY5" fmla="*/ 597474 h 2848464"/>
              <a:gd name="connsiteX6" fmla="*/ 3804249 w 3804355"/>
              <a:gd name="connsiteY6" fmla="*/ 649232 h 2848464"/>
              <a:gd name="connsiteX7" fmla="*/ 3743864 w 3804355"/>
              <a:gd name="connsiteY7" fmla="*/ 839013 h 2848464"/>
              <a:gd name="connsiteX8" fmla="*/ 3726611 w 3804355"/>
              <a:gd name="connsiteY8" fmla="*/ 1511874 h 2848464"/>
              <a:gd name="connsiteX9" fmla="*/ 3631721 w 3804355"/>
              <a:gd name="connsiteY9" fmla="*/ 1606764 h 2848464"/>
              <a:gd name="connsiteX10" fmla="*/ 3381555 w 3804355"/>
              <a:gd name="connsiteY10" fmla="*/ 1624017 h 2848464"/>
              <a:gd name="connsiteX11" fmla="*/ 2993366 w 3804355"/>
              <a:gd name="connsiteY11" fmla="*/ 1693028 h 2848464"/>
              <a:gd name="connsiteX12" fmla="*/ 2415396 w 3804355"/>
              <a:gd name="connsiteY12" fmla="*/ 2141602 h 2848464"/>
              <a:gd name="connsiteX13" fmla="*/ 2001328 w 3804355"/>
              <a:gd name="connsiteY13" fmla="*/ 2417647 h 2848464"/>
              <a:gd name="connsiteX14" fmla="*/ 1207698 w 3804355"/>
              <a:gd name="connsiteY14" fmla="*/ 2719572 h 2848464"/>
              <a:gd name="connsiteX15" fmla="*/ 940279 w 3804355"/>
              <a:gd name="connsiteY15" fmla="*/ 2771330 h 2848464"/>
              <a:gd name="connsiteX16" fmla="*/ 879894 w 3804355"/>
              <a:gd name="connsiteY16" fmla="*/ 2667813 h 2848464"/>
              <a:gd name="connsiteX17" fmla="*/ 0 w 3804355"/>
              <a:gd name="connsiteY17" fmla="*/ 735496 h 2848464"/>
              <a:gd name="connsiteX0" fmla="*/ 3390181 w 3804355"/>
              <a:gd name="connsiteY0" fmla="*/ 2251 h 2848464"/>
              <a:gd name="connsiteX1" fmla="*/ 3433313 w 3804355"/>
              <a:gd name="connsiteY1" fmla="*/ 28130 h 2848464"/>
              <a:gd name="connsiteX2" fmla="*/ 3459193 w 3804355"/>
              <a:gd name="connsiteY2" fmla="*/ 200659 h 2848464"/>
              <a:gd name="connsiteX3" fmla="*/ 3433313 w 3804355"/>
              <a:gd name="connsiteY3" fmla="*/ 545715 h 2848464"/>
              <a:gd name="connsiteX4" fmla="*/ 3562710 w 3804355"/>
              <a:gd name="connsiteY4" fmla="*/ 597474 h 2848464"/>
              <a:gd name="connsiteX5" fmla="*/ 3752491 w 3804355"/>
              <a:gd name="connsiteY5" fmla="*/ 597474 h 2848464"/>
              <a:gd name="connsiteX6" fmla="*/ 3804249 w 3804355"/>
              <a:gd name="connsiteY6" fmla="*/ 649232 h 2848464"/>
              <a:gd name="connsiteX7" fmla="*/ 3743864 w 3804355"/>
              <a:gd name="connsiteY7" fmla="*/ 839013 h 2848464"/>
              <a:gd name="connsiteX8" fmla="*/ 3726611 w 3804355"/>
              <a:gd name="connsiteY8" fmla="*/ 1511874 h 2848464"/>
              <a:gd name="connsiteX9" fmla="*/ 3631721 w 3804355"/>
              <a:gd name="connsiteY9" fmla="*/ 1606764 h 2848464"/>
              <a:gd name="connsiteX10" fmla="*/ 3381555 w 3804355"/>
              <a:gd name="connsiteY10" fmla="*/ 1624017 h 2848464"/>
              <a:gd name="connsiteX11" fmla="*/ 2993366 w 3804355"/>
              <a:gd name="connsiteY11" fmla="*/ 1693028 h 2848464"/>
              <a:gd name="connsiteX12" fmla="*/ 2415396 w 3804355"/>
              <a:gd name="connsiteY12" fmla="*/ 2141602 h 2848464"/>
              <a:gd name="connsiteX13" fmla="*/ 2001328 w 3804355"/>
              <a:gd name="connsiteY13" fmla="*/ 2417647 h 2848464"/>
              <a:gd name="connsiteX14" fmla="*/ 1207698 w 3804355"/>
              <a:gd name="connsiteY14" fmla="*/ 2719572 h 2848464"/>
              <a:gd name="connsiteX15" fmla="*/ 940279 w 3804355"/>
              <a:gd name="connsiteY15" fmla="*/ 2771330 h 2848464"/>
              <a:gd name="connsiteX16" fmla="*/ 879894 w 3804355"/>
              <a:gd name="connsiteY16" fmla="*/ 2667813 h 2848464"/>
              <a:gd name="connsiteX17" fmla="*/ 0 w 3804355"/>
              <a:gd name="connsiteY17" fmla="*/ 735496 h 2848464"/>
              <a:gd name="connsiteX0" fmla="*/ 3390181 w 3804355"/>
              <a:gd name="connsiteY0" fmla="*/ 2251 h 2831073"/>
              <a:gd name="connsiteX1" fmla="*/ 3433313 w 3804355"/>
              <a:gd name="connsiteY1" fmla="*/ 28130 h 2831073"/>
              <a:gd name="connsiteX2" fmla="*/ 3459193 w 3804355"/>
              <a:gd name="connsiteY2" fmla="*/ 200659 h 2831073"/>
              <a:gd name="connsiteX3" fmla="*/ 3433313 w 3804355"/>
              <a:gd name="connsiteY3" fmla="*/ 545715 h 2831073"/>
              <a:gd name="connsiteX4" fmla="*/ 3562710 w 3804355"/>
              <a:gd name="connsiteY4" fmla="*/ 597474 h 2831073"/>
              <a:gd name="connsiteX5" fmla="*/ 3752491 w 3804355"/>
              <a:gd name="connsiteY5" fmla="*/ 597474 h 2831073"/>
              <a:gd name="connsiteX6" fmla="*/ 3804249 w 3804355"/>
              <a:gd name="connsiteY6" fmla="*/ 649232 h 2831073"/>
              <a:gd name="connsiteX7" fmla="*/ 3743864 w 3804355"/>
              <a:gd name="connsiteY7" fmla="*/ 839013 h 2831073"/>
              <a:gd name="connsiteX8" fmla="*/ 3726611 w 3804355"/>
              <a:gd name="connsiteY8" fmla="*/ 1511874 h 2831073"/>
              <a:gd name="connsiteX9" fmla="*/ 3631721 w 3804355"/>
              <a:gd name="connsiteY9" fmla="*/ 1606764 h 2831073"/>
              <a:gd name="connsiteX10" fmla="*/ 3381555 w 3804355"/>
              <a:gd name="connsiteY10" fmla="*/ 1624017 h 2831073"/>
              <a:gd name="connsiteX11" fmla="*/ 2993366 w 3804355"/>
              <a:gd name="connsiteY11" fmla="*/ 1693028 h 2831073"/>
              <a:gd name="connsiteX12" fmla="*/ 2415396 w 3804355"/>
              <a:gd name="connsiteY12" fmla="*/ 2141602 h 2831073"/>
              <a:gd name="connsiteX13" fmla="*/ 2001328 w 3804355"/>
              <a:gd name="connsiteY13" fmla="*/ 2417647 h 2831073"/>
              <a:gd name="connsiteX14" fmla="*/ 1207698 w 3804355"/>
              <a:gd name="connsiteY14" fmla="*/ 2719572 h 2831073"/>
              <a:gd name="connsiteX15" fmla="*/ 940279 w 3804355"/>
              <a:gd name="connsiteY15" fmla="*/ 2771330 h 2831073"/>
              <a:gd name="connsiteX16" fmla="*/ 879894 w 3804355"/>
              <a:gd name="connsiteY16" fmla="*/ 2667813 h 2831073"/>
              <a:gd name="connsiteX17" fmla="*/ 0 w 3804355"/>
              <a:gd name="connsiteY17" fmla="*/ 735496 h 2831073"/>
              <a:gd name="connsiteX0" fmla="*/ 3390181 w 3804355"/>
              <a:gd name="connsiteY0" fmla="*/ 2251 h 2840899"/>
              <a:gd name="connsiteX1" fmla="*/ 3433313 w 3804355"/>
              <a:gd name="connsiteY1" fmla="*/ 28130 h 2840899"/>
              <a:gd name="connsiteX2" fmla="*/ 3459193 w 3804355"/>
              <a:gd name="connsiteY2" fmla="*/ 200659 h 2840899"/>
              <a:gd name="connsiteX3" fmla="*/ 3433313 w 3804355"/>
              <a:gd name="connsiteY3" fmla="*/ 545715 h 2840899"/>
              <a:gd name="connsiteX4" fmla="*/ 3562710 w 3804355"/>
              <a:gd name="connsiteY4" fmla="*/ 597474 h 2840899"/>
              <a:gd name="connsiteX5" fmla="*/ 3752491 w 3804355"/>
              <a:gd name="connsiteY5" fmla="*/ 597474 h 2840899"/>
              <a:gd name="connsiteX6" fmla="*/ 3804249 w 3804355"/>
              <a:gd name="connsiteY6" fmla="*/ 649232 h 2840899"/>
              <a:gd name="connsiteX7" fmla="*/ 3743864 w 3804355"/>
              <a:gd name="connsiteY7" fmla="*/ 839013 h 2840899"/>
              <a:gd name="connsiteX8" fmla="*/ 3726611 w 3804355"/>
              <a:gd name="connsiteY8" fmla="*/ 1511874 h 2840899"/>
              <a:gd name="connsiteX9" fmla="*/ 3631721 w 3804355"/>
              <a:gd name="connsiteY9" fmla="*/ 1606764 h 2840899"/>
              <a:gd name="connsiteX10" fmla="*/ 3381555 w 3804355"/>
              <a:gd name="connsiteY10" fmla="*/ 1624017 h 2840899"/>
              <a:gd name="connsiteX11" fmla="*/ 2993366 w 3804355"/>
              <a:gd name="connsiteY11" fmla="*/ 1693028 h 2840899"/>
              <a:gd name="connsiteX12" fmla="*/ 2415396 w 3804355"/>
              <a:gd name="connsiteY12" fmla="*/ 2141602 h 2840899"/>
              <a:gd name="connsiteX13" fmla="*/ 2001328 w 3804355"/>
              <a:gd name="connsiteY13" fmla="*/ 2417647 h 2840899"/>
              <a:gd name="connsiteX14" fmla="*/ 1207698 w 3804355"/>
              <a:gd name="connsiteY14" fmla="*/ 2719572 h 2840899"/>
              <a:gd name="connsiteX15" fmla="*/ 879894 w 3804355"/>
              <a:gd name="connsiteY15" fmla="*/ 2667813 h 2840899"/>
              <a:gd name="connsiteX16" fmla="*/ 0 w 3804355"/>
              <a:gd name="connsiteY16" fmla="*/ 735496 h 2840899"/>
              <a:gd name="connsiteX0" fmla="*/ 3390181 w 3804355"/>
              <a:gd name="connsiteY0" fmla="*/ 2251 h 2795375"/>
              <a:gd name="connsiteX1" fmla="*/ 3433313 w 3804355"/>
              <a:gd name="connsiteY1" fmla="*/ 28130 h 2795375"/>
              <a:gd name="connsiteX2" fmla="*/ 3459193 w 3804355"/>
              <a:gd name="connsiteY2" fmla="*/ 200659 h 2795375"/>
              <a:gd name="connsiteX3" fmla="*/ 3433313 w 3804355"/>
              <a:gd name="connsiteY3" fmla="*/ 545715 h 2795375"/>
              <a:gd name="connsiteX4" fmla="*/ 3562710 w 3804355"/>
              <a:gd name="connsiteY4" fmla="*/ 597474 h 2795375"/>
              <a:gd name="connsiteX5" fmla="*/ 3752491 w 3804355"/>
              <a:gd name="connsiteY5" fmla="*/ 597474 h 2795375"/>
              <a:gd name="connsiteX6" fmla="*/ 3804249 w 3804355"/>
              <a:gd name="connsiteY6" fmla="*/ 649232 h 2795375"/>
              <a:gd name="connsiteX7" fmla="*/ 3743864 w 3804355"/>
              <a:gd name="connsiteY7" fmla="*/ 839013 h 2795375"/>
              <a:gd name="connsiteX8" fmla="*/ 3726611 w 3804355"/>
              <a:gd name="connsiteY8" fmla="*/ 1511874 h 2795375"/>
              <a:gd name="connsiteX9" fmla="*/ 3631721 w 3804355"/>
              <a:gd name="connsiteY9" fmla="*/ 1606764 h 2795375"/>
              <a:gd name="connsiteX10" fmla="*/ 3381555 w 3804355"/>
              <a:gd name="connsiteY10" fmla="*/ 1624017 h 2795375"/>
              <a:gd name="connsiteX11" fmla="*/ 2993366 w 3804355"/>
              <a:gd name="connsiteY11" fmla="*/ 1693028 h 2795375"/>
              <a:gd name="connsiteX12" fmla="*/ 2415396 w 3804355"/>
              <a:gd name="connsiteY12" fmla="*/ 2141602 h 2795375"/>
              <a:gd name="connsiteX13" fmla="*/ 2001328 w 3804355"/>
              <a:gd name="connsiteY13" fmla="*/ 2417647 h 2795375"/>
              <a:gd name="connsiteX14" fmla="*/ 1207698 w 3804355"/>
              <a:gd name="connsiteY14" fmla="*/ 2719572 h 2795375"/>
              <a:gd name="connsiteX15" fmla="*/ 828136 w 3804355"/>
              <a:gd name="connsiteY15" fmla="*/ 2598802 h 2795375"/>
              <a:gd name="connsiteX16" fmla="*/ 0 w 3804355"/>
              <a:gd name="connsiteY16" fmla="*/ 735496 h 2795375"/>
              <a:gd name="connsiteX0" fmla="*/ 3390181 w 3804355"/>
              <a:gd name="connsiteY0" fmla="*/ 2251 h 2743169"/>
              <a:gd name="connsiteX1" fmla="*/ 3433313 w 3804355"/>
              <a:gd name="connsiteY1" fmla="*/ 28130 h 2743169"/>
              <a:gd name="connsiteX2" fmla="*/ 3459193 w 3804355"/>
              <a:gd name="connsiteY2" fmla="*/ 200659 h 2743169"/>
              <a:gd name="connsiteX3" fmla="*/ 3433313 w 3804355"/>
              <a:gd name="connsiteY3" fmla="*/ 545715 h 2743169"/>
              <a:gd name="connsiteX4" fmla="*/ 3562710 w 3804355"/>
              <a:gd name="connsiteY4" fmla="*/ 597474 h 2743169"/>
              <a:gd name="connsiteX5" fmla="*/ 3752491 w 3804355"/>
              <a:gd name="connsiteY5" fmla="*/ 597474 h 2743169"/>
              <a:gd name="connsiteX6" fmla="*/ 3804249 w 3804355"/>
              <a:gd name="connsiteY6" fmla="*/ 649232 h 2743169"/>
              <a:gd name="connsiteX7" fmla="*/ 3743864 w 3804355"/>
              <a:gd name="connsiteY7" fmla="*/ 839013 h 2743169"/>
              <a:gd name="connsiteX8" fmla="*/ 3726611 w 3804355"/>
              <a:gd name="connsiteY8" fmla="*/ 1511874 h 2743169"/>
              <a:gd name="connsiteX9" fmla="*/ 3631721 w 3804355"/>
              <a:gd name="connsiteY9" fmla="*/ 1606764 h 2743169"/>
              <a:gd name="connsiteX10" fmla="*/ 3381555 w 3804355"/>
              <a:gd name="connsiteY10" fmla="*/ 1624017 h 2743169"/>
              <a:gd name="connsiteX11" fmla="*/ 2993366 w 3804355"/>
              <a:gd name="connsiteY11" fmla="*/ 1693028 h 2743169"/>
              <a:gd name="connsiteX12" fmla="*/ 2415396 w 3804355"/>
              <a:gd name="connsiteY12" fmla="*/ 2141602 h 2743169"/>
              <a:gd name="connsiteX13" fmla="*/ 2001328 w 3804355"/>
              <a:gd name="connsiteY13" fmla="*/ 2417647 h 2743169"/>
              <a:gd name="connsiteX14" fmla="*/ 1207698 w 3804355"/>
              <a:gd name="connsiteY14" fmla="*/ 2719572 h 2743169"/>
              <a:gd name="connsiteX15" fmla="*/ 828136 w 3804355"/>
              <a:gd name="connsiteY15" fmla="*/ 2598802 h 2743169"/>
              <a:gd name="connsiteX16" fmla="*/ 0 w 3804355"/>
              <a:gd name="connsiteY16" fmla="*/ 735496 h 2743169"/>
              <a:gd name="connsiteX0" fmla="*/ 3390181 w 3804355"/>
              <a:gd name="connsiteY0" fmla="*/ 2251 h 2759190"/>
              <a:gd name="connsiteX1" fmla="*/ 3433313 w 3804355"/>
              <a:gd name="connsiteY1" fmla="*/ 28130 h 2759190"/>
              <a:gd name="connsiteX2" fmla="*/ 3459193 w 3804355"/>
              <a:gd name="connsiteY2" fmla="*/ 200659 h 2759190"/>
              <a:gd name="connsiteX3" fmla="*/ 3433313 w 3804355"/>
              <a:gd name="connsiteY3" fmla="*/ 545715 h 2759190"/>
              <a:gd name="connsiteX4" fmla="*/ 3562710 w 3804355"/>
              <a:gd name="connsiteY4" fmla="*/ 597474 h 2759190"/>
              <a:gd name="connsiteX5" fmla="*/ 3752491 w 3804355"/>
              <a:gd name="connsiteY5" fmla="*/ 597474 h 2759190"/>
              <a:gd name="connsiteX6" fmla="*/ 3804249 w 3804355"/>
              <a:gd name="connsiteY6" fmla="*/ 649232 h 2759190"/>
              <a:gd name="connsiteX7" fmla="*/ 3743864 w 3804355"/>
              <a:gd name="connsiteY7" fmla="*/ 839013 h 2759190"/>
              <a:gd name="connsiteX8" fmla="*/ 3726611 w 3804355"/>
              <a:gd name="connsiteY8" fmla="*/ 1511874 h 2759190"/>
              <a:gd name="connsiteX9" fmla="*/ 3631721 w 3804355"/>
              <a:gd name="connsiteY9" fmla="*/ 1606764 h 2759190"/>
              <a:gd name="connsiteX10" fmla="*/ 3381555 w 3804355"/>
              <a:gd name="connsiteY10" fmla="*/ 1624017 h 2759190"/>
              <a:gd name="connsiteX11" fmla="*/ 2993366 w 3804355"/>
              <a:gd name="connsiteY11" fmla="*/ 1693028 h 2759190"/>
              <a:gd name="connsiteX12" fmla="*/ 2415396 w 3804355"/>
              <a:gd name="connsiteY12" fmla="*/ 2141602 h 2759190"/>
              <a:gd name="connsiteX13" fmla="*/ 2001328 w 3804355"/>
              <a:gd name="connsiteY13" fmla="*/ 2417647 h 2759190"/>
              <a:gd name="connsiteX14" fmla="*/ 1207698 w 3804355"/>
              <a:gd name="connsiteY14" fmla="*/ 2719572 h 2759190"/>
              <a:gd name="connsiteX15" fmla="*/ 845388 w 3804355"/>
              <a:gd name="connsiteY15" fmla="*/ 2633308 h 2759190"/>
              <a:gd name="connsiteX16" fmla="*/ 0 w 3804355"/>
              <a:gd name="connsiteY16" fmla="*/ 735496 h 2759190"/>
              <a:gd name="connsiteX0" fmla="*/ 3390181 w 3804355"/>
              <a:gd name="connsiteY0" fmla="*/ 2251 h 2768635"/>
              <a:gd name="connsiteX1" fmla="*/ 3433313 w 3804355"/>
              <a:gd name="connsiteY1" fmla="*/ 28130 h 2768635"/>
              <a:gd name="connsiteX2" fmla="*/ 3459193 w 3804355"/>
              <a:gd name="connsiteY2" fmla="*/ 200659 h 2768635"/>
              <a:gd name="connsiteX3" fmla="*/ 3433313 w 3804355"/>
              <a:gd name="connsiteY3" fmla="*/ 545715 h 2768635"/>
              <a:gd name="connsiteX4" fmla="*/ 3562710 w 3804355"/>
              <a:gd name="connsiteY4" fmla="*/ 597474 h 2768635"/>
              <a:gd name="connsiteX5" fmla="*/ 3752491 w 3804355"/>
              <a:gd name="connsiteY5" fmla="*/ 597474 h 2768635"/>
              <a:gd name="connsiteX6" fmla="*/ 3804249 w 3804355"/>
              <a:gd name="connsiteY6" fmla="*/ 649232 h 2768635"/>
              <a:gd name="connsiteX7" fmla="*/ 3743864 w 3804355"/>
              <a:gd name="connsiteY7" fmla="*/ 839013 h 2768635"/>
              <a:gd name="connsiteX8" fmla="*/ 3726611 w 3804355"/>
              <a:gd name="connsiteY8" fmla="*/ 1511874 h 2768635"/>
              <a:gd name="connsiteX9" fmla="*/ 3631721 w 3804355"/>
              <a:gd name="connsiteY9" fmla="*/ 1606764 h 2768635"/>
              <a:gd name="connsiteX10" fmla="*/ 3381555 w 3804355"/>
              <a:gd name="connsiteY10" fmla="*/ 1624017 h 2768635"/>
              <a:gd name="connsiteX11" fmla="*/ 2993366 w 3804355"/>
              <a:gd name="connsiteY11" fmla="*/ 1693028 h 2768635"/>
              <a:gd name="connsiteX12" fmla="*/ 2415396 w 3804355"/>
              <a:gd name="connsiteY12" fmla="*/ 2141602 h 2768635"/>
              <a:gd name="connsiteX13" fmla="*/ 2001328 w 3804355"/>
              <a:gd name="connsiteY13" fmla="*/ 2417647 h 2768635"/>
              <a:gd name="connsiteX14" fmla="*/ 1207698 w 3804355"/>
              <a:gd name="connsiteY14" fmla="*/ 2719572 h 2768635"/>
              <a:gd name="connsiteX15" fmla="*/ 845388 w 3804355"/>
              <a:gd name="connsiteY15" fmla="*/ 2633308 h 2768635"/>
              <a:gd name="connsiteX16" fmla="*/ 0 w 3804355"/>
              <a:gd name="connsiteY16" fmla="*/ 735496 h 2768635"/>
              <a:gd name="connsiteX0" fmla="*/ 3390181 w 3804355"/>
              <a:gd name="connsiteY0" fmla="*/ 2251 h 2771906"/>
              <a:gd name="connsiteX1" fmla="*/ 3433313 w 3804355"/>
              <a:gd name="connsiteY1" fmla="*/ 28130 h 2771906"/>
              <a:gd name="connsiteX2" fmla="*/ 3459193 w 3804355"/>
              <a:gd name="connsiteY2" fmla="*/ 200659 h 2771906"/>
              <a:gd name="connsiteX3" fmla="*/ 3433313 w 3804355"/>
              <a:gd name="connsiteY3" fmla="*/ 545715 h 2771906"/>
              <a:gd name="connsiteX4" fmla="*/ 3562710 w 3804355"/>
              <a:gd name="connsiteY4" fmla="*/ 597474 h 2771906"/>
              <a:gd name="connsiteX5" fmla="*/ 3752491 w 3804355"/>
              <a:gd name="connsiteY5" fmla="*/ 597474 h 2771906"/>
              <a:gd name="connsiteX6" fmla="*/ 3804249 w 3804355"/>
              <a:gd name="connsiteY6" fmla="*/ 649232 h 2771906"/>
              <a:gd name="connsiteX7" fmla="*/ 3743864 w 3804355"/>
              <a:gd name="connsiteY7" fmla="*/ 839013 h 2771906"/>
              <a:gd name="connsiteX8" fmla="*/ 3726611 w 3804355"/>
              <a:gd name="connsiteY8" fmla="*/ 1511874 h 2771906"/>
              <a:gd name="connsiteX9" fmla="*/ 3631721 w 3804355"/>
              <a:gd name="connsiteY9" fmla="*/ 1606764 h 2771906"/>
              <a:gd name="connsiteX10" fmla="*/ 3381555 w 3804355"/>
              <a:gd name="connsiteY10" fmla="*/ 1624017 h 2771906"/>
              <a:gd name="connsiteX11" fmla="*/ 2993366 w 3804355"/>
              <a:gd name="connsiteY11" fmla="*/ 1693028 h 2771906"/>
              <a:gd name="connsiteX12" fmla="*/ 2415396 w 3804355"/>
              <a:gd name="connsiteY12" fmla="*/ 2141602 h 2771906"/>
              <a:gd name="connsiteX13" fmla="*/ 2001328 w 3804355"/>
              <a:gd name="connsiteY13" fmla="*/ 2417647 h 2771906"/>
              <a:gd name="connsiteX14" fmla="*/ 1207698 w 3804355"/>
              <a:gd name="connsiteY14" fmla="*/ 2719572 h 2771906"/>
              <a:gd name="connsiteX15" fmla="*/ 845388 w 3804355"/>
              <a:gd name="connsiteY15" fmla="*/ 2633308 h 2771906"/>
              <a:gd name="connsiteX16" fmla="*/ 0 w 3804355"/>
              <a:gd name="connsiteY16" fmla="*/ 735496 h 2771906"/>
              <a:gd name="connsiteX0" fmla="*/ 3390181 w 3804355"/>
              <a:gd name="connsiteY0" fmla="*/ 2251 h 2771906"/>
              <a:gd name="connsiteX1" fmla="*/ 3433313 w 3804355"/>
              <a:gd name="connsiteY1" fmla="*/ 28130 h 2771906"/>
              <a:gd name="connsiteX2" fmla="*/ 3459193 w 3804355"/>
              <a:gd name="connsiteY2" fmla="*/ 200659 h 2771906"/>
              <a:gd name="connsiteX3" fmla="*/ 3433313 w 3804355"/>
              <a:gd name="connsiteY3" fmla="*/ 545715 h 2771906"/>
              <a:gd name="connsiteX4" fmla="*/ 3562710 w 3804355"/>
              <a:gd name="connsiteY4" fmla="*/ 597474 h 2771906"/>
              <a:gd name="connsiteX5" fmla="*/ 3752491 w 3804355"/>
              <a:gd name="connsiteY5" fmla="*/ 597474 h 2771906"/>
              <a:gd name="connsiteX6" fmla="*/ 3804249 w 3804355"/>
              <a:gd name="connsiteY6" fmla="*/ 649232 h 2771906"/>
              <a:gd name="connsiteX7" fmla="*/ 3743864 w 3804355"/>
              <a:gd name="connsiteY7" fmla="*/ 839013 h 2771906"/>
              <a:gd name="connsiteX8" fmla="*/ 3726611 w 3804355"/>
              <a:gd name="connsiteY8" fmla="*/ 1511874 h 2771906"/>
              <a:gd name="connsiteX9" fmla="*/ 3631721 w 3804355"/>
              <a:gd name="connsiteY9" fmla="*/ 1606764 h 2771906"/>
              <a:gd name="connsiteX10" fmla="*/ 3381555 w 3804355"/>
              <a:gd name="connsiteY10" fmla="*/ 1624017 h 2771906"/>
              <a:gd name="connsiteX11" fmla="*/ 2993366 w 3804355"/>
              <a:gd name="connsiteY11" fmla="*/ 1693028 h 2771906"/>
              <a:gd name="connsiteX12" fmla="*/ 2415396 w 3804355"/>
              <a:gd name="connsiteY12" fmla="*/ 2141602 h 2771906"/>
              <a:gd name="connsiteX13" fmla="*/ 2001328 w 3804355"/>
              <a:gd name="connsiteY13" fmla="*/ 2417647 h 2771906"/>
              <a:gd name="connsiteX14" fmla="*/ 1207698 w 3804355"/>
              <a:gd name="connsiteY14" fmla="*/ 2719572 h 2771906"/>
              <a:gd name="connsiteX15" fmla="*/ 845388 w 3804355"/>
              <a:gd name="connsiteY15" fmla="*/ 2633308 h 2771906"/>
              <a:gd name="connsiteX16" fmla="*/ 0 w 3804355"/>
              <a:gd name="connsiteY16" fmla="*/ 735496 h 277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355" h="2771906">
                <a:moveTo>
                  <a:pt x="3390181" y="2251"/>
                </a:moveTo>
                <a:cubicBezTo>
                  <a:pt x="3405996" y="-1344"/>
                  <a:pt x="3421811" y="-4938"/>
                  <a:pt x="3433313" y="28130"/>
                </a:cubicBezTo>
                <a:cubicBezTo>
                  <a:pt x="3444815" y="61198"/>
                  <a:pt x="3459193" y="114395"/>
                  <a:pt x="3459193" y="200659"/>
                </a:cubicBezTo>
                <a:cubicBezTo>
                  <a:pt x="3459193" y="286923"/>
                  <a:pt x="3416060" y="479579"/>
                  <a:pt x="3433313" y="545715"/>
                </a:cubicBezTo>
                <a:cubicBezTo>
                  <a:pt x="3450566" y="611851"/>
                  <a:pt x="3509514" y="588848"/>
                  <a:pt x="3562710" y="597474"/>
                </a:cubicBezTo>
                <a:cubicBezTo>
                  <a:pt x="3615906" y="606101"/>
                  <a:pt x="3712235" y="588848"/>
                  <a:pt x="3752491" y="597474"/>
                </a:cubicBezTo>
                <a:cubicBezTo>
                  <a:pt x="3792747" y="606100"/>
                  <a:pt x="3805687" y="608976"/>
                  <a:pt x="3804249" y="649232"/>
                </a:cubicBezTo>
                <a:cubicBezTo>
                  <a:pt x="3802811" y="689488"/>
                  <a:pt x="3756804" y="695239"/>
                  <a:pt x="3743864" y="839013"/>
                </a:cubicBezTo>
                <a:cubicBezTo>
                  <a:pt x="3730924" y="982787"/>
                  <a:pt x="3745302" y="1383915"/>
                  <a:pt x="3726611" y="1511874"/>
                </a:cubicBezTo>
                <a:cubicBezTo>
                  <a:pt x="3707920" y="1639833"/>
                  <a:pt x="3689230" y="1588074"/>
                  <a:pt x="3631721" y="1606764"/>
                </a:cubicBezTo>
                <a:cubicBezTo>
                  <a:pt x="3574212" y="1625454"/>
                  <a:pt x="3487948" y="1609640"/>
                  <a:pt x="3381555" y="1624017"/>
                </a:cubicBezTo>
                <a:cubicBezTo>
                  <a:pt x="3275162" y="1638394"/>
                  <a:pt x="3154392" y="1606764"/>
                  <a:pt x="2993366" y="1693028"/>
                </a:cubicBezTo>
                <a:cubicBezTo>
                  <a:pt x="2832340" y="1779292"/>
                  <a:pt x="2580736" y="2020832"/>
                  <a:pt x="2415396" y="2141602"/>
                </a:cubicBezTo>
                <a:cubicBezTo>
                  <a:pt x="2250056" y="2262372"/>
                  <a:pt x="2202611" y="2321319"/>
                  <a:pt x="2001328" y="2417647"/>
                </a:cubicBezTo>
                <a:cubicBezTo>
                  <a:pt x="1800045" y="2513975"/>
                  <a:pt x="1400355" y="2683629"/>
                  <a:pt x="1207698" y="2719572"/>
                </a:cubicBezTo>
                <a:cubicBezTo>
                  <a:pt x="1015041" y="2755515"/>
                  <a:pt x="917275" y="2851844"/>
                  <a:pt x="845388" y="2633308"/>
                </a:cubicBezTo>
                <a:cubicBezTo>
                  <a:pt x="773501" y="2414772"/>
                  <a:pt x="130834" y="1023043"/>
                  <a:pt x="0" y="735496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3357214" y="2775613"/>
            <a:ext cx="807412" cy="605942"/>
          </a:xfrm>
          <a:custGeom>
            <a:avLst/>
            <a:gdLst>
              <a:gd name="connsiteX0" fmla="*/ 41594 w 807412"/>
              <a:gd name="connsiteY0" fmla="*/ 605942 h 605942"/>
              <a:gd name="connsiteX1" fmla="*/ 50220 w 807412"/>
              <a:gd name="connsiteY1" fmla="*/ 476546 h 605942"/>
              <a:gd name="connsiteX2" fmla="*/ 541926 w 807412"/>
              <a:gd name="connsiteY2" fmla="*/ 502425 h 605942"/>
              <a:gd name="connsiteX3" fmla="*/ 740334 w 807412"/>
              <a:gd name="connsiteY3" fmla="*/ 407534 h 605942"/>
              <a:gd name="connsiteX4" fmla="*/ 800718 w 807412"/>
              <a:gd name="connsiteY4" fmla="*/ 36598 h 605942"/>
              <a:gd name="connsiteX5" fmla="*/ 602311 w 807412"/>
              <a:gd name="connsiteY5" fmla="*/ 10719 h 60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412" h="605942">
                <a:moveTo>
                  <a:pt x="41594" y="605942"/>
                </a:moveTo>
                <a:cubicBezTo>
                  <a:pt x="4212" y="549870"/>
                  <a:pt x="-33169" y="493799"/>
                  <a:pt x="50220" y="476546"/>
                </a:cubicBezTo>
                <a:cubicBezTo>
                  <a:pt x="133609" y="459293"/>
                  <a:pt x="426907" y="513927"/>
                  <a:pt x="541926" y="502425"/>
                </a:cubicBezTo>
                <a:cubicBezTo>
                  <a:pt x="656945" y="490923"/>
                  <a:pt x="697202" y="485172"/>
                  <a:pt x="740334" y="407534"/>
                </a:cubicBezTo>
                <a:cubicBezTo>
                  <a:pt x="783466" y="329896"/>
                  <a:pt x="823722" y="102734"/>
                  <a:pt x="800718" y="36598"/>
                </a:cubicBezTo>
                <a:cubicBezTo>
                  <a:pt x="777714" y="-29538"/>
                  <a:pt x="633941" y="15032"/>
                  <a:pt x="602311" y="10719"/>
                </a:cubicBezTo>
              </a:path>
            </a:pathLst>
          </a:custGeom>
          <a:noFill/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1253902" y="2708608"/>
            <a:ext cx="1173192" cy="52621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2427094" y="2971714"/>
            <a:ext cx="1126989" cy="254565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52036" y="2848603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ko-KR" alt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코스 </a:t>
            </a:r>
            <a:r>
              <a:rPr lang="ko-KR" altLang="en-US" sz="1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하이파이브</a:t>
            </a:r>
            <a:endParaRPr lang="ko-KR" alt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 flipH="1">
            <a:off x="6840747" y="2253220"/>
            <a:ext cx="728698" cy="507233"/>
          </a:xfrm>
          <a:prstGeom prst="straightConnector1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28"/>
          <p:cNvSpPr/>
          <p:nvPr/>
        </p:nvSpPr>
        <p:spPr>
          <a:xfrm>
            <a:off x="7100619" y="1727009"/>
            <a:ext cx="1215506" cy="52621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055790" y="1867004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2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코스 간식음료배포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 flipH="1">
            <a:off x="7134045" y="3696066"/>
            <a:ext cx="988816" cy="13292"/>
          </a:xfrm>
          <a:prstGeom prst="straightConnector1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/>
          <p:cNvSpPr/>
          <p:nvPr/>
        </p:nvSpPr>
        <p:spPr>
          <a:xfrm>
            <a:off x="8137286" y="3411746"/>
            <a:ext cx="1404552" cy="52621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8122859" y="3551741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</a:rPr>
              <a:t>3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코스 </a:t>
            </a:r>
            <a:r>
              <a:rPr lang="ko-KR" altLang="en-US" sz="1000" b="1" dirty="0" err="1" smtClean="0">
                <a:solidFill>
                  <a:srgbClr val="FF0000"/>
                </a:solidFill>
              </a:rPr>
              <a:t>말풍선인싸로드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 flipH="1" flipV="1">
            <a:off x="5292358" y="5125471"/>
            <a:ext cx="521846" cy="784863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모서리가 둥근 직사각형 40"/>
          <p:cNvSpPr/>
          <p:nvPr/>
        </p:nvSpPr>
        <p:spPr>
          <a:xfrm>
            <a:off x="5111928" y="5865808"/>
            <a:ext cx="1404552" cy="52621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5161622" y="6005803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r>
              <a:rPr lang="ko-KR" alt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코스 </a:t>
            </a:r>
            <a:r>
              <a:rPr lang="ko-KR" altLang="en-US" sz="1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스크레치복권</a:t>
            </a:r>
            <a:endParaRPr lang="ko-KR" alt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 flipV="1">
            <a:off x="2561894" y="3751008"/>
            <a:ext cx="1052574" cy="1206111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모서리가 둥근 직사각형 46"/>
          <p:cNvSpPr/>
          <p:nvPr/>
        </p:nvSpPr>
        <p:spPr>
          <a:xfrm>
            <a:off x="1397695" y="4723336"/>
            <a:ext cx="1173192" cy="52621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1395829" y="4863331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  <a:r>
              <a:rPr lang="ko-KR" alt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코스 </a:t>
            </a:r>
            <a:r>
              <a:rPr lang="ko-KR" altLang="en-US" sz="1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완주기념품</a:t>
            </a:r>
            <a:endParaRPr lang="ko-KR" alt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4667213" y="1770932"/>
            <a:ext cx="285787" cy="703382"/>
          </a:xfrm>
          <a:prstGeom prst="straightConnector1">
            <a:avLst/>
          </a:prstGeom>
          <a:ln w="28575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모서리가 둥근 직사각형 50"/>
          <p:cNvSpPr/>
          <p:nvPr/>
        </p:nvSpPr>
        <p:spPr>
          <a:xfrm>
            <a:off x="4560273" y="1339463"/>
            <a:ext cx="787395" cy="4504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59302" y="1439125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solidFill>
                  <a:srgbClr val="FFC000"/>
                </a:solidFill>
              </a:rPr>
              <a:t>러브</a:t>
            </a:r>
            <a:r>
              <a:rPr lang="en-US" altLang="ko-KR" sz="1000" b="1" dirty="0" smtClean="0">
                <a:solidFill>
                  <a:srgbClr val="FFC000"/>
                </a:solidFill>
              </a:rPr>
              <a:t>&amp;</a:t>
            </a:r>
            <a:r>
              <a:rPr lang="ko-KR" altLang="en-US" sz="1000" b="1" dirty="0" smtClean="0">
                <a:solidFill>
                  <a:srgbClr val="FFC000"/>
                </a:solidFill>
              </a:rPr>
              <a:t>워킹</a:t>
            </a:r>
            <a:endParaRPr lang="ko-KR" altLang="en-US" sz="1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2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530" y="143377"/>
            <a:ext cx="1623470" cy="808843"/>
          </a:xfrm>
          <a:prstGeom prst="rect">
            <a:avLst/>
          </a:prstGeom>
        </p:spPr>
      </p:pic>
      <p:sp>
        <p:nvSpPr>
          <p:cNvPr id="5" name="도넛 4"/>
          <p:cNvSpPr/>
          <p:nvPr/>
        </p:nvSpPr>
        <p:spPr>
          <a:xfrm>
            <a:off x="359828" y="378517"/>
            <a:ext cx="254342" cy="254342"/>
          </a:xfrm>
          <a:prstGeom prst="donut">
            <a:avLst>
              <a:gd name="adj" fmla="val 18170"/>
            </a:avLst>
          </a:prstGeom>
          <a:solidFill>
            <a:srgbClr val="005577"/>
          </a:solidFill>
          <a:ln>
            <a:noFill/>
          </a:ln>
          <a:effectLst>
            <a:reflection blurRad="38100" stA="340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66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71" y="281588"/>
            <a:ext cx="1390124" cy="454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55" b="1" dirty="0" err="1" smtClean="0">
                <a:solidFill>
                  <a:srgbClr val="00557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평택코스</a:t>
            </a:r>
            <a:endParaRPr lang="en-US" altLang="ko-KR" sz="2355" b="1" dirty="0" smtClean="0">
              <a:solidFill>
                <a:srgbClr val="00557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/>
          <p:cNvCxnSpPr>
            <a:stCxn id="6" idx="3"/>
          </p:cNvCxnSpPr>
          <p:nvPr/>
        </p:nvCxnSpPr>
        <p:spPr>
          <a:xfrm>
            <a:off x="2004295" y="508958"/>
            <a:ext cx="6085064" cy="38840"/>
          </a:xfrm>
          <a:prstGeom prst="line">
            <a:avLst/>
          </a:prstGeom>
          <a:ln w="50800" cap="rnd">
            <a:solidFill>
              <a:srgbClr val="0055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0" y="6561138"/>
            <a:ext cx="9906000" cy="296862"/>
          </a:xfrm>
          <a:prstGeom prst="rect">
            <a:avLst/>
          </a:prstGeom>
          <a:solidFill>
            <a:srgbClr val="005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63815"/>
            <a:ext cx="7061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600" dirty="0">
                <a:solidFill>
                  <a:schemeClr val="bg1">
                    <a:lumMod val="9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SAMSUNG NANUMWALKING FESTIVAL</a:t>
            </a:r>
            <a:endParaRPr lang="ko-KR" altLang="en-US" sz="1200" spc="600" dirty="0">
              <a:solidFill>
                <a:schemeClr val="bg1">
                  <a:lumMod val="9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87369" y="937765"/>
            <a:ext cx="2668037" cy="313172"/>
          </a:xfrm>
          <a:prstGeom prst="roundRect">
            <a:avLst>
              <a:gd name="adj" fmla="val 50000"/>
            </a:avLst>
          </a:prstGeom>
          <a:solidFill>
            <a:srgbClr val="005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코스프로그램</a:t>
            </a:r>
            <a:endParaRPr lang="en-US" altLang="ko-KR" sz="1400" b="1" dirty="0" smtClean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3780" y="4494015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사회적기업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영농조합 등 제품 제공</a:t>
            </a:r>
            <a:endParaRPr lang="en-US" altLang="ko-K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2017105" y="4163523"/>
            <a:ext cx="2350603" cy="324111"/>
          </a:xfrm>
          <a:prstGeom prst="roundRect">
            <a:avLst>
              <a:gd name="adj" fmla="val 19987"/>
            </a:avLst>
          </a:prstGeom>
          <a:noFill/>
          <a:ln w="28575">
            <a:solidFill>
              <a:srgbClr val="005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005577"/>
                </a:solidFill>
              </a:rPr>
              <a:t>간식 및 음료 배포</a:t>
            </a:r>
            <a:endParaRPr lang="ko-KR" altLang="en-US" sz="1400" b="1" dirty="0">
              <a:solidFill>
                <a:srgbClr val="005577"/>
              </a:solidFill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rcRect l="1010"/>
          <a:stretch/>
        </p:blipFill>
        <p:spPr>
          <a:xfrm>
            <a:off x="2474464" y="2337921"/>
            <a:ext cx="1561883" cy="157514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150660" y="4494015"/>
            <a:ext cx="2300630" cy="443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신조어</a:t>
            </a:r>
            <a:r>
              <a:rPr lang="en-US" altLang="ko-KR" sz="10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0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주부</a:t>
            </a:r>
            <a:r>
              <a:rPr lang="en-US" altLang="ko-KR" sz="10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&amp;</a:t>
            </a:r>
            <a:r>
              <a:rPr lang="ko-KR" altLang="en-US" sz="10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직장생활 </a:t>
            </a:r>
            <a:r>
              <a:rPr lang="ko-KR" altLang="en-US" sz="1000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줄임말</a:t>
            </a:r>
            <a:r>
              <a:rPr lang="ko-KR" altLang="en-US" sz="10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 등</a:t>
            </a:r>
            <a:endParaRPr lang="en-US" altLang="ko-KR" sz="1000" spc="-150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0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코스 곳곳에 게릴라 형태로 단어 </a:t>
            </a:r>
            <a:r>
              <a:rPr lang="ko-KR" altLang="en-US" sz="1000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말풍선</a:t>
            </a:r>
            <a:r>
              <a:rPr lang="ko-KR" altLang="en-US" sz="10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 설치</a:t>
            </a:r>
          </a:p>
        </p:txBody>
      </p:sp>
      <p:sp>
        <p:nvSpPr>
          <p:cNvPr id="40" name="모서리가 둥근 직사각형 39"/>
          <p:cNvSpPr/>
          <p:nvPr/>
        </p:nvSpPr>
        <p:spPr>
          <a:xfrm>
            <a:off x="5123985" y="4163523"/>
            <a:ext cx="2350603" cy="324111"/>
          </a:xfrm>
          <a:prstGeom prst="roundRect">
            <a:avLst>
              <a:gd name="adj" fmla="val 19987"/>
            </a:avLst>
          </a:prstGeom>
          <a:noFill/>
          <a:ln w="28575">
            <a:solidFill>
              <a:srgbClr val="005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rgbClr val="005577"/>
                </a:solidFill>
              </a:rPr>
              <a:t>말풍선</a:t>
            </a:r>
            <a:r>
              <a:rPr lang="ko-KR" altLang="en-US" sz="1400" b="1" dirty="0" smtClean="0">
                <a:solidFill>
                  <a:srgbClr val="005577"/>
                </a:solidFill>
              </a:rPr>
              <a:t> </a:t>
            </a:r>
            <a:r>
              <a:rPr lang="ko-KR" altLang="en-US" sz="1400" b="1" dirty="0" err="1" smtClean="0">
                <a:solidFill>
                  <a:srgbClr val="005577"/>
                </a:solidFill>
              </a:rPr>
              <a:t>인싸로드</a:t>
            </a:r>
            <a:endParaRPr lang="ko-KR" altLang="en-US" sz="1400" b="1" dirty="0">
              <a:solidFill>
                <a:srgbClr val="005577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880" y="2278074"/>
            <a:ext cx="2444708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2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54</Words>
  <Application>Microsoft Office PowerPoint</Application>
  <PresentationFormat>A4 용지(210x297mm)</PresentationFormat>
  <Paragraphs>17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함튼튼</dc:creator>
  <cp:lastModifiedBy>user</cp:lastModifiedBy>
  <cp:revision>8</cp:revision>
  <dcterms:created xsi:type="dcterms:W3CDTF">2019-07-15T01:05:22Z</dcterms:created>
  <dcterms:modified xsi:type="dcterms:W3CDTF">2019-07-17T04:12:05Z</dcterms:modified>
</cp:coreProperties>
</file>