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61" r:id="rId4"/>
  </p:sldIdLst>
  <p:sldSz cx="6769100" cy="10801350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399136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798271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197407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596542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1995678" algn="l" defTabSz="798271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394814" algn="l" defTabSz="798271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2793949" algn="l" defTabSz="798271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193085" algn="l" defTabSz="798271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547E8E5-6C47-4909-A2C9-698AFF0962D8}">
          <p14:sldIdLst>
            <p14:sldId id="258"/>
            <p14:sldId id="25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>
        <p:scale>
          <a:sx n="100" d="100"/>
          <a:sy n="100" d="100"/>
        </p:scale>
        <p:origin x="1008" y="72"/>
      </p:cViewPr>
      <p:guideLst>
        <p:guide orient="horz" pos="3402"/>
        <p:guide pos="2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064BD-B9A6-42E5-865C-4079B154E34B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5DA0-C2C4-40F8-8F0E-8D2FCDCF2C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06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081E8-8902-4B98-83CA-65B3B147CED6}" type="datetimeFigureOut">
              <a:rPr lang="ko-KR" altLang="en-US" smtClean="0"/>
              <a:t>2021-12-14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44538"/>
            <a:ext cx="23336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580A7-4B09-49D6-8618-88508FD0BE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837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9136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8271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7407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6542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5678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4814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3949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3085" algn="l" defTabSz="79827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32025" y="744538"/>
            <a:ext cx="23336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80A7-4B09-49D6-8618-88508FD0BE6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33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80A7-4B09-49D6-8618-88508FD0BE6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78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580A7-4B09-49D6-8618-88508FD0BE6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65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07684" y="3354797"/>
            <a:ext cx="5753735" cy="231591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15365" y="6120767"/>
            <a:ext cx="4738370" cy="2760345"/>
          </a:xfrm>
        </p:spPr>
        <p:txBody>
          <a:bodyPr/>
          <a:lstStyle>
            <a:lvl1pPr marL="0" indent="0" algn="ctr">
              <a:buNone/>
              <a:defRPr/>
            </a:lvl1pPr>
            <a:lvl2pPr marL="399136" indent="0" algn="ctr">
              <a:buNone/>
              <a:defRPr/>
            </a:lvl2pPr>
            <a:lvl3pPr marL="798271" indent="0" algn="ctr">
              <a:buNone/>
              <a:defRPr/>
            </a:lvl3pPr>
            <a:lvl4pPr marL="1197407" indent="0" algn="ctr">
              <a:buNone/>
              <a:defRPr/>
            </a:lvl4pPr>
            <a:lvl5pPr marL="1596542" indent="0" algn="ctr">
              <a:buNone/>
              <a:defRPr/>
            </a:lvl5pPr>
            <a:lvl6pPr marL="1995678" indent="0" algn="ctr">
              <a:buNone/>
              <a:defRPr/>
            </a:lvl6pPr>
            <a:lvl7pPr marL="2394814" indent="0" algn="ctr">
              <a:buNone/>
              <a:defRPr/>
            </a:lvl7pPr>
            <a:lvl8pPr marL="2793949" indent="0" algn="ctr">
              <a:buNone/>
              <a:defRPr/>
            </a:lvl8pPr>
            <a:lvl9pPr marL="3193085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7059-D935-4278-B741-CE2BA0C624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73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CEE3-895E-4165-BA55-784EF56220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025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597" y="433182"/>
            <a:ext cx="1523048" cy="92149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38455" y="433182"/>
            <a:ext cx="4418718" cy="92149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48B4B-0853-46DF-89CF-9CE69F94B8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322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15C9-99A5-4339-87E9-E6584EBEB4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0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322" y="6940244"/>
            <a:ext cx="5753735" cy="2145269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322" y="4577450"/>
            <a:ext cx="5753735" cy="2362794"/>
          </a:xfrm>
        </p:spPr>
        <p:txBody>
          <a:bodyPr anchor="b"/>
          <a:lstStyle>
            <a:lvl1pPr marL="0" indent="0">
              <a:buNone/>
              <a:defRPr sz="1700"/>
            </a:lvl1pPr>
            <a:lvl2pPr marL="399136" indent="0">
              <a:buNone/>
              <a:defRPr sz="1600"/>
            </a:lvl2pPr>
            <a:lvl3pPr marL="798271" indent="0">
              <a:buNone/>
              <a:defRPr sz="1400"/>
            </a:lvl3pPr>
            <a:lvl4pPr marL="1197407" indent="0">
              <a:buNone/>
              <a:defRPr sz="1200"/>
            </a:lvl4pPr>
            <a:lvl5pPr marL="1596542" indent="0">
              <a:buNone/>
              <a:defRPr sz="1200"/>
            </a:lvl5pPr>
            <a:lvl6pPr marL="1995678" indent="0">
              <a:buNone/>
              <a:defRPr sz="1200"/>
            </a:lvl6pPr>
            <a:lvl7pPr marL="2394814" indent="0">
              <a:buNone/>
              <a:defRPr sz="1200"/>
            </a:lvl7pPr>
            <a:lvl8pPr marL="2793949" indent="0">
              <a:buNone/>
              <a:defRPr sz="1200"/>
            </a:lvl8pPr>
            <a:lvl9pPr marL="3193085" indent="0">
              <a:buNone/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8954-BA37-4492-BEAB-8A041993C6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173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8455" y="2520315"/>
            <a:ext cx="2970883" cy="71277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59763" y="2520315"/>
            <a:ext cx="2970883" cy="71277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9C427-F932-4818-AB37-7A88564ACD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38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38456" y="2417178"/>
            <a:ext cx="2991253" cy="10088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136" indent="0">
              <a:buNone/>
              <a:defRPr sz="1700" b="1"/>
            </a:lvl2pPr>
            <a:lvl3pPr marL="798271" indent="0">
              <a:buNone/>
              <a:defRPr sz="1600" b="1"/>
            </a:lvl3pPr>
            <a:lvl4pPr marL="1197407" indent="0">
              <a:buNone/>
              <a:defRPr sz="1400" b="1"/>
            </a:lvl4pPr>
            <a:lvl5pPr marL="1596542" indent="0">
              <a:buNone/>
              <a:defRPr sz="1400" b="1"/>
            </a:lvl5pPr>
            <a:lvl6pPr marL="1995678" indent="0">
              <a:buNone/>
              <a:defRPr sz="1400" b="1"/>
            </a:lvl6pPr>
            <a:lvl7pPr marL="2394814" indent="0">
              <a:buNone/>
              <a:defRPr sz="1400" b="1"/>
            </a:lvl7pPr>
            <a:lvl8pPr marL="2793949" indent="0">
              <a:buNone/>
              <a:defRPr sz="1400" b="1"/>
            </a:lvl8pPr>
            <a:lvl9pPr marL="3193085" indent="0">
              <a:buNone/>
              <a:defRPr sz="1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38456" y="3426054"/>
            <a:ext cx="2991253" cy="62220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39397" y="2417178"/>
            <a:ext cx="2991252" cy="10088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136" indent="0">
              <a:buNone/>
              <a:defRPr sz="1700" b="1"/>
            </a:lvl2pPr>
            <a:lvl3pPr marL="798271" indent="0">
              <a:buNone/>
              <a:defRPr sz="1600" b="1"/>
            </a:lvl3pPr>
            <a:lvl4pPr marL="1197407" indent="0">
              <a:buNone/>
              <a:defRPr sz="1400" b="1"/>
            </a:lvl4pPr>
            <a:lvl5pPr marL="1596542" indent="0">
              <a:buNone/>
              <a:defRPr sz="1400" b="1"/>
            </a:lvl5pPr>
            <a:lvl6pPr marL="1995678" indent="0">
              <a:buNone/>
              <a:defRPr sz="1400" b="1"/>
            </a:lvl6pPr>
            <a:lvl7pPr marL="2394814" indent="0">
              <a:buNone/>
              <a:defRPr sz="1400" b="1"/>
            </a:lvl7pPr>
            <a:lvl8pPr marL="2793949" indent="0">
              <a:buNone/>
              <a:defRPr sz="1400" b="1"/>
            </a:lvl8pPr>
            <a:lvl9pPr marL="3193085" indent="0">
              <a:buNone/>
              <a:defRPr sz="1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39397" y="3426054"/>
            <a:ext cx="2991252" cy="622202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EACC-8D1C-48A4-BD0A-984DDA648E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470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5F0A7-013D-497F-A8AA-2C5F5C4A58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2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8E00-C61A-4A22-A2F1-83963C7E32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948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455" y="429431"/>
            <a:ext cx="2226596" cy="183023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46531" y="429431"/>
            <a:ext cx="3784114" cy="92186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38455" y="2259657"/>
            <a:ext cx="2226596" cy="7388424"/>
          </a:xfrm>
        </p:spPr>
        <p:txBody>
          <a:bodyPr/>
          <a:lstStyle>
            <a:lvl1pPr marL="0" indent="0">
              <a:buNone/>
              <a:defRPr sz="1200"/>
            </a:lvl1pPr>
            <a:lvl2pPr marL="399136" indent="0">
              <a:buNone/>
              <a:defRPr sz="1000"/>
            </a:lvl2pPr>
            <a:lvl3pPr marL="798271" indent="0">
              <a:buNone/>
              <a:defRPr sz="900"/>
            </a:lvl3pPr>
            <a:lvl4pPr marL="1197407" indent="0">
              <a:buNone/>
              <a:defRPr sz="800"/>
            </a:lvl4pPr>
            <a:lvl5pPr marL="1596542" indent="0">
              <a:buNone/>
              <a:defRPr sz="800"/>
            </a:lvl5pPr>
            <a:lvl6pPr marL="1995678" indent="0">
              <a:buNone/>
              <a:defRPr sz="800"/>
            </a:lvl6pPr>
            <a:lvl7pPr marL="2394814" indent="0">
              <a:buNone/>
              <a:defRPr sz="800"/>
            </a:lvl7pPr>
            <a:lvl8pPr marL="2793949" indent="0">
              <a:buNone/>
              <a:defRPr sz="800"/>
            </a:lvl8pPr>
            <a:lvl9pPr marL="3193085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F371-496B-4394-80B8-E097A44D13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412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27183" y="7560945"/>
            <a:ext cx="4061460" cy="89261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27183" y="965748"/>
            <a:ext cx="4061460" cy="6480810"/>
          </a:xfrm>
        </p:spPr>
        <p:txBody>
          <a:bodyPr/>
          <a:lstStyle>
            <a:lvl1pPr marL="0" indent="0">
              <a:buNone/>
              <a:defRPr sz="2800"/>
            </a:lvl1pPr>
            <a:lvl2pPr marL="399136" indent="0">
              <a:buNone/>
              <a:defRPr sz="2400"/>
            </a:lvl2pPr>
            <a:lvl3pPr marL="798271" indent="0">
              <a:buNone/>
              <a:defRPr sz="2100"/>
            </a:lvl3pPr>
            <a:lvl4pPr marL="1197407" indent="0">
              <a:buNone/>
              <a:defRPr sz="1700"/>
            </a:lvl4pPr>
            <a:lvl5pPr marL="1596542" indent="0">
              <a:buNone/>
              <a:defRPr sz="1700"/>
            </a:lvl5pPr>
            <a:lvl6pPr marL="1995678" indent="0">
              <a:buNone/>
              <a:defRPr sz="1700"/>
            </a:lvl6pPr>
            <a:lvl7pPr marL="2394814" indent="0">
              <a:buNone/>
              <a:defRPr sz="1700"/>
            </a:lvl7pPr>
            <a:lvl8pPr marL="2793949" indent="0">
              <a:buNone/>
              <a:defRPr sz="1700"/>
            </a:lvl8pPr>
            <a:lvl9pPr marL="3193085" indent="0">
              <a:buNone/>
              <a:defRPr sz="17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27183" y="8453558"/>
            <a:ext cx="4061460" cy="1267659"/>
          </a:xfrm>
        </p:spPr>
        <p:txBody>
          <a:bodyPr/>
          <a:lstStyle>
            <a:lvl1pPr marL="0" indent="0">
              <a:buNone/>
              <a:defRPr sz="1200"/>
            </a:lvl1pPr>
            <a:lvl2pPr marL="399136" indent="0">
              <a:buNone/>
              <a:defRPr sz="1000"/>
            </a:lvl2pPr>
            <a:lvl3pPr marL="798271" indent="0">
              <a:buNone/>
              <a:defRPr sz="900"/>
            </a:lvl3pPr>
            <a:lvl4pPr marL="1197407" indent="0">
              <a:buNone/>
              <a:defRPr sz="800"/>
            </a:lvl4pPr>
            <a:lvl5pPr marL="1596542" indent="0">
              <a:buNone/>
              <a:defRPr sz="800"/>
            </a:lvl5pPr>
            <a:lvl6pPr marL="1995678" indent="0">
              <a:buNone/>
              <a:defRPr sz="800"/>
            </a:lvl6pPr>
            <a:lvl7pPr marL="2394814" indent="0">
              <a:buNone/>
              <a:defRPr sz="800"/>
            </a:lvl7pPr>
            <a:lvl8pPr marL="2793949" indent="0">
              <a:buNone/>
              <a:defRPr sz="800"/>
            </a:lvl8pPr>
            <a:lvl9pPr marL="3193085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D2AF1-EFAE-4DF8-8B5B-2850C96C12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708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8455" y="433181"/>
            <a:ext cx="609219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827" tIns="39914" rIns="79827" bIns="39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455" y="2520315"/>
            <a:ext cx="6092190" cy="712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827" tIns="39914" rIns="79827" bIns="39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8456" y="9835607"/>
            <a:ext cx="1579457" cy="75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827" tIns="39914" rIns="79827" bIns="399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2776" y="9835607"/>
            <a:ext cx="2143548" cy="75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827" tIns="39914" rIns="79827" bIns="39914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51189" y="9835607"/>
            <a:ext cx="1579457" cy="75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827" tIns="39914" rIns="79827" bIns="399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62E1CF-F36D-4F89-8716-3735BE0AFD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399136" algn="ctr" rtl="0" fontAlgn="base" latinLnBrk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798271" algn="ctr" rtl="0" fontAlgn="base" latinLnBrk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197407" algn="ctr" rtl="0" fontAlgn="base" latinLnBrk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596542" algn="ctr" rtl="0" fontAlgn="base" latinLnBrk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299352" indent="-299352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48595" indent="-24946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997839" indent="-199568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+mn-lt"/>
          <a:ea typeface="+mn-ea"/>
        </a:defRPr>
      </a:lvl3pPr>
      <a:lvl4pPr marL="1396975" indent="-19956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+mn-lt"/>
          <a:ea typeface="+mn-ea"/>
        </a:defRPr>
      </a:lvl4pPr>
      <a:lvl5pPr marL="1796110" indent="-199568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5pPr>
      <a:lvl6pPr marL="2195246" indent="-199568" algn="l" rtl="0" fontAlgn="base" latinLnBrk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94381" indent="-199568" algn="l" rtl="0" fontAlgn="base" latinLnBrk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93517" indent="-199568" algn="l" rtl="0" fontAlgn="base" latinLnBrk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92653" indent="-199568" algn="l" rtl="0" fontAlgn="base" latinLnBrk="1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9136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8271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407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6542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678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4814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3949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93085" algn="l" defTabSz="798271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46" y="4464571"/>
            <a:ext cx="6056746" cy="422171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945" y="738815"/>
            <a:ext cx="6092190" cy="845367"/>
          </a:xfrm>
        </p:spPr>
        <p:txBody>
          <a:bodyPr/>
          <a:lstStyle/>
          <a:p>
            <a:pPr algn="l" eaLnBrk="1" hangingPunct="1"/>
            <a:r>
              <a:rPr lang="ko-KR" altLang="en-US" sz="2000" b="1" dirty="0" smtClean="0"/>
              <a:t>                수 강 신 </a:t>
            </a:r>
            <a:r>
              <a:rPr lang="ko-KR" altLang="en-US" sz="2000" b="1" dirty="0"/>
              <a:t>청  안 내 문  </a:t>
            </a:r>
            <a:r>
              <a:rPr lang="ko-KR" altLang="en-US" sz="2000" b="1" dirty="0" smtClean="0"/>
              <a:t> 및   </a:t>
            </a:r>
            <a:r>
              <a:rPr lang="ko-KR" altLang="en-US" sz="2000" b="1" dirty="0"/>
              <a:t>매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뉴 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945" y="1994493"/>
            <a:ext cx="6092190" cy="54539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ko-KR" altLang="en-US" sz="1000" b="1" dirty="0" smtClean="0"/>
              <a:t>계절수업 수강신청 및 등록 기간</a:t>
            </a:r>
            <a:endParaRPr lang="en-US" altLang="ko-KR" sz="1000" b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altLang="ko-KR" sz="1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ko-KR" sz="10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n-US" altLang="ko-KR" sz="1000" b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altLang="ko-KR" sz="1000" b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altLang="ko-KR" sz="1000" b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altLang="ko-KR" sz="1000" b="1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ko-KR" altLang="en-US" sz="1000" b="1" dirty="0" smtClean="0"/>
              <a:t>수강신청 절차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ko-KR" altLang="en-US" sz="1000" b="1" dirty="0" smtClean="0"/>
              <a:t>        </a:t>
            </a:r>
            <a:r>
              <a:rPr lang="en-US" altLang="ko-KR" sz="1000" b="1" dirty="0" smtClean="0">
                <a:solidFill>
                  <a:schemeClr val="accent2"/>
                </a:solidFill>
              </a:rPr>
              <a:t> </a:t>
            </a:r>
            <a:r>
              <a:rPr lang="en-US" altLang="ko-KR" sz="1000" b="1" dirty="0" smtClean="0"/>
              <a:t>- </a:t>
            </a:r>
            <a:r>
              <a:rPr lang="ko-KR" altLang="en-US" sz="1000" b="1" dirty="0" smtClean="0"/>
              <a:t>포털 로그인 </a:t>
            </a:r>
            <a:r>
              <a:rPr lang="en-US" altLang="ko-KR" sz="1000" b="1" dirty="0" smtClean="0"/>
              <a:t>-&gt; </a:t>
            </a:r>
            <a:r>
              <a:rPr lang="ko-KR" altLang="en-US" sz="1000" b="1" dirty="0" smtClean="0"/>
              <a:t>①  의 </a:t>
            </a:r>
            <a:r>
              <a:rPr lang="en-US" altLang="ko-KR" sz="1000" b="1" dirty="0" smtClean="0"/>
              <a:t>[ </a:t>
            </a:r>
            <a:r>
              <a:rPr lang="ko-KR" altLang="en-US" sz="1000" b="1" dirty="0" smtClean="0"/>
              <a:t>아이디</a:t>
            </a:r>
            <a:r>
              <a:rPr lang="en-US" altLang="ko-KR" sz="1000" b="1" dirty="0" smtClean="0"/>
              <a:t>, </a:t>
            </a:r>
            <a:r>
              <a:rPr lang="ko-KR" altLang="en-US" sz="1000" b="1" dirty="0" smtClean="0"/>
              <a:t>비밀번호</a:t>
            </a:r>
            <a:r>
              <a:rPr lang="en-US" altLang="ko-KR" sz="1000" b="1" dirty="0" smtClean="0"/>
              <a:t>  ]</a:t>
            </a:r>
            <a:r>
              <a:rPr lang="ko-KR" altLang="en-US" sz="1000" b="1" dirty="0" smtClean="0"/>
              <a:t> 로그인  클릭</a:t>
            </a:r>
            <a:endParaRPr lang="en-US" altLang="ko-KR" sz="9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ko-KR" sz="9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None/>
              <a:defRPr/>
            </a:pPr>
            <a:endParaRPr lang="ko-KR" altLang="en-US" sz="900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ko-KR" altLang="en-US" sz="900" b="1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n-US" altLang="ko-KR" sz="9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ko-KR" sz="900" dirty="0"/>
              <a:t>     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736478" y="5054744"/>
            <a:ext cx="3096344" cy="1471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4043176" y="4536578"/>
            <a:ext cx="349486" cy="405286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 smtClean="0">
                <a:latin typeface="HY견고딕" pitchFamily="18" charset="-127"/>
                <a:ea typeface="HY견고딕" pitchFamily="18" charset="-127"/>
              </a:rPr>
              <a:t>1</a:t>
            </a:r>
            <a:endParaRPr lang="en-US" altLang="ko-KR" sz="800" b="1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09712"/>
              </p:ext>
            </p:extLst>
          </p:nvPr>
        </p:nvGraphicFramePr>
        <p:xfrm>
          <a:off x="432220" y="2440471"/>
          <a:ext cx="5697533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6">
                  <a:extLst>
                    <a:ext uri="{9D8B030D-6E8A-4147-A177-3AD203B41FA5}">
                      <a16:colId xmlns:a16="http://schemas.microsoft.com/office/drawing/2014/main" val="3059024177"/>
                    </a:ext>
                  </a:extLst>
                </a:gridCol>
                <a:gridCol w="2601187">
                  <a:extLst>
                    <a:ext uri="{9D8B030D-6E8A-4147-A177-3AD203B41FA5}">
                      <a16:colId xmlns:a16="http://schemas.microsoft.com/office/drawing/2014/main" val="3499492224"/>
                    </a:ext>
                  </a:extLst>
                </a:gridCol>
              </a:tblGrid>
              <a:tr h="2195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일정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비고</a:t>
                      </a:r>
                      <a:endParaRPr lang="ko-KR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19863"/>
                  </a:ext>
                </a:extLst>
              </a:tr>
              <a:tr h="27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12.16.(</a:t>
                      </a:r>
                      <a:r>
                        <a:rPr lang="ko-KR" altLang="en-US" sz="1200" dirty="0" smtClean="0"/>
                        <a:t>목</a:t>
                      </a:r>
                      <a:r>
                        <a:rPr lang="en-US" altLang="ko-KR" sz="1200" dirty="0" smtClean="0"/>
                        <a:t>) 10:00  ~ </a:t>
                      </a:r>
                      <a:r>
                        <a:rPr lang="en-US" altLang="ko-KR" sz="1200" dirty="0" smtClean="0"/>
                        <a:t>12.20.(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) 18:00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수강신청 기간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17366"/>
                  </a:ext>
                </a:extLst>
              </a:tr>
              <a:tr h="27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12.21.(</a:t>
                      </a:r>
                      <a:r>
                        <a:rPr lang="ko-KR" altLang="en-US" sz="1200" dirty="0" smtClean="0"/>
                        <a:t>화</a:t>
                      </a:r>
                      <a:r>
                        <a:rPr lang="en-US" altLang="ko-KR" sz="1200" dirty="0" smtClean="0"/>
                        <a:t>) 10:00 ~ </a:t>
                      </a:r>
                      <a:r>
                        <a:rPr lang="en-US" altLang="ko-KR" sz="1200" dirty="0" smtClean="0"/>
                        <a:t>12.22.(</a:t>
                      </a:r>
                      <a:r>
                        <a:rPr lang="ko-KR" altLang="en-US" sz="1200" dirty="0" smtClean="0"/>
                        <a:t>수</a:t>
                      </a:r>
                      <a:r>
                        <a:rPr lang="en-US" altLang="ko-KR" sz="1200" dirty="0" smtClean="0"/>
                        <a:t>) </a:t>
                      </a:r>
                      <a:r>
                        <a:rPr lang="en-US" altLang="ko-KR" sz="1200" dirty="0" smtClean="0"/>
                        <a:t>18:00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등록금 납부 기간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42235"/>
                  </a:ext>
                </a:extLst>
              </a:tr>
              <a:tr h="27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12.27.(</a:t>
                      </a:r>
                      <a:r>
                        <a:rPr lang="ko-KR" altLang="en-US" sz="1200" dirty="0" smtClean="0"/>
                        <a:t>월</a:t>
                      </a:r>
                      <a:r>
                        <a:rPr lang="en-US" altLang="ko-KR" sz="1200" dirty="0" smtClean="0"/>
                        <a:t>) ~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baseline="0" dirty="0" smtClean="0"/>
                        <a:t>01.14.(</a:t>
                      </a:r>
                      <a:r>
                        <a:rPr lang="ko-KR" altLang="en-US" sz="1200" baseline="0" dirty="0" smtClean="0"/>
                        <a:t>금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계절수업 운영</a:t>
                      </a:r>
                      <a:r>
                        <a:rPr lang="en-US" altLang="ko-KR" sz="1200" dirty="0" smtClean="0"/>
                        <a:t>(3</a:t>
                      </a:r>
                      <a:r>
                        <a:rPr lang="ko-KR" altLang="en-US" sz="1200" dirty="0" smtClean="0"/>
                        <a:t>주</a:t>
                      </a:r>
                      <a:r>
                        <a:rPr lang="en-US" altLang="ko-KR" sz="1200" dirty="0" smtClean="0"/>
                        <a:t>)</a:t>
                      </a:r>
                      <a:r>
                        <a:rPr lang="ko-KR" altLang="en-US" sz="1200" dirty="0" smtClean="0"/>
                        <a:t> 기간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479858"/>
                  </a:ext>
                </a:extLst>
              </a:tr>
            </a:tbl>
          </a:graphicData>
        </a:graphic>
      </p:graphicFrame>
      <p:sp>
        <p:nvSpPr>
          <p:cNvPr id="14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851189" y="9835607"/>
            <a:ext cx="1579457" cy="75009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1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75491120" descr="EMB00004acc095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" r="2269"/>
          <a:stretch>
            <a:fillRect/>
          </a:stretch>
        </p:blipFill>
        <p:spPr bwMode="auto">
          <a:xfrm>
            <a:off x="720254" y="826535"/>
            <a:ext cx="660400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8" y="5603894"/>
            <a:ext cx="6230969" cy="382922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8" y="1595052"/>
            <a:ext cx="6268189" cy="387763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99579" y="8050652"/>
            <a:ext cx="213224" cy="1275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118394" y="2535595"/>
            <a:ext cx="568841" cy="1042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학번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28178" y="1834417"/>
            <a:ext cx="438343" cy="2628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38432" y="648147"/>
            <a:ext cx="6048695" cy="957771"/>
          </a:xfrm>
          <a:prstGeom prst="rect">
            <a:avLst/>
          </a:prstGeom>
        </p:spPr>
        <p:txBody>
          <a:bodyPr wrap="square" lIns="79827" tIns="39914" rIns="79827" bIns="39914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dirty="0" err="1" smtClean="0"/>
              <a:t>ㆍ</a:t>
            </a:r>
            <a:r>
              <a:rPr lang="ko-KR" altLang="en-US" dirty="0" smtClean="0"/>
              <a:t>  </a:t>
            </a:r>
            <a:r>
              <a:rPr lang="ko-KR" altLang="en-US" sz="1000" b="1" dirty="0" smtClean="0"/>
              <a:t>수강신청 </a:t>
            </a:r>
            <a:r>
              <a:rPr lang="ko-KR" altLang="en-US" sz="1000" b="1" dirty="0"/>
              <a:t>절차 </a:t>
            </a:r>
            <a:r>
              <a:rPr lang="en-US" altLang="ko-KR" sz="1000" b="1" dirty="0"/>
              <a:t>: </a:t>
            </a:r>
            <a:r>
              <a:rPr lang="en-US" altLang="ko-KR" sz="1000" b="1" dirty="0">
                <a:solidFill>
                  <a:schemeClr val="accent2"/>
                </a:solidFill>
              </a:rPr>
              <a:t> </a:t>
            </a:r>
            <a:br>
              <a:rPr lang="en-US" altLang="ko-KR" sz="1000" b="1" dirty="0">
                <a:solidFill>
                  <a:schemeClr val="accent2"/>
                </a:solidFill>
              </a:rPr>
            </a:br>
            <a:r>
              <a:rPr lang="ko-KR" altLang="en-US" sz="1000" b="1" dirty="0" smtClean="0"/>
              <a:t>        </a:t>
            </a:r>
            <a:r>
              <a:rPr lang="en-US" altLang="ko-KR" sz="1000" b="1" dirty="0" smtClean="0"/>
              <a:t>- </a:t>
            </a:r>
            <a:r>
              <a:rPr lang="ko-KR" altLang="en-US" sz="1000" b="1" dirty="0"/>
              <a:t>포털 로그인 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-&gt; </a:t>
            </a:r>
            <a:r>
              <a:rPr lang="ko-KR" altLang="en-US" sz="1000" b="1" dirty="0" smtClean="0"/>
              <a:t>② </a:t>
            </a:r>
            <a:r>
              <a:rPr lang="en-US" altLang="ko-KR" sz="1000" b="1" dirty="0" smtClean="0"/>
              <a:t> </a:t>
            </a:r>
            <a:r>
              <a:rPr lang="en-US" altLang="ko-KR" sz="1000" b="1" dirty="0"/>
              <a:t>MY</a:t>
            </a:r>
            <a:r>
              <a:rPr lang="ko-KR" altLang="en-US" sz="1000" b="1" dirty="0"/>
              <a:t>정보  확인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성명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학번</a:t>
            </a:r>
            <a:r>
              <a:rPr lang="en-US" altLang="ko-KR" sz="1000" b="1" dirty="0"/>
              <a:t>, </a:t>
            </a:r>
            <a:r>
              <a:rPr lang="ko-KR" altLang="en-US" sz="1000" b="1" dirty="0" err="1" smtClean="0"/>
              <a:t>학과명</a:t>
            </a:r>
            <a:r>
              <a:rPr lang="en-US" altLang="ko-KR" sz="1000" b="1" dirty="0"/>
              <a:t>, </a:t>
            </a:r>
            <a:r>
              <a:rPr lang="ko-KR" altLang="en-US" sz="1000" b="1" dirty="0" smtClean="0"/>
              <a:t>핸드폰 번호 확인</a:t>
            </a:r>
            <a:r>
              <a:rPr lang="en-US" altLang="ko-KR" sz="1000" b="1" dirty="0"/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b="1" dirty="0"/>
              <a:t>      </a:t>
            </a:r>
            <a:r>
              <a:rPr lang="en-US" altLang="ko-KR" sz="1000" b="1" dirty="0" smtClean="0"/>
              <a:t>  -&gt;  </a:t>
            </a:r>
            <a:r>
              <a:rPr lang="ko-KR" altLang="en-US" sz="1000" b="1" dirty="0" smtClean="0"/>
              <a:t>③  </a:t>
            </a:r>
            <a:r>
              <a:rPr lang="ko-KR" altLang="en-US" sz="1000" b="1" dirty="0"/>
              <a:t>학사정보 </a:t>
            </a:r>
            <a:r>
              <a:rPr lang="ko-KR" altLang="en-US" sz="1000" b="1" dirty="0" smtClean="0"/>
              <a:t>클릭  </a:t>
            </a:r>
            <a:r>
              <a:rPr lang="en-US" altLang="ko-KR" sz="1000" b="1" dirty="0" smtClean="0"/>
              <a:t>-&gt;</a:t>
            </a:r>
            <a:r>
              <a:rPr lang="en-US" altLang="ko-KR" sz="1000" b="1" dirty="0" smtClean="0">
                <a:solidFill>
                  <a:schemeClr val="accent2"/>
                </a:solidFill>
              </a:rPr>
              <a:t>   </a:t>
            </a:r>
            <a:r>
              <a:rPr lang="ko-KR" altLang="en-US" sz="1000" b="1" dirty="0" smtClean="0">
                <a:solidFill>
                  <a:schemeClr val="accent2"/>
                </a:solidFill>
              </a:rPr>
              <a:t>④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계절수업정보 </a:t>
            </a:r>
            <a:r>
              <a:rPr lang="ko-KR" altLang="en-US" sz="1000" b="1" dirty="0"/>
              <a:t>▶ 수강신청 클릭</a:t>
            </a:r>
            <a:endParaRPr lang="ko-KR" altLang="en-US" sz="1000" dirty="0"/>
          </a:p>
        </p:txBody>
      </p:sp>
      <p:sp>
        <p:nvSpPr>
          <p:cNvPr id="2" name="직사각형 1"/>
          <p:cNvSpPr/>
          <p:nvPr/>
        </p:nvSpPr>
        <p:spPr>
          <a:xfrm>
            <a:off x="338624" y="2209463"/>
            <a:ext cx="1965805" cy="1397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4110" name="Oval 20"/>
          <p:cNvSpPr>
            <a:spLocks noChangeArrowheads="1"/>
          </p:cNvSpPr>
          <p:nvPr/>
        </p:nvSpPr>
        <p:spPr bwMode="auto">
          <a:xfrm>
            <a:off x="408555" y="1512243"/>
            <a:ext cx="239691" cy="257441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>
                <a:latin typeface="HY견고딕" pitchFamily="18" charset="-127"/>
                <a:ea typeface="HY견고딕" pitchFamily="18" charset="-127"/>
              </a:rPr>
              <a:t>3</a:t>
            </a:r>
          </a:p>
        </p:txBody>
      </p:sp>
      <p:sp>
        <p:nvSpPr>
          <p:cNvPr id="29" name="Oval 20"/>
          <p:cNvSpPr>
            <a:spLocks noChangeArrowheads="1"/>
          </p:cNvSpPr>
          <p:nvPr/>
        </p:nvSpPr>
        <p:spPr bwMode="auto">
          <a:xfrm>
            <a:off x="39756" y="2203440"/>
            <a:ext cx="248450" cy="26848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 smtClean="0">
                <a:latin typeface="HY견고딕" pitchFamily="18" charset="-127"/>
                <a:ea typeface="HY견고딕" pitchFamily="18" charset="-127"/>
              </a:rPr>
              <a:t>2</a:t>
            </a:r>
            <a:endParaRPr lang="en-US" altLang="ko-KR" sz="8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146926" y="2340674"/>
            <a:ext cx="509432" cy="1744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성명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288206" y="8273375"/>
            <a:ext cx="1204179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Oval 20"/>
          <p:cNvSpPr>
            <a:spLocks noChangeArrowheads="1"/>
          </p:cNvSpPr>
          <p:nvPr/>
        </p:nvSpPr>
        <p:spPr bwMode="auto">
          <a:xfrm>
            <a:off x="883593" y="7952738"/>
            <a:ext cx="268075" cy="25503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endParaRPr lang="en-US" altLang="ko-KR" sz="800" b="1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5F0A7-013D-497F-A8AA-2C5F5C4A5866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28" name="직사각형 27"/>
          <p:cNvSpPr/>
          <p:nvPr/>
        </p:nvSpPr>
        <p:spPr>
          <a:xfrm>
            <a:off x="3682137" y="7144107"/>
            <a:ext cx="540221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288206" y="8620610"/>
            <a:ext cx="540221" cy="1080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7"/>
          <a:stretch/>
        </p:blipFill>
        <p:spPr>
          <a:xfrm>
            <a:off x="291127" y="6408787"/>
            <a:ext cx="6249014" cy="352839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4"/>
          <a:srcRect b="19374"/>
          <a:stretch/>
        </p:blipFill>
        <p:spPr>
          <a:xfrm>
            <a:off x="265469" y="1368227"/>
            <a:ext cx="6359441" cy="424847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379783" y="414651"/>
            <a:ext cx="6048695" cy="726938"/>
          </a:xfrm>
          <a:prstGeom prst="rect">
            <a:avLst/>
          </a:prstGeom>
        </p:spPr>
        <p:txBody>
          <a:bodyPr wrap="square" lIns="79827" tIns="39914" rIns="79827" bIns="39914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000" b="1" dirty="0"/>
              <a:t> </a:t>
            </a:r>
            <a:r>
              <a:rPr lang="ko-KR" altLang="en-US" dirty="0" err="1" smtClean="0"/>
              <a:t>ㆍ</a:t>
            </a:r>
            <a:r>
              <a:rPr lang="ko-KR" altLang="en-US" dirty="0" smtClean="0"/>
              <a:t>   </a:t>
            </a:r>
            <a:r>
              <a:rPr lang="ko-KR" altLang="en-US" sz="1000" b="1" dirty="0" smtClean="0"/>
              <a:t>수강신청 </a:t>
            </a:r>
            <a:r>
              <a:rPr lang="ko-KR" altLang="en-US" sz="1000" b="1" dirty="0"/>
              <a:t>절차 </a:t>
            </a:r>
            <a:r>
              <a:rPr lang="en-US" altLang="ko-KR" sz="1000" b="1" dirty="0"/>
              <a:t>: </a:t>
            </a:r>
            <a:r>
              <a:rPr lang="en-US" altLang="ko-KR" sz="1000" b="1" dirty="0">
                <a:solidFill>
                  <a:schemeClr val="accent2"/>
                </a:solidFill>
              </a:rPr>
              <a:t> </a:t>
            </a:r>
            <a:br>
              <a:rPr lang="en-US" altLang="ko-KR" sz="1000" b="1" dirty="0">
                <a:solidFill>
                  <a:schemeClr val="accent2"/>
                </a:solidFill>
              </a:rPr>
            </a:br>
            <a:r>
              <a:rPr lang="en-US" altLang="ko-KR" sz="1000" b="1" dirty="0">
                <a:solidFill>
                  <a:schemeClr val="accent2"/>
                </a:solidFill>
              </a:rPr>
              <a:t>      </a:t>
            </a:r>
            <a:r>
              <a:rPr lang="en-US" altLang="ko-KR" sz="1000" b="1" dirty="0" smtClean="0">
                <a:solidFill>
                  <a:schemeClr val="accent2"/>
                </a:solidFill>
              </a:rPr>
              <a:t>     </a:t>
            </a:r>
            <a:r>
              <a:rPr lang="ko-KR" altLang="en-US" sz="1000" b="1" dirty="0" smtClean="0">
                <a:solidFill>
                  <a:schemeClr val="accent2"/>
                </a:solidFill>
              </a:rPr>
              <a:t>                 </a:t>
            </a:r>
            <a:r>
              <a:rPr lang="ko-KR" altLang="en-US" sz="1000" b="1" dirty="0" smtClean="0"/>
              <a:t>클릭 →  ⑤ </a:t>
            </a:r>
            <a:r>
              <a:rPr lang="ko-KR" altLang="en-US" sz="1000" b="1" dirty="0" err="1" smtClean="0"/>
              <a:t>소속학과</a:t>
            </a:r>
            <a:r>
              <a:rPr lang="ko-KR" altLang="en-US" sz="1000" b="1" dirty="0" smtClean="0"/>
              <a:t> 현장실습 교과목 신청  →</a:t>
            </a:r>
            <a:r>
              <a:rPr lang="en-US" altLang="ko-KR" sz="1000" b="1" dirty="0" smtClean="0"/>
              <a:t>   </a:t>
            </a:r>
            <a:r>
              <a:rPr lang="ko-KR" altLang="en-US" sz="1000" b="1" dirty="0" smtClean="0"/>
              <a:t>시간표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강의시간 확인 </a:t>
            </a:r>
            <a:endParaRPr lang="ko-KR" altLang="en-US" sz="1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" y="91230"/>
            <a:ext cx="161278" cy="35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827" tIns="39914" rIns="79827" bIns="3991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30326" y="2336254"/>
            <a:ext cx="5806552" cy="1370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3203092" y="1879903"/>
            <a:ext cx="310311" cy="37137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endParaRPr lang="en-US" altLang="ko-KR" sz="800" b="1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" y="91230"/>
            <a:ext cx="161278" cy="35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827" tIns="39914" rIns="79827" bIns="3991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824421" y="8349195"/>
            <a:ext cx="4512457" cy="4144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>
          <a:xfrm>
            <a:off x="5112742" y="10297219"/>
            <a:ext cx="1579457" cy="750095"/>
          </a:xfrm>
        </p:spPr>
        <p:txBody>
          <a:bodyPr/>
          <a:lstStyle/>
          <a:p>
            <a:pPr>
              <a:defRPr/>
            </a:pPr>
            <a:fld id="{C2E5F0A7-013D-497F-A8AA-2C5F5C4A5866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5"/>
          <a:srcRect l="9859" t="13420" r="16549" b="25613"/>
          <a:stretch/>
        </p:blipFill>
        <p:spPr>
          <a:xfrm>
            <a:off x="950808" y="815428"/>
            <a:ext cx="656937" cy="298608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5978879" y="2336254"/>
            <a:ext cx="357999" cy="1370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530088" y="3791372"/>
            <a:ext cx="3862574" cy="8830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318070" y="9138189"/>
            <a:ext cx="1258660" cy="2761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Oval 20"/>
          <p:cNvSpPr>
            <a:spLocks noChangeArrowheads="1"/>
          </p:cNvSpPr>
          <p:nvPr/>
        </p:nvSpPr>
        <p:spPr bwMode="auto">
          <a:xfrm>
            <a:off x="10223" y="9466451"/>
            <a:ext cx="268075" cy="25503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827" tIns="39914" rIns="79827" bIns="39914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8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6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265469" y="5602441"/>
            <a:ext cx="73088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dirty="0" err="1"/>
              <a:t>ㆍ</a:t>
            </a:r>
            <a:r>
              <a:rPr lang="ko-KR" altLang="en-US" dirty="0"/>
              <a:t>  </a:t>
            </a:r>
            <a:r>
              <a:rPr lang="ko-KR" altLang="en-US" sz="1000" dirty="0"/>
              <a:t> </a:t>
            </a:r>
            <a:r>
              <a:rPr lang="ko-KR" altLang="en-US" sz="1000" b="1" dirty="0"/>
              <a:t>수강신청 절차 </a:t>
            </a:r>
            <a:r>
              <a:rPr lang="en-US" altLang="ko-KR" sz="1000" b="1" dirty="0"/>
              <a:t>: </a:t>
            </a:r>
            <a:r>
              <a:rPr lang="en-US" altLang="ko-KR" sz="1000" b="1" dirty="0">
                <a:solidFill>
                  <a:schemeClr val="accent2"/>
                </a:solidFill>
              </a:rPr>
              <a:t> </a:t>
            </a:r>
            <a:br>
              <a:rPr lang="en-US" altLang="ko-KR" sz="1000" b="1" dirty="0">
                <a:solidFill>
                  <a:schemeClr val="accent2"/>
                </a:solidFill>
              </a:rPr>
            </a:br>
            <a:r>
              <a:rPr lang="en-US" altLang="ko-KR" sz="1000" b="1" dirty="0">
                <a:solidFill>
                  <a:schemeClr val="accent2"/>
                </a:solidFill>
              </a:rPr>
              <a:t>           </a:t>
            </a:r>
            <a:r>
              <a:rPr lang="ko-KR" altLang="en-US" sz="1000" b="1" dirty="0" smtClean="0"/>
              <a:t> </a:t>
            </a:r>
            <a:r>
              <a:rPr lang="ko-KR" altLang="en-US" sz="1000" b="1" dirty="0"/>
              <a:t>→  </a:t>
            </a:r>
            <a:r>
              <a:rPr lang="ko-KR" altLang="en-US" sz="1000" b="1" dirty="0" smtClean="0"/>
              <a:t>⑥ 수강신청내역</a:t>
            </a:r>
            <a:r>
              <a:rPr lang="en-US" altLang="ko-KR" sz="1000" b="1" dirty="0" smtClean="0"/>
              <a:t>(</a:t>
            </a:r>
            <a:r>
              <a:rPr lang="ko-KR" altLang="en-US" sz="1000" b="1" dirty="0" err="1" smtClean="0"/>
              <a:t>고지서출력</a:t>
            </a:r>
            <a:r>
              <a:rPr lang="en-US" altLang="ko-KR" sz="1000" b="1" dirty="0" smtClean="0"/>
              <a:t>) </a:t>
            </a:r>
            <a:r>
              <a:rPr lang="ko-KR" altLang="en-US" sz="1000" b="1" dirty="0" smtClean="0"/>
              <a:t>클릭  </a:t>
            </a:r>
            <a:r>
              <a:rPr lang="ko-KR" altLang="en-US" sz="1000" b="1" dirty="0"/>
              <a:t>→</a:t>
            </a:r>
            <a:r>
              <a:rPr lang="en-US" altLang="ko-KR" sz="1000" b="1" dirty="0"/>
              <a:t>   </a:t>
            </a:r>
            <a:r>
              <a:rPr lang="ko-KR" altLang="en-US" sz="1000" b="1" dirty="0" smtClean="0"/>
              <a:t>수강신청 현황 </a:t>
            </a:r>
            <a:r>
              <a:rPr lang="ko-KR" altLang="en-US" sz="1000" b="1" dirty="0"/>
              <a:t>확인 </a:t>
            </a:r>
            <a:endParaRPr lang="ko-KR" altLang="en-US" sz="1000" dirty="0"/>
          </a:p>
        </p:txBody>
      </p:sp>
      <p:sp>
        <p:nvSpPr>
          <p:cNvPr id="43" name="직사각형 42"/>
          <p:cNvSpPr/>
          <p:nvPr/>
        </p:nvSpPr>
        <p:spPr>
          <a:xfrm>
            <a:off x="410587" y="9615410"/>
            <a:ext cx="813723" cy="1207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827" tIns="39914" rIns="79827" bIns="39914"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27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164</Words>
  <Application>Microsoft Office PowerPoint</Application>
  <PresentationFormat>사용자 지정</PresentationFormat>
  <Paragraphs>41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HY견고딕</vt:lpstr>
      <vt:lpstr>굴림</vt:lpstr>
      <vt:lpstr>맑은 고딕</vt:lpstr>
      <vt:lpstr>기본 디자인</vt:lpstr>
      <vt:lpstr>                수 강 신 청  안 내 문   및   매 뉴 얼</vt:lpstr>
      <vt:lpstr>PowerPoint 프레젠테이션</vt:lpstr>
      <vt:lpstr>PowerPoint 프레젠테이션</vt:lpstr>
    </vt:vector>
  </TitlesOfParts>
  <Company>kookje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vl420</dc:creator>
  <cp:lastModifiedBy>hp6300</cp:lastModifiedBy>
  <cp:revision>123</cp:revision>
  <cp:lastPrinted>2015-02-17T05:16:52Z</cp:lastPrinted>
  <dcterms:created xsi:type="dcterms:W3CDTF">2008-05-26T04:29:13Z</dcterms:created>
  <dcterms:modified xsi:type="dcterms:W3CDTF">2021-12-14T04:29:04Z</dcterms:modified>
</cp:coreProperties>
</file>