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9" r:id="rId4"/>
    <p:sldId id="272" r:id="rId5"/>
    <p:sldId id="273" r:id="rId6"/>
    <p:sldId id="260" r:id="rId7"/>
    <p:sldId id="261" r:id="rId8"/>
    <p:sldId id="276" r:id="rId9"/>
    <p:sldId id="262" r:id="rId10"/>
    <p:sldId id="263" r:id="rId11"/>
    <p:sldId id="264" r:id="rId12"/>
    <p:sldId id="265" r:id="rId13"/>
    <p:sldId id="275" r:id="rId14"/>
    <p:sldId id="266" r:id="rId15"/>
    <p:sldId id="267" r:id="rId16"/>
    <p:sldId id="268" r:id="rId17"/>
    <p:sldId id="274" r:id="rId18"/>
    <p:sldId id="269" r:id="rId19"/>
    <p:sldId id="270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5856C2-B581-44AA-AB63-9CA686E10045}" type="doc">
      <dgm:prSet loTypeId="urn:microsoft.com/office/officeart/2008/layout/VerticalCurvedLis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pPr latinLnBrk="1"/>
          <a:endParaRPr lang="ko-KR" altLang="en-US"/>
        </a:p>
      </dgm:t>
    </dgm:pt>
    <dgm:pt modelId="{E4966B78-E98D-49C4-AB85-52BB30008984}">
      <dgm:prSet custT="1"/>
      <dgm:spPr/>
      <dgm:t>
        <a:bodyPr/>
        <a:lstStyle/>
        <a:p>
          <a:pPr rtl="0" latinLnBrk="1"/>
          <a:r>
            <a:rPr lang="ko-KR" altLang="en-US" sz="1600" b="1" dirty="0" err="1" smtClean="0">
              <a:solidFill>
                <a:srgbClr val="002060"/>
              </a:solidFill>
              <a:latin typeface="맑은 고딕" pitchFamily="50" charset="-127"/>
              <a:ea typeface="맑은 고딕" pitchFamily="50" charset="-127"/>
            </a:rPr>
            <a:t>집단원의</a:t>
          </a:r>
          <a:r>
            <a:rPr lang="ko-KR" altLang="en-US" sz="1600" b="1" dirty="0" smtClean="0">
              <a:solidFill>
                <a:srgbClr val="002060"/>
              </a:solidFill>
              <a:latin typeface="맑은 고딕" pitchFamily="50" charset="-127"/>
              <a:ea typeface="맑은 고딕" pitchFamily="50" charset="-127"/>
            </a:rPr>
            <a:t> 선정 </a:t>
          </a:r>
          <a:r>
            <a:rPr lang="en-US" altLang="ko-KR" sz="16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: </a:t>
          </a:r>
          <a:r>
            <a:rPr lang="ko-KR" altLang="en-US" sz="1600" b="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사전 면담을 통해 집단의 목표의 적합성 확인</a:t>
          </a:r>
          <a:r>
            <a:rPr lang="en-US" altLang="ko-KR" sz="1600" b="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 </a:t>
          </a:r>
          <a:endParaRPr lang="ko-KR" altLang="en-US" sz="1600" b="0" dirty="0">
            <a:solidFill>
              <a:schemeClr val="tx1"/>
            </a:solidFill>
            <a:latin typeface="맑은고딕"/>
          </a:endParaRPr>
        </a:p>
      </dgm:t>
    </dgm:pt>
    <dgm:pt modelId="{C2DDB344-169D-4BAA-8472-DB77656999F1}" type="parTrans" cxnId="{601F809F-A260-413C-B452-DA7A2754FE0F}">
      <dgm:prSet/>
      <dgm:spPr/>
      <dgm:t>
        <a:bodyPr/>
        <a:lstStyle/>
        <a:p>
          <a:pPr latinLnBrk="1"/>
          <a:endParaRPr lang="ko-KR" altLang="en-US"/>
        </a:p>
      </dgm:t>
    </dgm:pt>
    <dgm:pt modelId="{C2EEB847-1152-4E1B-ADD8-4F84BFA74DA1}" type="sibTrans" cxnId="{601F809F-A260-413C-B452-DA7A2754FE0F}">
      <dgm:prSet/>
      <dgm:spPr/>
      <dgm:t>
        <a:bodyPr/>
        <a:lstStyle/>
        <a:p>
          <a:pPr latinLnBrk="1"/>
          <a:endParaRPr lang="ko-KR" altLang="en-US"/>
        </a:p>
      </dgm:t>
    </dgm:pt>
    <dgm:pt modelId="{F5354102-29D3-46D6-9A3E-CCB6F54A7373}">
      <dgm:prSet custT="1"/>
      <dgm:spPr/>
      <dgm:t>
        <a:bodyPr/>
        <a:lstStyle/>
        <a:p>
          <a:pPr rtl="0" latinLnBrk="1"/>
          <a:r>
            <a:rPr lang="ko-KR" altLang="en-US" sz="1600" b="1" dirty="0" smtClean="0">
              <a:solidFill>
                <a:srgbClr val="002060"/>
              </a:solidFill>
              <a:latin typeface="맑은 고딕" pitchFamily="50" charset="-127"/>
              <a:ea typeface="맑은 고딕" pitchFamily="50" charset="-127"/>
            </a:rPr>
            <a:t>장소</a:t>
          </a:r>
          <a:r>
            <a:rPr lang="ko-KR" altLang="en-US" sz="16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 </a:t>
          </a:r>
          <a:r>
            <a:rPr lang="en-US" altLang="ko-KR" sz="16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: </a:t>
          </a:r>
          <a:r>
            <a:rPr lang="ko-KR" altLang="en-US" sz="16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적절한 크기</a:t>
          </a:r>
          <a:r>
            <a:rPr lang="en-US" altLang="ko-KR" sz="16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, </a:t>
          </a:r>
          <a:r>
            <a:rPr lang="ko-KR" altLang="en-US" sz="16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편안한 곳</a:t>
          </a:r>
          <a:r>
            <a:rPr lang="en-US" altLang="ko-KR" sz="16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, </a:t>
          </a:r>
          <a:r>
            <a:rPr lang="ko-KR" altLang="en-US" sz="16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원형배치</a:t>
          </a:r>
          <a:endParaRPr lang="ko-KR" sz="1600" dirty="0">
            <a:solidFill>
              <a:schemeClr val="tx1"/>
            </a:solidFill>
          </a:endParaRPr>
        </a:p>
      </dgm:t>
    </dgm:pt>
    <dgm:pt modelId="{221AFF24-2114-4B8B-B00A-9161454FEBCB}" type="parTrans" cxnId="{58A61F2E-7FF0-48F2-B817-FD9DB6EAA453}">
      <dgm:prSet/>
      <dgm:spPr/>
      <dgm:t>
        <a:bodyPr/>
        <a:lstStyle/>
        <a:p>
          <a:pPr latinLnBrk="1"/>
          <a:endParaRPr lang="ko-KR" altLang="en-US"/>
        </a:p>
      </dgm:t>
    </dgm:pt>
    <dgm:pt modelId="{B5BEB964-8F55-41EB-AC62-0C2E1925A0A2}" type="sibTrans" cxnId="{58A61F2E-7FF0-48F2-B817-FD9DB6EAA453}">
      <dgm:prSet/>
      <dgm:spPr/>
      <dgm:t>
        <a:bodyPr/>
        <a:lstStyle/>
        <a:p>
          <a:pPr latinLnBrk="1"/>
          <a:endParaRPr lang="ko-KR" altLang="en-US"/>
        </a:p>
      </dgm:t>
    </dgm:pt>
    <dgm:pt modelId="{56020B64-1B03-4D13-8988-93C42BF6383E}">
      <dgm:prSet custT="1"/>
      <dgm:spPr/>
      <dgm:t>
        <a:bodyPr/>
        <a:lstStyle/>
        <a:p>
          <a:pPr rtl="0" latinLnBrk="1"/>
          <a:r>
            <a:rPr lang="ko-KR" altLang="en-US" sz="1600" b="1" dirty="0" smtClean="0">
              <a:solidFill>
                <a:srgbClr val="002060"/>
              </a:solidFill>
              <a:latin typeface="맑은 고딕" pitchFamily="50" charset="-127"/>
              <a:ea typeface="맑은 고딕" pitchFamily="50" charset="-127"/>
            </a:rPr>
            <a:t>집단의 크기 </a:t>
          </a:r>
          <a:r>
            <a:rPr lang="en-US" altLang="ko-KR" sz="1600" dirty="0" smtClean="0">
              <a:latin typeface="맑은 고딕" pitchFamily="50" charset="-127"/>
              <a:ea typeface="맑은 고딕" pitchFamily="50" charset="-127"/>
            </a:rPr>
            <a:t>: 6</a:t>
          </a:r>
          <a:r>
            <a:rPr lang="ko-KR" altLang="en-US" sz="1600" dirty="0" smtClean="0">
              <a:latin typeface="맑은 고딕" pitchFamily="50" charset="-127"/>
              <a:ea typeface="맑은 고딕" pitchFamily="50" charset="-127"/>
            </a:rPr>
            <a:t>명</a:t>
          </a:r>
          <a:r>
            <a:rPr lang="en-US" altLang="ko-KR" sz="1600" dirty="0" smtClean="0">
              <a:latin typeface="맑은 고딕" pitchFamily="50" charset="-127"/>
              <a:ea typeface="맑은 고딕" pitchFamily="50" charset="-127"/>
            </a:rPr>
            <a:t>~12</a:t>
          </a:r>
          <a:r>
            <a:rPr lang="ko-KR" altLang="en-US" sz="1600" dirty="0" smtClean="0">
              <a:latin typeface="맑은 고딕" pitchFamily="50" charset="-127"/>
              <a:ea typeface="맑은 고딕" pitchFamily="50" charset="-127"/>
            </a:rPr>
            <a:t>명 정도</a:t>
          </a:r>
          <a:endParaRPr lang="ko-KR" sz="1600" dirty="0"/>
        </a:p>
      </dgm:t>
    </dgm:pt>
    <dgm:pt modelId="{DB85CF12-BE9F-4FA2-B441-65A9506F11D6}" type="parTrans" cxnId="{A615B160-FE27-47B0-997D-3AE0BDA0D27B}">
      <dgm:prSet/>
      <dgm:spPr/>
      <dgm:t>
        <a:bodyPr/>
        <a:lstStyle/>
        <a:p>
          <a:pPr latinLnBrk="1"/>
          <a:endParaRPr lang="ko-KR" altLang="en-US"/>
        </a:p>
      </dgm:t>
    </dgm:pt>
    <dgm:pt modelId="{DB07D356-C605-4879-9ABF-C28F7B26DE97}" type="sibTrans" cxnId="{A615B160-FE27-47B0-997D-3AE0BDA0D27B}">
      <dgm:prSet/>
      <dgm:spPr/>
      <dgm:t>
        <a:bodyPr/>
        <a:lstStyle/>
        <a:p>
          <a:pPr latinLnBrk="1"/>
          <a:endParaRPr lang="ko-KR" altLang="en-US"/>
        </a:p>
      </dgm:t>
    </dgm:pt>
    <dgm:pt modelId="{B3718681-5005-44F7-8325-20C42FEBD0E8}">
      <dgm:prSet custT="1"/>
      <dgm:spPr/>
      <dgm:t>
        <a:bodyPr/>
        <a:lstStyle/>
        <a:p>
          <a:pPr rtl="0" latinLnBrk="1"/>
          <a:r>
            <a:rPr lang="ko-KR" altLang="en-US" sz="1600" b="1" dirty="0" smtClean="0">
              <a:solidFill>
                <a:srgbClr val="002060"/>
              </a:solidFill>
              <a:latin typeface="맑은 고딕" pitchFamily="50" charset="-127"/>
              <a:ea typeface="맑은 고딕" pitchFamily="50" charset="-127"/>
            </a:rPr>
            <a:t>상담 시간 및 횟수 </a:t>
          </a:r>
          <a:r>
            <a:rPr lang="en-US" altLang="ko-KR" sz="1400" b="1" dirty="0" smtClean="0">
              <a:latin typeface="맑은 고딕" pitchFamily="50" charset="-127"/>
              <a:ea typeface="맑은 고딕" pitchFamily="50" charset="-127"/>
            </a:rPr>
            <a:t>: </a:t>
          </a:r>
          <a:r>
            <a:rPr lang="ko-KR" altLang="en-US" sz="1400" dirty="0" smtClean="0">
              <a:latin typeface="맑은 고딕" pitchFamily="50" charset="-127"/>
              <a:ea typeface="맑은 고딕" pitchFamily="50" charset="-127"/>
            </a:rPr>
            <a:t>내담자의 연령이나 모임의 종류 및 빈도에 따라 적절하게 </a:t>
          </a:r>
          <a:endParaRPr lang="ko-KR" sz="1400" dirty="0"/>
        </a:p>
      </dgm:t>
    </dgm:pt>
    <dgm:pt modelId="{DA006765-2BE3-4ED8-AFCE-9DDB703AD4BB}" type="parTrans" cxnId="{D04BE61B-D55C-43AC-97FF-60F4E275FCEA}">
      <dgm:prSet/>
      <dgm:spPr/>
      <dgm:t>
        <a:bodyPr/>
        <a:lstStyle/>
        <a:p>
          <a:pPr latinLnBrk="1"/>
          <a:endParaRPr lang="ko-KR" altLang="en-US"/>
        </a:p>
      </dgm:t>
    </dgm:pt>
    <dgm:pt modelId="{DB78A117-E378-4955-9696-27520A31F35D}" type="sibTrans" cxnId="{D04BE61B-D55C-43AC-97FF-60F4E275FCEA}">
      <dgm:prSet/>
      <dgm:spPr/>
      <dgm:t>
        <a:bodyPr/>
        <a:lstStyle/>
        <a:p>
          <a:pPr latinLnBrk="1"/>
          <a:endParaRPr lang="ko-KR" altLang="en-US"/>
        </a:p>
      </dgm:t>
    </dgm:pt>
    <dgm:pt modelId="{FD3496E4-86AF-444F-8FD6-9E0A80F57DB0}">
      <dgm:prSet custT="1"/>
      <dgm:spPr/>
      <dgm:t>
        <a:bodyPr/>
        <a:lstStyle/>
        <a:p>
          <a:pPr rtl="0" latinLnBrk="1"/>
          <a:r>
            <a:rPr lang="ko-KR" altLang="en-US" sz="1600" b="1" dirty="0" smtClean="0">
              <a:solidFill>
                <a:schemeClr val="bg1">
                  <a:lumMod val="95000"/>
                </a:schemeClr>
              </a:solidFill>
              <a:latin typeface="맑은 고딕" pitchFamily="50" charset="-127"/>
              <a:ea typeface="맑은 고딕" pitchFamily="50" charset="-127"/>
            </a:rPr>
            <a:t>개방 집단과 폐쇄집단</a:t>
          </a:r>
          <a:r>
            <a:rPr lang="ko-KR" altLang="en-US" sz="1600" b="1" dirty="0" smtClean="0">
              <a:latin typeface="맑은 고딕" pitchFamily="50" charset="-127"/>
              <a:ea typeface="맑은 고딕" pitchFamily="50" charset="-127"/>
            </a:rPr>
            <a:t> </a:t>
          </a:r>
          <a:r>
            <a:rPr lang="en-US" altLang="ko-KR" sz="1600" b="1" dirty="0" smtClean="0">
              <a:latin typeface="맑은 고딕" pitchFamily="50" charset="-127"/>
              <a:ea typeface="맑은 고딕" pitchFamily="50" charset="-127"/>
            </a:rPr>
            <a:t>: </a:t>
          </a:r>
          <a:r>
            <a:rPr lang="ko-KR" altLang="en-US" sz="1600" b="0" dirty="0" smtClean="0">
              <a:latin typeface="맑은 고딕" pitchFamily="50" charset="-127"/>
              <a:ea typeface="맑은 고딕" pitchFamily="50" charset="-127"/>
            </a:rPr>
            <a:t>상담 중 새로운 구성원 수용여부에 따라 정함</a:t>
          </a:r>
          <a:endParaRPr lang="ko-KR" altLang="en-US" sz="1600" b="0" dirty="0"/>
        </a:p>
      </dgm:t>
    </dgm:pt>
    <dgm:pt modelId="{F8387607-06F7-4CA8-8D0C-F29E4A371820}" type="parTrans" cxnId="{CA8D0700-4516-4874-A8FD-11B5A23262D4}">
      <dgm:prSet/>
      <dgm:spPr/>
      <dgm:t>
        <a:bodyPr/>
        <a:lstStyle/>
        <a:p>
          <a:pPr latinLnBrk="1"/>
          <a:endParaRPr lang="ko-KR" altLang="en-US"/>
        </a:p>
      </dgm:t>
    </dgm:pt>
    <dgm:pt modelId="{EC35C7CE-8231-47C1-BECD-2C33B23AD177}" type="sibTrans" cxnId="{CA8D0700-4516-4874-A8FD-11B5A23262D4}">
      <dgm:prSet/>
      <dgm:spPr/>
      <dgm:t>
        <a:bodyPr/>
        <a:lstStyle/>
        <a:p>
          <a:pPr latinLnBrk="1"/>
          <a:endParaRPr lang="ko-KR" altLang="en-US"/>
        </a:p>
      </dgm:t>
    </dgm:pt>
    <dgm:pt modelId="{BBD27E13-A44F-459B-881C-DB8D1597CE50}">
      <dgm:prSet custT="1"/>
      <dgm:spPr/>
      <dgm:t>
        <a:bodyPr/>
        <a:lstStyle/>
        <a:p>
          <a:pPr rtl="0" latinLnBrk="1"/>
          <a:r>
            <a:rPr lang="ko-KR" altLang="en-US" sz="1600" b="1" dirty="0" smtClean="0">
              <a:latin typeface="맑은 고딕" pitchFamily="50" charset="-127"/>
              <a:ea typeface="맑은 고딕" pitchFamily="50" charset="-127"/>
            </a:rPr>
            <a:t>집단 경험 보고서 </a:t>
          </a:r>
          <a:r>
            <a:rPr lang="en-US" altLang="ko-KR" sz="1600" b="1" dirty="0" smtClean="0">
              <a:latin typeface="맑은 고딕" pitchFamily="50" charset="-127"/>
              <a:ea typeface="맑은 고딕" pitchFamily="50" charset="-127"/>
            </a:rPr>
            <a:t>: </a:t>
          </a:r>
          <a:r>
            <a:rPr lang="ko-KR" altLang="en-US" sz="1600" b="0" dirty="0" smtClean="0">
              <a:latin typeface="맑은 고딕" pitchFamily="50" charset="-127"/>
              <a:ea typeface="맑은 고딕" pitchFamily="50" charset="-127"/>
            </a:rPr>
            <a:t>회기마다 작성하여 제출</a:t>
          </a:r>
          <a:r>
            <a:rPr lang="en-US" altLang="ko-KR" sz="1600" b="0" dirty="0" smtClean="0">
              <a:latin typeface="맑은 고딕" pitchFamily="50" charset="-127"/>
              <a:ea typeface="맑은 고딕" pitchFamily="50" charset="-127"/>
            </a:rPr>
            <a:t>, </a:t>
          </a:r>
          <a:r>
            <a:rPr lang="ko-KR" altLang="en-US" sz="1600" b="0" dirty="0" smtClean="0">
              <a:latin typeface="맑은 고딕" pitchFamily="50" charset="-127"/>
              <a:ea typeface="맑은 고딕" pitchFamily="50" charset="-127"/>
            </a:rPr>
            <a:t>지도자가 피드백</a:t>
          </a:r>
          <a:endParaRPr lang="ko-KR" sz="1600" b="0" dirty="0"/>
        </a:p>
      </dgm:t>
    </dgm:pt>
    <dgm:pt modelId="{9D251B4C-4D77-450C-BAF6-F49D9F8E9C6A}" type="parTrans" cxnId="{E04E3BF7-BE16-451F-B3DE-E3283A7527F9}">
      <dgm:prSet/>
      <dgm:spPr/>
      <dgm:t>
        <a:bodyPr/>
        <a:lstStyle/>
        <a:p>
          <a:pPr latinLnBrk="1"/>
          <a:endParaRPr lang="ko-KR" altLang="en-US"/>
        </a:p>
      </dgm:t>
    </dgm:pt>
    <dgm:pt modelId="{56A41CC7-2285-424C-9614-4436D172BD97}" type="sibTrans" cxnId="{E04E3BF7-BE16-451F-B3DE-E3283A7527F9}">
      <dgm:prSet/>
      <dgm:spPr/>
      <dgm:t>
        <a:bodyPr/>
        <a:lstStyle/>
        <a:p>
          <a:pPr latinLnBrk="1"/>
          <a:endParaRPr lang="ko-KR" altLang="en-US"/>
        </a:p>
      </dgm:t>
    </dgm:pt>
    <dgm:pt modelId="{82113480-5CCB-41D8-A2FC-A2D722A783AC}" type="pres">
      <dgm:prSet presAssocID="{735856C2-B581-44AA-AB63-9CA686E1004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60D89C4-7F1D-4447-9627-00E603AD6E4B}" type="pres">
      <dgm:prSet presAssocID="{735856C2-B581-44AA-AB63-9CA686E10045}" presName="Name1" presStyleCnt="0"/>
      <dgm:spPr/>
      <dgm:t>
        <a:bodyPr/>
        <a:lstStyle/>
        <a:p>
          <a:pPr latinLnBrk="1"/>
          <a:endParaRPr lang="ko-KR" altLang="en-US"/>
        </a:p>
      </dgm:t>
    </dgm:pt>
    <dgm:pt modelId="{94E15A71-3947-46CD-9B85-CB93840CC1FD}" type="pres">
      <dgm:prSet presAssocID="{735856C2-B581-44AA-AB63-9CA686E10045}" presName="cycle" presStyleCnt="0"/>
      <dgm:spPr/>
      <dgm:t>
        <a:bodyPr/>
        <a:lstStyle/>
        <a:p>
          <a:pPr latinLnBrk="1"/>
          <a:endParaRPr lang="ko-KR" altLang="en-US"/>
        </a:p>
      </dgm:t>
    </dgm:pt>
    <dgm:pt modelId="{17D7E78C-EF1F-4F9D-8E57-B81DB51F91EA}" type="pres">
      <dgm:prSet presAssocID="{735856C2-B581-44AA-AB63-9CA686E10045}" presName="srcNode" presStyleLbl="node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01ABD8DB-D918-4538-8C44-87C091F793E2}" type="pres">
      <dgm:prSet presAssocID="{735856C2-B581-44AA-AB63-9CA686E10045}" presName="conn" presStyleLbl="parChTrans1D2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B3A31413-065F-40F7-8587-70E561621C46}" type="pres">
      <dgm:prSet presAssocID="{735856C2-B581-44AA-AB63-9CA686E10045}" presName="extraNode" presStyleLbl="node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3ECA0D93-4E2B-4631-ABE1-39215D61810E}" type="pres">
      <dgm:prSet presAssocID="{735856C2-B581-44AA-AB63-9CA686E10045}" presName="dstNode" presStyleLbl="node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D84CB9AA-AEB7-4D8D-BB10-1ED61459D6FC}" type="pres">
      <dgm:prSet presAssocID="{E4966B78-E98D-49C4-AB85-52BB30008984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1C5E848-4445-4788-A095-0395EA3DA23F}" type="pres">
      <dgm:prSet presAssocID="{E4966B78-E98D-49C4-AB85-52BB30008984}" presName="accent_1" presStyleCnt="0"/>
      <dgm:spPr/>
      <dgm:t>
        <a:bodyPr/>
        <a:lstStyle/>
        <a:p>
          <a:pPr latinLnBrk="1"/>
          <a:endParaRPr lang="ko-KR" altLang="en-US"/>
        </a:p>
      </dgm:t>
    </dgm:pt>
    <dgm:pt modelId="{B2182CAD-BFE8-4C53-97DF-42758D51803F}" type="pres">
      <dgm:prSet presAssocID="{E4966B78-E98D-49C4-AB85-52BB30008984}" presName="accentRepeatNode" presStyleLbl="solidFgAcc1" presStyleIdx="0" presStyleCnt="6"/>
      <dgm:spPr>
        <a:gradFill flip="none" rotWithShape="0">
          <a:gsLst>
            <a:gs pos="0">
              <a:schemeClr val="accent4">
                <a:lumMod val="95000"/>
                <a:lumOff val="5000"/>
                <a:tint val="66000"/>
                <a:satMod val="160000"/>
              </a:schemeClr>
            </a:gs>
            <a:gs pos="50000">
              <a:schemeClr val="accent4">
                <a:lumMod val="95000"/>
                <a:lumOff val="5000"/>
                <a:tint val="44500"/>
                <a:satMod val="160000"/>
              </a:schemeClr>
            </a:gs>
            <a:gs pos="100000">
              <a:schemeClr val="accent4">
                <a:lumMod val="95000"/>
                <a:lumOff val="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pPr latinLnBrk="1"/>
          <a:endParaRPr lang="ko-KR" altLang="en-US"/>
        </a:p>
      </dgm:t>
    </dgm:pt>
    <dgm:pt modelId="{437A4001-8D6E-4C0D-97E5-56E1ACB0D13A}" type="pres">
      <dgm:prSet presAssocID="{F5354102-29D3-46D6-9A3E-CCB6F54A7373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0519F9-1479-4C5E-BBB0-981563C3EA8D}" type="pres">
      <dgm:prSet presAssocID="{F5354102-29D3-46D6-9A3E-CCB6F54A7373}" presName="accent_2" presStyleCnt="0"/>
      <dgm:spPr/>
      <dgm:t>
        <a:bodyPr/>
        <a:lstStyle/>
        <a:p>
          <a:pPr latinLnBrk="1"/>
          <a:endParaRPr lang="ko-KR" altLang="en-US"/>
        </a:p>
      </dgm:t>
    </dgm:pt>
    <dgm:pt modelId="{435B3124-5255-4D0B-8B44-7CBEB8B0F0DC}" type="pres">
      <dgm:prSet presAssocID="{F5354102-29D3-46D6-9A3E-CCB6F54A7373}" presName="accentRepeatNode" presStyleLbl="solidFgAcc1" presStyleIdx="1" presStyleCnt="6"/>
      <dgm:spPr>
        <a:gradFill flip="none" rotWithShape="0">
          <a:gsLst>
            <a:gs pos="0">
              <a:schemeClr val="accent4">
                <a:lumMod val="85000"/>
                <a:lumOff val="15000"/>
                <a:tint val="66000"/>
                <a:satMod val="160000"/>
              </a:schemeClr>
            </a:gs>
            <a:gs pos="50000">
              <a:schemeClr val="accent4">
                <a:lumMod val="85000"/>
                <a:lumOff val="15000"/>
                <a:tint val="44500"/>
                <a:satMod val="160000"/>
              </a:schemeClr>
            </a:gs>
            <a:gs pos="100000">
              <a:schemeClr val="accent4">
                <a:lumMod val="85000"/>
                <a:lumOff val="1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pPr latinLnBrk="1"/>
          <a:endParaRPr lang="ko-KR" altLang="en-US"/>
        </a:p>
      </dgm:t>
    </dgm:pt>
    <dgm:pt modelId="{3C006A24-539A-4F11-A891-1B3FA23369E0}" type="pres">
      <dgm:prSet presAssocID="{56020B64-1B03-4D13-8988-93C42BF6383E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9949807-F62B-418E-B35B-3124E9956C4A}" type="pres">
      <dgm:prSet presAssocID="{56020B64-1B03-4D13-8988-93C42BF6383E}" presName="accent_3" presStyleCnt="0"/>
      <dgm:spPr/>
      <dgm:t>
        <a:bodyPr/>
        <a:lstStyle/>
        <a:p>
          <a:pPr latinLnBrk="1"/>
          <a:endParaRPr lang="ko-KR" altLang="en-US"/>
        </a:p>
      </dgm:t>
    </dgm:pt>
    <dgm:pt modelId="{9F88339F-DF5F-48F3-B91C-DB3A59B8C1F7}" type="pres">
      <dgm:prSet presAssocID="{56020B64-1B03-4D13-8988-93C42BF6383E}" presName="accentRepeatNode" presStyleLbl="solidFgAcc1" presStyleIdx="2" presStyleCnt="6"/>
      <dgm:spPr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pPr latinLnBrk="1"/>
          <a:endParaRPr lang="ko-KR" altLang="en-US"/>
        </a:p>
      </dgm:t>
    </dgm:pt>
    <dgm:pt modelId="{B4813391-CA65-430D-A4F4-A4CD75ECFF26}" type="pres">
      <dgm:prSet presAssocID="{B3718681-5005-44F7-8325-20C42FEBD0E8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98F60A9-B048-45DA-AD30-DB382E4CFC1F}" type="pres">
      <dgm:prSet presAssocID="{B3718681-5005-44F7-8325-20C42FEBD0E8}" presName="accent_4" presStyleCnt="0"/>
      <dgm:spPr/>
      <dgm:t>
        <a:bodyPr/>
        <a:lstStyle/>
        <a:p>
          <a:pPr latinLnBrk="1"/>
          <a:endParaRPr lang="ko-KR" altLang="en-US"/>
        </a:p>
      </dgm:t>
    </dgm:pt>
    <dgm:pt modelId="{68512211-2224-4CBC-91D3-73544021B59B}" type="pres">
      <dgm:prSet presAssocID="{B3718681-5005-44F7-8325-20C42FEBD0E8}" presName="accentRepeatNode" presStyleLbl="solidFgAcc1" presStyleIdx="3" presStyleCnt="6"/>
      <dgm:spPr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pPr latinLnBrk="1"/>
          <a:endParaRPr lang="ko-KR" altLang="en-US"/>
        </a:p>
      </dgm:t>
    </dgm:pt>
    <dgm:pt modelId="{04EE8078-13F1-457B-B40B-712DE84BC01F}" type="pres">
      <dgm:prSet presAssocID="{FD3496E4-86AF-444F-8FD6-9E0A80F57DB0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A062B90-663D-4C5B-AAB4-2A07960207AD}" type="pres">
      <dgm:prSet presAssocID="{FD3496E4-86AF-444F-8FD6-9E0A80F57DB0}" presName="accent_5" presStyleCnt="0"/>
      <dgm:spPr/>
      <dgm:t>
        <a:bodyPr/>
        <a:lstStyle/>
        <a:p>
          <a:pPr latinLnBrk="1"/>
          <a:endParaRPr lang="ko-KR" altLang="en-US"/>
        </a:p>
      </dgm:t>
    </dgm:pt>
    <dgm:pt modelId="{675722BB-4972-4B11-AD7A-23B0B927AD9E}" type="pres">
      <dgm:prSet presAssocID="{FD3496E4-86AF-444F-8FD6-9E0A80F57DB0}" presName="accentRepeatNode" presStyleLbl="solidFgAcc1" presStyleIdx="4" presStyleCnt="6"/>
      <dgm:spPr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pPr latinLnBrk="1"/>
          <a:endParaRPr lang="ko-KR" altLang="en-US"/>
        </a:p>
      </dgm:t>
    </dgm:pt>
    <dgm:pt modelId="{CE1EC521-7B87-4C16-AC41-0BCC0FC294A3}" type="pres">
      <dgm:prSet presAssocID="{BBD27E13-A44F-459B-881C-DB8D1597CE50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F6B2FFB-08E0-4B79-9632-1578B45A6B97}" type="pres">
      <dgm:prSet presAssocID="{BBD27E13-A44F-459B-881C-DB8D1597CE50}" presName="accent_6" presStyleCnt="0"/>
      <dgm:spPr/>
      <dgm:t>
        <a:bodyPr/>
        <a:lstStyle/>
        <a:p>
          <a:pPr latinLnBrk="1"/>
          <a:endParaRPr lang="ko-KR" altLang="en-US"/>
        </a:p>
      </dgm:t>
    </dgm:pt>
    <dgm:pt modelId="{02EBC0A9-B842-461F-8C2D-12CB2B1AE4B9}" type="pres">
      <dgm:prSet presAssocID="{BBD27E13-A44F-459B-881C-DB8D1597CE50}" presName="accentRepeatNode" presStyleLbl="solidFgAcc1" presStyleIdx="5" presStyleCnt="6"/>
      <dgm:spPr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pPr latinLnBrk="1"/>
          <a:endParaRPr lang="ko-KR" altLang="en-US"/>
        </a:p>
      </dgm:t>
    </dgm:pt>
  </dgm:ptLst>
  <dgm:cxnLst>
    <dgm:cxn modelId="{A615B160-FE27-47B0-997D-3AE0BDA0D27B}" srcId="{735856C2-B581-44AA-AB63-9CA686E10045}" destId="{56020B64-1B03-4D13-8988-93C42BF6383E}" srcOrd="2" destOrd="0" parTransId="{DB85CF12-BE9F-4FA2-B441-65A9506F11D6}" sibTransId="{DB07D356-C605-4879-9ABF-C28F7B26DE97}"/>
    <dgm:cxn modelId="{A5E5FE38-4A83-4998-A962-5C75B1CBA974}" type="presOf" srcId="{F5354102-29D3-46D6-9A3E-CCB6F54A7373}" destId="{437A4001-8D6E-4C0D-97E5-56E1ACB0D13A}" srcOrd="0" destOrd="0" presId="urn:microsoft.com/office/officeart/2008/layout/VerticalCurvedList"/>
    <dgm:cxn modelId="{C39B402A-D764-4BDD-8902-4A397515CE53}" type="presOf" srcId="{BBD27E13-A44F-459B-881C-DB8D1597CE50}" destId="{CE1EC521-7B87-4C16-AC41-0BCC0FC294A3}" srcOrd="0" destOrd="0" presId="urn:microsoft.com/office/officeart/2008/layout/VerticalCurvedList"/>
    <dgm:cxn modelId="{ACBCD23E-8165-4ECE-8C03-95AC3AD31736}" type="presOf" srcId="{C2EEB847-1152-4E1B-ADD8-4F84BFA74DA1}" destId="{01ABD8DB-D918-4538-8C44-87C091F793E2}" srcOrd="0" destOrd="0" presId="urn:microsoft.com/office/officeart/2008/layout/VerticalCurvedList"/>
    <dgm:cxn modelId="{309E9188-3DB8-4A2B-98F2-632C2880DF1B}" type="presOf" srcId="{FD3496E4-86AF-444F-8FD6-9E0A80F57DB0}" destId="{04EE8078-13F1-457B-B40B-712DE84BC01F}" srcOrd="0" destOrd="0" presId="urn:microsoft.com/office/officeart/2008/layout/VerticalCurvedList"/>
    <dgm:cxn modelId="{D04BE61B-D55C-43AC-97FF-60F4E275FCEA}" srcId="{735856C2-B581-44AA-AB63-9CA686E10045}" destId="{B3718681-5005-44F7-8325-20C42FEBD0E8}" srcOrd="3" destOrd="0" parTransId="{DA006765-2BE3-4ED8-AFCE-9DDB703AD4BB}" sibTransId="{DB78A117-E378-4955-9696-27520A31F35D}"/>
    <dgm:cxn modelId="{CA8D0700-4516-4874-A8FD-11B5A23262D4}" srcId="{735856C2-B581-44AA-AB63-9CA686E10045}" destId="{FD3496E4-86AF-444F-8FD6-9E0A80F57DB0}" srcOrd="4" destOrd="0" parTransId="{F8387607-06F7-4CA8-8D0C-F29E4A371820}" sibTransId="{EC35C7CE-8231-47C1-BECD-2C33B23AD177}"/>
    <dgm:cxn modelId="{3B56163C-716D-469A-A7CB-F798D78A33A3}" type="presOf" srcId="{E4966B78-E98D-49C4-AB85-52BB30008984}" destId="{D84CB9AA-AEB7-4D8D-BB10-1ED61459D6FC}" srcOrd="0" destOrd="0" presId="urn:microsoft.com/office/officeart/2008/layout/VerticalCurvedList"/>
    <dgm:cxn modelId="{C8AED05F-E468-452C-9054-8B5E43FA9D97}" type="presOf" srcId="{56020B64-1B03-4D13-8988-93C42BF6383E}" destId="{3C006A24-539A-4F11-A891-1B3FA23369E0}" srcOrd="0" destOrd="0" presId="urn:microsoft.com/office/officeart/2008/layout/VerticalCurvedList"/>
    <dgm:cxn modelId="{40761CF8-E0DC-4591-80E8-1B164A5BE981}" type="presOf" srcId="{B3718681-5005-44F7-8325-20C42FEBD0E8}" destId="{B4813391-CA65-430D-A4F4-A4CD75ECFF26}" srcOrd="0" destOrd="0" presId="urn:microsoft.com/office/officeart/2008/layout/VerticalCurvedList"/>
    <dgm:cxn modelId="{E04E3BF7-BE16-451F-B3DE-E3283A7527F9}" srcId="{735856C2-B581-44AA-AB63-9CA686E10045}" destId="{BBD27E13-A44F-459B-881C-DB8D1597CE50}" srcOrd="5" destOrd="0" parTransId="{9D251B4C-4D77-450C-BAF6-F49D9F8E9C6A}" sibTransId="{56A41CC7-2285-424C-9614-4436D172BD97}"/>
    <dgm:cxn modelId="{35CF4F7E-6816-4D60-9FE6-CE58EADF8AE1}" type="presOf" srcId="{735856C2-B581-44AA-AB63-9CA686E10045}" destId="{82113480-5CCB-41D8-A2FC-A2D722A783AC}" srcOrd="0" destOrd="0" presId="urn:microsoft.com/office/officeart/2008/layout/VerticalCurvedList"/>
    <dgm:cxn modelId="{58A61F2E-7FF0-48F2-B817-FD9DB6EAA453}" srcId="{735856C2-B581-44AA-AB63-9CA686E10045}" destId="{F5354102-29D3-46D6-9A3E-CCB6F54A7373}" srcOrd="1" destOrd="0" parTransId="{221AFF24-2114-4B8B-B00A-9161454FEBCB}" sibTransId="{B5BEB964-8F55-41EB-AC62-0C2E1925A0A2}"/>
    <dgm:cxn modelId="{601F809F-A260-413C-B452-DA7A2754FE0F}" srcId="{735856C2-B581-44AA-AB63-9CA686E10045}" destId="{E4966B78-E98D-49C4-AB85-52BB30008984}" srcOrd="0" destOrd="0" parTransId="{C2DDB344-169D-4BAA-8472-DB77656999F1}" sibTransId="{C2EEB847-1152-4E1B-ADD8-4F84BFA74DA1}"/>
    <dgm:cxn modelId="{F0790587-D10B-4BA5-A192-1EFFC61A1E6E}" type="presParOf" srcId="{82113480-5CCB-41D8-A2FC-A2D722A783AC}" destId="{560D89C4-7F1D-4447-9627-00E603AD6E4B}" srcOrd="0" destOrd="0" presId="urn:microsoft.com/office/officeart/2008/layout/VerticalCurvedList"/>
    <dgm:cxn modelId="{A134A9A8-D6B0-43CF-A3E7-7DDB899A2A0D}" type="presParOf" srcId="{560D89C4-7F1D-4447-9627-00E603AD6E4B}" destId="{94E15A71-3947-46CD-9B85-CB93840CC1FD}" srcOrd="0" destOrd="0" presId="urn:microsoft.com/office/officeart/2008/layout/VerticalCurvedList"/>
    <dgm:cxn modelId="{97C096E4-43AF-455E-B237-6A71ABB34DB4}" type="presParOf" srcId="{94E15A71-3947-46CD-9B85-CB93840CC1FD}" destId="{17D7E78C-EF1F-4F9D-8E57-B81DB51F91EA}" srcOrd="0" destOrd="0" presId="urn:microsoft.com/office/officeart/2008/layout/VerticalCurvedList"/>
    <dgm:cxn modelId="{206ED5AD-A0AE-411A-A3B4-A8BBF252C48C}" type="presParOf" srcId="{94E15A71-3947-46CD-9B85-CB93840CC1FD}" destId="{01ABD8DB-D918-4538-8C44-87C091F793E2}" srcOrd="1" destOrd="0" presId="urn:microsoft.com/office/officeart/2008/layout/VerticalCurvedList"/>
    <dgm:cxn modelId="{99E3285D-4900-42EA-BC19-AF3BD187249F}" type="presParOf" srcId="{94E15A71-3947-46CD-9B85-CB93840CC1FD}" destId="{B3A31413-065F-40F7-8587-70E561621C46}" srcOrd="2" destOrd="0" presId="urn:microsoft.com/office/officeart/2008/layout/VerticalCurvedList"/>
    <dgm:cxn modelId="{8E05BA56-B7AE-42D7-8A0E-DAFC2F97CC7B}" type="presParOf" srcId="{94E15A71-3947-46CD-9B85-CB93840CC1FD}" destId="{3ECA0D93-4E2B-4631-ABE1-39215D61810E}" srcOrd="3" destOrd="0" presId="urn:microsoft.com/office/officeart/2008/layout/VerticalCurvedList"/>
    <dgm:cxn modelId="{41085CB6-FBB8-47E6-9319-5344A75FB3D6}" type="presParOf" srcId="{560D89C4-7F1D-4447-9627-00E603AD6E4B}" destId="{D84CB9AA-AEB7-4D8D-BB10-1ED61459D6FC}" srcOrd="1" destOrd="0" presId="urn:microsoft.com/office/officeart/2008/layout/VerticalCurvedList"/>
    <dgm:cxn modelId="{3829B56D-1AE2-4198-8CDE-E4AC71A44378}" type="presParOf" srcId="{560D89C4-7F1D-4447-9627-00E603AD6E4B}" destId="{91C5E848-4445-4788-A095-0395EA3DA23F}" srcOrd="2" destOrd="0" presId="urn:microsoft.com/office/officeart/2008/layout/VerticalCurvedList"/>
    <dgm:cxn modelId="{BA0A0803-126C-4470-A374-E377B87C3003}" type="presParOf" srcId="{91C5E848-4445-4788-A095-0395EA3DA23F}" destId="{B2182CAD-BFE8-4C53-97DF-42758D51803F}" srcOrd="0" destOrd="0" presId="urn:microsoft.com/office/officeart/2008/layout/VerticalCurvedList"/>
    <dgm:cxn modelId="{25A6FDEC-342E-4212-983D-A639F5CD6216}" type="presParOf" srcId="{560D89C4-7F1D-4447-9627-00E603AD6E4B}" destId="{437A4001-8D6E-4C0D-97E5-56E1ACB0D13A}" srcOrd="3" destOrd="0" presId="urn:microsoft.com/office/officeart/2008/layout/VerticalCurvedList"/>
    <dgm:cxn modelId="{51009565-BC3B-45F9-8A54-0799D9BCFB1C}" type="presParOf" srcId="{560D89C4-7F1D-4447-9627-00E603AD6E4B}" destId="{1C0519F9-1479-4C5E-BBB0-981563C3EA8D}" srcOrd="4" destOrd="0" presId="urn:microsoft.com/office/officeart/2008/layout/VerticalCurvedList"/>
    <dgm:cxn modelId="{8090F920-BDA6-4B96-A532-9803B4947C98}" type="presParOf" srcId="{1C0519F9-1479-4C5E-BBB0-981563C3EA8D}" destId="{435B3124-5255-4D0B-8B44-7CBEB8B0F0DC}" srcOrd="0" destOrd="0" presId="urn:microsoft.com/office/officeart/2008/layout/VerticalCurvedList"/>
    <dgm:cxn modelId="{9293E174-7562-4AE5-8C1A-02956ABC2B77}" type="presParOf" srcId="{560D89C4-7F1D-4447-9627-00E603AD6E4B}" destId="{3C006A24-539A-4F11-A891-1B3FA23369E0}" srcOrd="5" destOrd="0" presId="urn:microsoft.com/office/officeart/2008/layout/VerticalCurvedList"/>
    <dgm:cxn modelId="{2CA2F8A5-5A75-40C0-9B49-45EC2EBF3B53}" type="presParOf" srcId="{560D89C4-7F1D-4447-9627-00E603AD6E4B}" destId="{D9949807-F62B-418E-B35B-3124E9956C4A}" srcOrd="6" destOrd="0" presId="urn:microsoft.com/office/officeart/2008/layout/VerticalCurvedList"/>
    <dgm:cxn modelId="{BAC30049-BA63-4977-8585-20CE311AC1B0}" type="presParOf" srcId="{D9949807-F62B-418E-B35B-3124E9956C4A}" destId="{9F88339F-DF5F-48F3-B91C-DB3A59B8C1F7}" srcOrd="0" destOrd="0" presId="urn:microsoft.com/office/officeart/2008/layout/VerticalCurvedList"/>
    <dgm:cxn modelId="{5B016661-3275-44E3-BBAF-423DB38AB507}" type="presParOf" srcId="{560D89C4-7F1D-4447-9627-00E603AD6E4B}" destId="{B4813391-CA65-430D-A4F4-A4CD75ECFF26}" srcOrd="7" destOrd="0" presId="urn:microsoft.com/office/officeart/2008/layout/VerticalCurvedList"/>
    <dgm:cxn modelId="{E9F0359E-4F82-4DEF-9A00-94B3EBBA8720}" type="presParOf" srcId="{560D89C4-7F1D-4447-9627-00E603AD6E4B}" destId="{E98F60A9-B048-45DA-AD30-DB382E4CFC1F}" srcOrd="8" destOrd="0" presId="urn:microsoft.com/office/officeart/2008/layout/VerticalCurvedList"/>
    <dgm:cxn modelId="{CBF72EC5-C43E-4DE4-B1BA-167D370A9803}" type="presParOf" srcId="{E98F60A9-B048-45DA-AD30-DB382E4CFC1F}" destId="{68512211-2224-4CBC-91D3-73544021B59B}" srcOrd="0" destOrd="0" presId="urn:microsoft.com/office/officeart/2008/layout/VerticalCurvedList"/>
    <dgm:cxn modelId="{322125FF-C47F-4432-92C2-830CA4C37B7C}" type="presParOf" srcId="{560D89C4-7F1D-4447-9627-00E603AD6E4B}" destId="{04EE8078-13F1-457B-B40B-712DE84BC01F}" srcOrd="9" destOrd="0" presId="urn:microsoft.com/office/officeart/2008/layout/VerticalCurvedList"/>
    <dgm:cxn modelId="{F32133A3-2CF4-4D42-A9A3-17C65DDFDF12}" type="presParOf" srcId="{560D89C4-7F1D-4447-9627-00E603AD6E4B}" destId="{CA062B90-663D-4C5B-AAB4-2A07960207AD}" srcOrd="10" destOrd="0" presId="urn:microsoft.com/office/officeart/2008/layout/VerticalCurvedList"/>
    <dgm:cxn modelId="{F2DFF3F0-B8CA-4FEE-B070-8F6AA1364E09}" type="presParOf" srcId="{CA062B90-663D-4C5B-AAB4-2A07960207AD}" destId="{675722BB-4972-4B11-AD7A-23B0B927AD9E}" srcOrd="0" destOrd="0" presId="urn:microsoft.com/office/officeart/2008/layout/VerticalCurvedList"/>
    <dgm:cxn modelId="{E1CCB3CF-2033-4C60-9000-82EA9C2610FB}" type="presParOf" srcId="{560D89C4-7F1D-4447-9627-00E603AD6E4B}" destId="{CE1EC521-7B87-4C16-AC41-0BCC0FC294A3}" srcOrd="11" destOrd="0" presId="urn:microsoft.com/office/officeart/2008/layout/VerticalCurvedList"/>
    <dgm:cxn modelId="{E6474C66-ADBB-46FF-965F-673F0A703A8A}" type="presParOf" srcId="{560D89C4-7F1D-4447-9627-00E603AD6E4B}" destId="{FF6B2FFB-08E0-4B79-9632-1578B45A6B97}" srcOrd="12" destOrd="0" presId="urn:microsoft.com/office/officeart/2008/layout/VerticalCurvedList"/>
    <dgm:cxn modelId="{E71AF80D-547A-4F64-B7CC-18EEC3A441FF}" type="presParOf" srcId="{FF6B2FFB-08E0-4B79-9632-1578B45A6B97}" destId="{02EBC0A9-B842-461F-8C2D-12CB2B1AE4B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91A253-D4BC-45A3-A87F-EC74571EDBBF}" type="doc">
      <dgm:prSet loTypeId="urn:microsoft.com/office/officeart/2005/8/layout/hProcess9" loCatId="process" qsTypeId="urn:microsoft.com/office/officeart/2005/8/quickstyle/simple2" qsCatId="simple" csTypeId="urn:microsoft.com/office/officeart/2005/8/colors/colorful2" csCatId="colorful" phldr="1"/>
      <dgm:spPr/>
    </dgm:pt>
    <dgm:pt modelId="{06F8EA82-A55F-471E-94F5-771178A1F515}">
      <dgm:prSet phldrT="[텍스트]" custT="1"/>
      <dgm:spPr/>
      <dgm:t>
        <a:bodyPr/>
        <a:lstStyle/>
        <a:p>
          <a:pPr latinLnBrk="1"/>
          <a:r>
            <a:rPr lang="ko-KR" altLang="en-US" sz="2000" b="1" smtClean="0">
              <a:latin typeface="맑은 고딕" pitchFamily="50" charset="-127"/>
              <a:ea typeface="맑은 고딕" pitchFamily="50" charset="-127"/>
            </a:rPr>
            <a:t>집단의  시작</a:t>
          </a:r>
          <a:endParaRPr lang="ko-KR" altLang="en-US" sz="2000" dirty="0"/>
        </a:p>
      </dgm:t>
    </dgm:pt>
    <dgm:pt modelId="{D4CD05F2-0EE8-467B-98FD-0ACA319F61D8}" type="parTrans" cxnId="{5CFCC8F7-41ED-41CE-B2F1-37592C105608}">
      <dgm:prSet/>
      <dgm:spPr/>
      <dgm:t>
        <a:bodyPr/>
        <a:lstStyle/>
        <a:p>
          <a:pPr latinLnBrk="1"/>
          <a:endParaRPr lang="ko-KR" altLang="en-US" sz="2000"/>
        </a:p>
      </dgm:t>
    </dgm:pt>
    <dgm:pt modelId="{55BF75DB-8EED-4A36-B772-509590CE0253}" type="sibTrans" cxnId="{5CFCC8F7-41ED-41CE-B2F1-37592C105608}">
      <dgm:prSet/>
      <dgm:spPr/>
      <dgm:t>
        <a:bodyPr/>
        <a:lstStyle/>
        <a:p>
          <a:pPr latinLnBrk="1"/>
          <a:endParaRPr lang="ko-KR" altLang="en-US" sz="2000"/>
        </a:p>
      </dgm:t>
    </dgm:pt>
    <dgm:pt modelId="{7482844B-46CA-4C34-9DBC-C6504B909D39}">
      <dgm:prSet phldrT="[텍스트]" custT="1"/>
      <dgm:spPr/>
      <dgm:t>
        <a:bodyPr/>
        <a:lstStyle/>
        <a:p>
          <a:pPr latinLnBrk="1"/>
          <a:r>
            <a:rPr lang="ko-KR" altLang="en-US" sz="2000" b="1" dirty="0" smtClean="0">
              <a:latin typeface="맑은 고딕" pitchFamily="50" charset="-127"/>
              <a:ea typeface="맑은 고딕" pitchFamily="50" charset="-127"/>
            </a:rPr>
            <a:t>갈등단계</a:t>
          </a:r>
          <a:endParaRPr lang="ko-KR" altLang="en-US" sz="2000" dirty="0"/>
        </a:p>
      </dgm:t>
    </dgm:pt>
    <dgm:pt modelId="{775121DA-E2B7-497B-B3DE-E5030E914388}" type="parTrans" cxnId="{BF0DB1B3-40D8-4956-AA0A-13C92E5AE1B9}">
      <dgm:prSet/>
      <dgm:spPr/>
      <dgm:t>
        <a:bodyPr/>
        <a:lstStyle/>
        <a:p>
          <a:pPr latinLnBrk="1"/>
          <a:endParaRPr lang="ko-KR" altLang="en-US" sz="2000"/>
        </a:p>
      </dgm:t>
    </dgm:pt>
    <dgm:pt modelId="{75B7D375-38E3-4499-AED6-9C8F7130524E}" type="sibTrans" cxnId="{BF0DB1B3-40D8-4956-AA0A-13C92E5AE1B9}">
      <dgm:prSet/>
      <dgm:spPr/>
      <dgm:t>
        <a:bodyPr/>
        <a:lstStyle/>
        <a:p>
          <a:pPr latinLnBrk="1"/>
          <a:endParaRPr lang="ko-KR" altLang="en-US" sz="2000"/>
        </a:p>
      </dgm:t>
    </dgm:pt>
    <dgm:pt modelId="{8179DC3A-D44D-4E5A-92F8-5D3EBEC60059}">
      <dgm:prSet phldrT="[텍스트]" custT="1"/>
      <dgm:spPr/>
      <dgm:t>
        <a:bodyPr/>
        <a:lstStyle/>
        <a:p>
          <a:pPr latinLnBrk="1"/>
          <a:r>
            <a:rPr lang="ko-KR" altLang="en-US" sz="2000" b="1" dirty="0" err="1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응집성</a:t>
          </a:r>
          <a:r>
            <a:rPr lang="ko-KR" altLang="en-US" sz="20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  단계</a:t>
          </a:r>
          <a:endParaRPr lang="ko-KR" altLang="en-US" sz="2000" dirty="0">
            <a:solidFill>
              <a:schemeClr val="tx1"/>
            </a:solidFill>
          </a:endParaRPr>
        </a:p>
      </dgm:t>
    </dgm:pt>
    <dgm:pt modelId="{E9C5E914-C3C3-4005-B9A6-36A34714854F}" type="parTrans" cxnId="{48A99BF9-CE84-4BBD-A3D5-FD9BC1C5B72E}">
      <dgm:prSet/>
      <dgm:spPr/>
      <dgm:t>
        <a:bodyPr/>
        <a:lstStyle/>
        <a:p>
          <a:pPr latinLnBrk="1"/>
          <a:endParaRPr lang="ko-KR" altLang="en-US" sz="2000"/>
        </a:p>
      </dgm:t>
    </dgm:pt>
    <dgm:pt modelId="{01F45046-A4B8-42B1-8CC8-2545125DE134}" type="sibTrans" cxnId="{48A99BF9-CE84-4BBD-A3D5-FD9BC1C5B72E}">
      <dgm:prSet/>
      <dgm:spPr/>
      <dgm:t>
        <a:bodyPr/>
        <a:lstStyle/>
        <a:p>
          <a:pPr latinLnBrk="1"/>
          <a:endParaRPr lang="ko-KR" altLang="en-US" sz="2000"/>
        </a:p>
      </dgm:t>
    </dgm:pt>
    <dgm:pt modelId="{9A27A497-75CC-4A88-82E0-7B5941FE1B99}">
      <dgm:prSet custT="1"/>
      <dgm:spPr/>
      <dgm:t>
        <a:bodyPr/>
        <a:lstStyle/>
        <a:p>
          <a:pPr latinLnBrk="1"/>
          <a:r>
            <a:rPr lang="ko-KR" altLang="en-US" sz="2000" b="1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생산적  단계</a:t>
          </a:r>
          <a:endParaRPr lang="ko-KR" altLang="en-US" sz="2000" dirty="0">
            <a:solidFill>
              <a:schemeClr val="tx1"/>
            </a:solidFill>
          </a:endParaRPr>
        </a:p>
      </dgm:t>
    </dgm:pt>
    <dgm:pt modelId="{B98D8323-3D15-4292-A1B1-8DDC3FFFB4C2}" type="parTrans" cxnId="{9A073DBD-79DB-4741-A5AB-A1C1B1C85B95}">
      <dgm:prSet/>
      <dgm:spPr/>
      <dgm:t>
        <a:bodyPr/>
        <a:lstStyle/>
        <a:p>
          <a:pPr latinLnBrk="1"/>
          <a:endParaRPr lang="ko-KR" altLang="en-US" sz="2000"/>
        </a:p>
      </dgm:t>
    </dgm:pt>
    <dgm:pt modelId="{7AC2E449-5E3C-48AE-ADA8-1E9A07A8E7AD}" type="sibTrans" cxnId="{9A073DBD-79DB-4741-A5AB-A1C1B1C85B95}">
      <dgm:prSet/>
      <dgm:spPr/>
      <dgm:t>
        <a:bodyPr/>
        <a:lstStyle/>
        <a:p>
          <a:pPr latinLnBrk="1"/>
          <a:endParaRPr lang="ko-KR" altLang="en-US" sz="2000"/>
        </a:p>
      </dgm:t>
    </dgm:pt>
    <dgm:pt modelId="{726AE5CC-74CF-454F-88E7-7D92A2FAAD95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latinLnBrk="1"/>
          <a:r>
            <a:rPr lang="ko-KR" altLang="en-US" sz="20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종결단계</a:t>
          </a:r>
          <a:endParaRPr lang="ko-KR" altLang="en-US" sz="2000" dirty="0">
            <a:solidFill>
              <a:schemeClr val="tx1"/>
            </a:solidFill>
          </a:endParaRPr>
        </a:p>
      </dgm:t>
    </dgm:pt>
    <dgm:pt modelId="{27EC47A6-A962-47BC-85FE-E4D1C0134A49}" type="parTrans" cxnId="{1D41B9FB-53E2-4CDD-986B-C044A9221621}">
      <dgm:prSet/>
      <dgm:spPr/>
      <dgm:t>
        <a:bodyPr/>
        <a:lstStyle/>
        <a:p>
          <a:pPr latinLnBrk="1"/>
          <a:endParaRPr lang="ko-KR" altLang="en-US" sz="2000"/>
        </a:p>
      </dgm:t>
    </dgm:pt>
    <dgm:pt modelId="{776D7454-2010-4A6A-A423-5DAFF1380CEB}" type="sibTrans" cxnId="{1D41B9FB-53E2-4CDD-986B-C044A9221621}">
      <dgm:prSet/>
      <dgm:spPr/>
      <dgm:t>
        <a:bodyPr/>
        <a:lstStyle/>
        <a:p>
          <a:pPr latinLnBrk="1"/>
          <a:endParaRPr lang="ko-KR" altLang="en-US" sz="2000"/>
        </a:p>
      </dgm:t>
    </dgm:pt>
    <dgm:pt modelId="{33C75719-2D1E-44A9-8B6D-4AE041FC8E34}" type="pres">
      <dgm:prSet presAssocID="{D791A253-D4BC-45A3-A87F-EC74571EDBBF}" presName="CompostProcess" presStyleCnt="0">
        <dgm:presLayoutVars>
          <dgm:dir/>
          <dgm:resizeHandles val="exact"/>
        </dgm:presLayoutVars>
      </dgm:prSet>
      <dgm:spPr/>
    </dgm:pt>
    <dgm:pt modelId="{D982F2F5-A715-4D78-AC4E-B4A6AEFE25F8}" type="pres">
      <dgm:prSet presAssocID="{D791A253-D4BC-45A3-A87F-EC74571EDBBF}" presName="arrow" presStyleLbl="bgShp" presStyleIdx="0" presStyleCnt="1" custLinFactNeighborY="-2616"/>
      <dgm:spPr>
        <a:solidFill>
          <a:srgbClr val="002060"/>
        </a:solidFill>
      </dgm:spPr>
    </dgm:pt>
    <dgm:pt modelId="{9051C57B-8395-4389-A3EE-F11802AC985A}" type="pres">
      <dgm:prSet presAssocID="{D791A253-D4BC-45A3-A87F-EC74571EDBBF}" presName="linearProcess" presStyleCnt="0"/>
      <dgm:spPr/>
    </dgm:pt>
    <dgm:pt modelId="{5F718E58-D34E-4789-A13F-C4A0395D6487}" type="pres">
      <dgm:prSet presAssocID="{06F8EA82-A55F-471E-94F5-771178A1F515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2289474-80F5-481D-BD2D-CCC91860D48E}" type="pres">
      <dgm:prSet presAssocID="{55BF75DB-8EED-4A36-B772-509590CE0253}" presName="sibTrans" presStyleCnt="0"/>
      <dgm:spPr/>
    </dgm:pt>
    <dgm:pt modelId="{E537225E-529E-421B-9E67-1103B7511404}" type="pres">
      <dgm:prSet presAssocID="{7482844B-46CA-4C34-9DBC-C6504B909D39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8E0639E-5E0E-405A-929E-B5EDC062B8A7}" type="pres">
      <dgm:prSet presAssocID="{75B7D375-38E3-4499-AED6-9C8F7130524E}" presName="sibTrans" presStyleCnt="0"/>
      <dgm:spPr/>
    </dgm:pt>
    <dgm:pt modelId="{D3D64EE8-1E72-46E6-AB27-A040F053576D}" type="pres">
      <dgm:prSet presAssocID="{8179DC3A-D44D-4E5A-92F8-5D3EBEC60059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5CA20D2-EC3D-4D66-8388-933FD784FA95}" type="pres">
      <dgm:prSet presAssocID="{01F45046-A4B8-42B1-8CC8-2545125DE134}" presName="sibTrans" presStyleCnt="0"/>
      <dgm:spPr/>
    </dgm:pt>
    <dgm:pt modelId="{2C2C3416-6029-417A-96FD-051E868B02A0}" type="pres">
      <dgm:prSet presAssocID="{9A27A497-75CC-4A88-82E0-7B5941FE1B99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DB3E054-E50B-4DF3-9113-EEF06B5AE896}" type="pres">
      <dgm:prSet presAssocID="{7AC2E449-5E3C-48AE-ADA8-1E9A07A8E7AD}" presName="sibTrans" presStyleCnt="0"/>
      <dgm:spPr/>
    </dgm:pt>
    <dgm:pt modelId="{D0C910EC-8505-4993-9845-CD6B02FD0887}" type="pres">
      <dgm:prSet presAssocID="{726AE5CC-74CF-454F-88E7-7D92A2FAAD95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F0DB1B3-40D8-4956-AA0A-13C92E5AE1B9}" srcId="{D791A253-D4BC-45A3-A87F-EC74571EDBBF}" destId="{7482844B-46CA-4C34-9DBC-C6504B909D39}" srcOrd="1" destOrd="0" parTransId="{775121DA-E2B7-497B-B3DE-E5030E914388}" sibTransId="{75B7D375-38E3-4499-AED6-9C8F7130524E}"/>
    <dgm:cxn modelId="{C96B276D-F2D8-4871-BA6E-4BFAD2E85C91}" type="presOf" srcId="{06F8EA82-A55F-471E-94F5-771178A1F515}" destId="{5F718E58-D34E-4789-A13F-C4A0395D6487}" srcOrd="0" destOrd="0" presId="urn:microsoft.com/office/officeart/2005/8/layout/hProcess9"/>
    <dgm:cxn modelId="{48A99BF9-CE84-4BBD-A3D5-FD9BC1C5B72E}" srcId="{D791A253-D4BC-45A3-A87F-EC74571EDBBF}" destId="{8179DC3A-D44D-4E5A-92F8-5D3EBEC60059}" srcOrd="2" destOrd="0" parTransId="{E9C5E914-C3C3-4005-B9A6-36A34714854F}" sibTransId="{01F45046-A4B8-42B1-8CC8-2545125DE134}"/>
    <dgm:cxn modelId="{5CFCC8F7-41ED-41CE-B2F1-37592C105608}" srcId="{D791A253-D4BC-45A3-A87F-EC74571EDBBF}" destId="{06F8EA82-A55F-471E-94F5-771178A1F515}" srcOrd="0" destOrd="0" parTransId="{D4CD05F2-0EE8-467B-98FD-0ACA319F61D8}" sibTransId="{55BF75DB-8EED-4A36-B772-509590CE0253}"/>
    <dgm:cxn modelId="{02C08CAD-6BED-4D93-9100-5AFE52B83695}" type="presOf" srcId="{7482844B-46CA-4C34-9DBC-C6504B909D39}" destId="{E537225E-529E-421B-9E67-1103B7511404}" srcOrd="0" destOrd="0" presId="urn:microsoft.com/office/officeart/2005/8/layout/hProcess9"/>
    <dgm:cxn modelId="{856C7662-B706-41D6-8F97-FFA81F23CA8E}" type="presOf" srcId="{726AE5CC-74CF-454F-88E7-7D92A2FAAD95}" destId="{D0C910EC-8505-4993-9845-CD6B02FD0887}" srcOrd="0" destOrd="0" presId="urn:microsoft.com/office/officeart/2005/8/layout/hProcess9"/>
    <dgm:cxn modelId="{9A073DBD-79DB-4741-A5AB-A1C1B1C85B95}" srcId="{D791A253-D4BC-45A3-A87F-EC74571EDBBF}" destId="{9A27A497-75CC-4A88-82E0-7B5941FE1B99}" srcOrd="3" destOrd="0" parTransId="{B98D8323-3D15-4292-A1B1-8DDC3FFFB4C2}" sibTransId="{7AC2E449-5E3C-48AE-ADA8-1E9A07A8E7AD}"/>
    <dgm:cxn modelId="{D0C82DC4-8F8E-437A-A5D8-1DEEFBFE6E0B}" type="presOf" srcId="{D791A253-D4BC-45A3-A87F-EC74571EDBBF}" destId="{33C75719-2D1E-44A9-8B6D-4AE041FC8E34}" srcOrd="0" destOrd="0" presId="urn:microsoft.com/office/officeart/2005/8/layout/hProcess9"/>
    <dgm:cxn modelId="{A7A4C1D0-0251-4BC6-AE84-108EA3A4EC37}" type="presOf" srcId="{8179DC3A-D44D-4E5A-92F8-5D3EBEC60059}" destId="{D3D64EE8-1E72-46E6-AB27-A040F053576D}" srcOrd="0" destOrd="0" presId="urn:microsoft.com/office/officeart/2005/8/layout/hProcess9"/>
    <dgm:cxn modelId="{1D41B9FB-53E2-4CDD-986B-C044A9221621}" srcId="{D791A253-D4BC-45A3-A87F-EC74571EDBBF}" destId="{726AE5CC-74CF-454F-88E7-7D92A2FAAD95}" srcOrd="4" destOrd="0" parTransId="{27EC47A6-A962-47BC-85FE-E4D1C0134A49}" sibTransId="{776D7454-2010-4A6A-A423-5DAFF1380CEB}"/>
    <dgm:cxn modelId="{71BA3568-E70F-46E2-B59A-6F2EFCE3D289}" type="presOf" srcId="{9A27A497-75CC-4A88-82E0-7B5941FE1B99}" destId="{2C2C3416-6029-417A-96FD-051E868B02A0}" srcOrd="0" destOrd="0" presId="urn:microsoft.com/office/officeart/2005/8/layout/hProcess9"/>
    <dgm:cxn modelId="{92395222-71E9-46B3-BD63-2716718AFFD5}" type="presParOf" srcId="{33C75719-2D1E-44A9-8B6D-4AE041FC8E34}" destId="{D982F2F5-A715-4D78-AC4E-B4A6AEFE25F8}" srcOrd="0" destOrd="0" presId="urn:microsoft.com/office/officeart/2005/8/layout/hProcess9"/>
    <dgm:cxn modelId="{393C4EA2-0670-4F04-B898-C2CE227D1DD5}" type="presParOf" srcId="{33C75719-2D1E-44A9-8B6D-4AE041FC8E34}" destId="{9051C57B-8395-4389-A3EE-F11802AC985A}" srcOrd="1" destOrd="0" presId="urn:microsoft.com/office/officeart/2005/8/layout/hProcess9"/>
    <dgm:cxn modelId="{BA021BA6-FCCC-4CAD-A344-97849FB38A56}" type="presParOf" srcId="{9051C57B-8395-4389-A3EE-F11802AC985A}" destId="{5F718E58-D34E-4789-A13F-C4A0395D6487}" srcOrd="0" destOrd="0" presId="urn:microsoft.com/office/officeart/2005/8/layout/hProcess9"/>
    <dgm:cxn modelId="{18F59C16-EBFE-4F52-8D5B-7B64AFD6CC24}" type="presParOf" srcId="{9051C57B-8395-4389-A3EE-F11802AC985A}" destId="{E2289474-80F5-481D-BD2D-CCC91860D48E}" srcOrd="1" destOrd="0" presId="urn:microsoft.com/office/officeart/2005/8/layout/hProcess9"/>
    <dgm:cxn modelId="{58DBCFBD-7861-4F2B-829F-4F18EC249A06}" type="presParOf" srcId="{9051C57B-8395-4389-A3EE-F11802AC985A}" destId="{E537225E-529E-421B-9E67-1103B7511404}" srcOrd="2" destOrd="0" presId="urn:microsoft.com/office/officeart/2005/8/layout/hProcess9"/>
    <dgm:cxn modelId="{7F5368A5-5DDA-4535-872D-F9D774DC67D1}" type="presParOf" srcId="{9051C57B-8395-4389-A3EE-F11802AC985A}" destId="{B8E0639E-5E0E-405A-929E-B5EDC062B8A7}" srcOrd="3" destOrd="0" presId="urn:microsoft.com/office/officeart/2005/8/layout/hProcess9"/>
    <dgm:cxn modelId="{268DF652-7DE5-4D4A-AC6D-1DAF1AD6929D}" type="presParOf" srcId="{9051C57B-8395-4389-A3EE-F11802AC985A}" destId="{D3D64EE8-1E72-46E6-AB27-A040F053576D}" srcOrd="4" destOrd="0" presId="urn:microsoft.com/office/officeart/2005/8/layout/hProcess9"/>
    <dgm:cxn modelId="{DBACF924-6F2C-4347-A3AD-A0DE13F53708}" type="presParOf" srcId="{9051C57B-8395-4389-A3EE-F11802AC985A}" destId="{D5CA20D2-EC3D-4D66-8388-933FD784FA95}" srcOrd="5" destOrd="0" presId="urn:microsoft.com/office/officeart/2005/8/layout/hProcess9"/>
    <dgm:cxn modelId="{7CE34FC0-48BF-41B2-ABA4-9F75BC1F82B3}" type="presParOf" srcId="{9051C57B-8395-4389-A3EE-F11802AC985A}" destId="{2C2C3416-6029-417A-96FD-051E868B02A0}" srcOrd="6" destOrd="0" presId="urn:microsoft.com/office/officeart/2005/8/layout/hProcess9"/>
    <dgm:cxn modelId="{F2C15B60-5DA2-425C-AEC4-FD7830241637}" type="presParOf" srcId="{9051C57B-8395-4389-A3EE-F11802AC985A}" destId="{3DB3E054-E50B-4DF3-9113-EEF06B5AE896}" srcOrd="7" destOrd="0" presId="urn:microsoft.com/office/officeart/2005/8/layout/hProcess9"/>
    <dgm:cxn modelId="{818F3498-07F3-4DC4-AE6F-88DF8A3ACB50}" type="presParOf" srcId="{9051C57B-8395-4389-A3EE-F11802AC985A}" destId="{D0C910EC-8505-4993-9845-CD6B02FD0887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F86699-DD73-4D01-BE78-27C6D536C6C4}" type="doc">
      <dgm:prSet loTypeId="urn:microsoft.com/office/officeart/2008/layout/HexagonCluster" loCatId="pictur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255DF80-0025-47EE-97E9-4D86F6E01020}">
      <dgm:prSet phldrT="[텍스트]" custT="1"/>
      <dgm:spPr>
        <a:solidFill>
          <a:srgbClr val="CCECFF"/>
        </a:solidFill>
      </dgm:spPr>
      <dgm:t>
        <a:bodyPr/>
        <a:lstStyle/>
        <a:p>
          <a:pPr latinLnBrk="1"/>
          <a:r>
            <a:rPr lang="ko-KR" altLang="en-US" sz="1600" b="1" dirty="0" err="1" smtClean="0">
              <a:solidFill>
                <a:schemeClr val="tx1"/>
              </a:solidFill>
              <a:latin typeface="HY강M" pitchFamily="18" charset="-127"/>
              <a:ea typeface="HY강M" pitchFamily="18" charset="-127"/>
            </a:rPr>
            <a:t>연결짓기</a:t>
          </a:r>
          <a:endParaRPr lang="en-US" altLang="ko-KR" sz="1600" b="1" dirty="0" smtClean="0">
            <a:solidFill>
              <a:schemeClr val="tx1"/>
            </a:solidFill>
            <a:latin typeface="HY강M" pitchFamily="18" charset="-127"/>
            <a:ea typeface="HY강M" pitchFamily="18" charset="-127"/>
          </a:endParaRPr>
        </a:p>
      </dgm:t>
    </dgm:pt>
    <dgm:pt modelId="{3846C165-FCD5-40C6-BE79-88DA73272EF8}" type="parTrans" cxnId="{FD2D6F23-290F-4CD4-A2AA-7245FE585465}">
      <dgm:prSet/>
      <dgm:spPr/>
      <dgm:t>
        <a:bodyPr/>
        <a:lstStyle/>
        <a:p>
          <a:pPr latinLnBrk="1"/>
          <a:endParaRPr lang="ko-KR" altLang="en-US" b="0">
            <a:solidFill>
              <a:schemeClr val="tx1"/>
            </a:solidFill>
          </a:endParaRPr>
        </a:p>
      </dgm:t>
    </dgm:pt>
    <dgm:pt modelId="{CBF0E8CB-387D-40B7-A80F-9C8E1553AC07}" type="sibTrans" cxnId="{FD2D6F23-290F-4CD4-A2AA-7245FE585465}">
      <dgm:prSet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pPr latinLnBrk="1"/>
          <a:endParaRPr lang="ko-KR" altLang="en-US" b="0">
            <a:solidFill>
              <a:schemeClr val="tx1"/>
            </a:solidFill>
          </a:endParaRPr>
        </a:p>
      </dgm:t>
    </dgm:pt>
    <dgm:pt modelId="{35D3484C-43F6-464D-81F8-968A0D804736}">
      <dgm:prSet phldrT="[텍스트]" custT="1"/>
      <dgm:spPr>
        <a:solidFill>
          <a:srgbClr val="FFCCFF"/>
        </a:solidFill>
      </dgm:spPr>
      <dgm:t>
        <a:bodyPr/>
        <a:lstStyle/>
        <a:p>
          <a:pPr latinLnBrk="1"/>
          <a:r>
            <a:rPr lang="ko-KR" altLang="en-US" sz="12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비생산적인 행동 제한</a:t>
          </a:r>
          <a:endParaRPr lang="ko-KR" altLang="en-US" sz="1200" b="1" dirty="0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902380C5-A8CB-4AF7-BA7A-F99193AFBF96}" type="parTrans" cxnId="{0A9657D1-396C-44FD-A568-B514DA567F91}">
      <dgm:prSet/>
      <dgm:spPr/>
      <dgm:t>
        <a:bodyPr/>
        <a:lstStyle/>
        <a:p>
          <a:pPr latinLnBrk="1"/>
          <a:endParaRPr lang="ko-KR" altLang="en-US" b="0">
            <a:solidFill>
              <a:schemeClr val="tx1"/>
            </a:solidFill>
          </a:endParaRPr>
        </a:p>
      </dgm:t>
    </dgm:pt>
    <dgm:pt modelId="{FA6C76D7-2418-4653-8145-CCFDAD823DF2}" type="sibTrans" cxnId="{0A9657D1-396C-44FD-A568-B514DA567F91}">
      <dgm:prSet/>
      <dgm:spPr>
        <a:solidFill>
          <a:srgbClr val="00B0F0">
            <a:alpha val="42000"/>
          </a:srgbClr>
        </a:solidFill>
      </dgm:spPr>
      <dgm:t>
        <a:bodyPr/>
        <a:lstStyle/>
        <a:p>
          <a:pPr latinLnBrk="1"/>
          <a:endParaRPr lang="ko-KR" altLang="en-US" b="0">
            <a:solidFill>
              <a:schemeClr val="tx1"/>
            </a:solidFill>
          </a:endParaRPr>
        </a:p>
      </dgm:t>
    </dgm:pt>
    <dgm:pt modelId="{377C8DAF-72A9-4654-8CFF-48E3EF3B5062}">
      <dgm:prSet phldrT="[텍스트]" custT="1"/>
      <dgm:spPr>
        <a:solidFill>
          <a:srgbClr val="FFFF99"/>
        </a:solidFill>
      </dgm:spPr>
      <dgm:t>
        <a:bodyPr/>
        <a:lstStyle/>
        <a:p>
          <a:pPr latinLnBrk="1">
            <a:lnSpc>
              <a:spcPct val="100000"/>
            </a:lnSpc>
          </a:pPr>
          <a:r>
            <a:rPr lang="ko-KR" altLang="en-US" sz="1600" b="1" dirty="0" smtClean="0">
              <a:solidFill>
                <a:schemeClr val="tx1"/>
              </a:solidFill>
              <a:latin typeface="HY강M" pitchFamily="18" charset="-127"/>
              <a:ea typeface="HY강M" pitchFamily="18" charset="-127"/>
            </a:rPr>
            <a:t>관심 </a:t>
          </a:r>
          <a:endParaRPr lang="en-US" altLang="ko-KR" sz="1600" b="1" dirty="0" smtClean="0">
            <a:solidFill>
              <a:schemeClr val="tx1"/>
            </a:solidFill>
            <a:latin typeface="HY강M" pitchFamily="18" charset="-127"/>
            <a:ea typeface="HY강M" pitchFamily="18" charset="-127"/>
          </a:endParaRPr>
        </a:p>
        <a:p>
          <a:pPr latinLnBrk="1">
            <a:lnSpc>
              <a:spcPct val="100000"/>
            </a:lnSpc>
          </a:pPr>
          <a:r>
            <a:rPr lang="ko-KR" altLang="en-US" sz="1600" b="1" dirty="0" smtClean="0">
              <a:solidFill>
                <a:schemeClr val="tx1"/>
              </a:solidFill>
              <a:latin typeface="HY강M" pitchFamily="18" charset="-127"/>
              <a:ea typeface="HY강M" pitchFamily="18" charset="-127"/>
            </a:rPr>
            <a:t>기울이기</a:t>
          </a:r>
          <a:endParaRPr lang="en-US" altLang="ko-KR" sz="1600" b="1" dirty="0" smtClean="0">
            <a:solidFill>
              <a:schemeClr val="tx1"/>
            </a:solidFill>
            <a:latin typeface="HY강M" pitchFamily="18" charset="-127"/>
            <a:ea typeface="HY강M" pitchFamily="18" charset="-127"/>
          </a:endParaRPr>
        </a:p>
      </dgm:t>
    </dgm:pt>
    <dgm:pt modelId="{7773C61C-BF1F-4B98-8155-18A8FFD80C4F}" type="parTrans" cxnId="{9554502D-1DC0-4079-BDC7-E163D551BE0C}">
      <dgm:prSet/>
      <dgm:spPr/>
      <dgm:t>
        <a:bodyPr/>
        <a:lstStyle/>
        <a:p>
          <a:pPr latinLnBrk="1"/>
          <a:endParaRPr lang="ko-KR" altLang="en-US" b="0">
            <a:solidFill>
              <a:schemeClr val="tx1"/>
            </a:solidFill>
          </a:endParaRPr>
        </a:p>
      </dgm:t>
    </dgm:pt>
    <dgm:pt modelId="{4628AD2D-ED1D-4383-88D0-8F860A26C0DE}" type="sibTrans" cxnId="{9554502D-1DC0-4079-BDC7-E163D551BE0C}">
      <dgm:prSet/>
      <dgm:spPr>
        <a:solidFill>
          <a:srgbClr val="FF99FF"/>
        </a:solidFill>
      </dgm:spPr>
      <dgm:t>
        <a:bodyPr/>
        <a:lstStyle/>
        <a:p>
          <a:pPr latinLnBrk="1"/>
          <a:endParaRPr lang="ko-KR" altLang="en-US" b="0">
            <a:solidFill>
              <a:schemeClr val="tx1"/>
            </a:solidFill>
          </a:endParaRPr>
        </a:p>
      </dgm:t>
    </dgm:pt>
    <dgm:pt modelId="{D3362D9C-0B4E-4886-BBE4-FDEF8AF5830A}">
      <dgm:prSet phldrT="[텍스트]" custT="1"/>
      <dgm:spPr/>
      <dgm:t>
        <a:bodyPr/>
        <a:lstStyle/>
        <a:p>
          <a:pPr latinLnBrk="1"/>
          <a:r>
            <a:rPr lang="ko-KR" altLang="en-US" sz="16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반영</a:t>
          </a:r>
          <a:endParaRPr lang="en-US" altLang="ko-KR" sz="1600" b="1" dirty="0" smtClean="0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C6C0484E-2DA7-4F0F-8991-ECE46E63E136}" type="parTrans" cxnId="{A638249A-C340-42A7-B0E7-5A73892D7A7E}">
      <dgm:prSet/>
      <dgm:spPr/>
      <dgm:t>
        <a:bodyPr/>
        <a:lstStyle/>
        <a:p>
          <a:pPr latinLnBrk="1"/>
          <a:endParaRPr lang="ko-KR" altLang="en-US" b="0">
            <a:solidFill>
              <a:schemeClr val="tx1"/>
            </a:solidFill>
          </a:endParaRPr>
        </a:p>
      </dgm:t>
    </dgm:pt>
    <dgm:pt modelId="{15ADD749-F294-4CAD-81D2-43457C78089D}" type="sibTrans" cxnId="{A638249A-C340-42A7-B0E7-5A73892D7A7E}">
      <dgm:prSet/>
      <dgm:spPr>
        <a:solidFill>
          <a:srgbClr val="CCFF99">
            <a:alpha val="90000"/>
          </a:srgbClr>
        </a:solidFill>
      </dgm:spPr>
      <dgm:t>
        <a:bodyPr/>
        <a:lstStyle/>
        <a:p>
          <a:pPr latinLnBrk="1"/>
          <a:endParaRPr lang="ko-KR" altLang="en-US" sz="1600" b="0">
            <a:solidFill>
              <a:schemeClr val="tx1"/>
            </a:solidFill>
          </a:endParaRPr>
        </a:p>
      </dgm:t>
    </dgm:pt>
    <dgm:pt modelId="{D7CADCF0-A320-4380-B610-EB6EEBA1285B}">
      <dgm:prSet phldrT="[텍스트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latinLnBrk="1"/>
          <a:r>
            <a:rPr lang="ko-KR" altLang="en-US" sz="1600" b="1" dirty="0" smtClean="0">
              <a:solidFill>
                <a:schemeClr val="tx1"/>
              </a:solidFill>
              <a:latin typeface="HY강M" pitchFamily="18" charset="-127"/>
              <a:ea typeface="HY강M" pitchFamily="18" charset="-127"/>
            </a:rPr>
            <a:t>명료화</a:t>
          </a:r>
          <a:endParaRPr lang="en-US" altLang="ko-KR" sz="1600" b="1" dirty="0" smtClean="0">
            <a:solidFill>
              <a:schemeClr val="tx1"/>
            </a:solidFill>
            <a:latin typeface="HY강M" pitchFamily="18" charset="-127"/>
            <a:ea typeface="HY강M" pitchFamily="18" charset="-127"/>
          </a:endParaRPr>
        </a:p>
      </dgm:t>
    </dgm:pt>
    <dgm:pt modelId="{08002AAA-2C0A-4D7F-ACA3-6A948B350948}" type="parTrans" cxnId="{CDCEA2F6-81D5-48EC-8EEA-32D8D6E5EB58}">
      <dgm:prSet/>
      <dgm:spPr/>
      <dgm:t>
        <a:bodyPr/>
        <a:lstStyle/>
        <a:p>
          <a:pPr latinLnBrk="1"/>
          <a:endParaRPr lang="ko-KR" altLang="en-US" b="0">
            <a:solidFill>
              <a:schemeClr val="tx1"/>
            </a:solidFill>
          </a:endParaRPr>
        </a:p>
      </dgm:t>
    </dgm:pt>
    <dgm:pt modelId="{D16598BC-E071-4415-B141-8FC3A1F77A51}" type="sibTrans" cxnId="{CDCEA2F6-81D5-48EC-8EEA-32D8D6E5EB58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latinLnBrk="1"/>
          <a:endParaRPr lang="ko-KR" altLang="en-US" b="0">
            <a:solidFill>
              <a:schemeClr val="tx1"/>
            </a:solidFill>
          </a:endParaRPr>
        </a:p>
      </dgm:t>
    </dgm:pt>
    <dgm:pt modelId="{EFB84FCC-CC5B-4ED3-824E-3C52C353A48C}" type="pres">
      <dgm:prSet presAssocID="{E5F86699-DD73-4D01-BE78-27C6D536C6C4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84AC23F-9FBD-4928-A37C-04633CC16B6A}" type="pres">
      <dgm:prSet presAssocID="{A255DF80-0025-47EE-97E9-4D86F6E01020}" presName="text1" presStyleCnt="0"/>
      <dgm:spPr/>
    </dgm:pt>
    <dgm:pt modelId="{EA23F9C9-0D1B-48D5-B98E-C57B70E2914E}" type="pres">
      <dgm:prSet presAssocID="{A255DF80-0025-47EE-97E9-4D86F6E01020}" presName="textRepeatNode" presStyleLbl="alignNode1" presStyleIdx="0" presStyleCnt="5" custScaleX="111135" custLinFactNeighborY="-82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3B5F295-B850-4150-A5FE-228AB5420AD2}" type="pres">
      <dgm:prSet presAssocID="{A255DF80-0025-47EE-97E9-4D86F6E01020}" presName="textaccent1" presStyleCnt="0"/>
      <dgm:spPr/>
    </dgm:pt>
    <dgm:pt modelId="{72B7F352-A234-4535-B912-34AACD6131B9}" type="pres">
      <dgm:prSet presAssocID="{A255DF80-0025-47EE-97E9-4D86F6E01020}" presName="accentRepeatNode" presStyleLbl="solidAlignAcc1" presStyleIdx="0" presStyleCnt="10" custScaleX="62093" custScaleY="62093" custLinFactNeighborX="-37160" custLinFactNeighborY="-28126"/>
      <dgm:spPr>
        <a:prstGeom prst="ellipse">
          <a:avLst/>
        </a:prstGeom>
      </dgm:spPr>
    </dgm:pt>
    <dgm:pt modelId="{8B04C2E2-2B1F-4BA1-9CF7-F7DE5801DB1C}" type="pres">
      <dgm:prSet presAssocID="{CBF0E8CB-387D-40B7-A80F-9C8E1553AC07}" presName="image1" presStyleCnt="0"/>
      <dgm:spPr/>
    </dgm:pt>
    <dgm:pt modelId="{4C3CE248-CD85-4D37-A19F-7D0A05A58110}" type="pres">
      <dgm:prSet presAssocID="{CBF0E8CB-387D-40B7-A80F-9C8E1553AC07}" presName="imageRepeatNode" presStyleLbl="alignAcc1" presStyleIdx="0" presStyleCnt="5" custLinFactNeighborX="-4346"/>
      <dgm:spPr/>
      <dgm:t>
        <a:bodyPr/>
        <a:lstStyle/>
        <a:p>
          <a:pPr latinLnBrk="1"/>
          <a:endParaRPr lang="ko-KR" altLang="en-US"/>
        </a:p>
      </dgm:t>
    </dgm:pt>
    <dgm:pt modelId="{0AEE8E2A-B702-406C-8CBB-1BF462EEB415}" type="pres">
      <dgm:prSet presAssocID="{CBF0E8CB-387D-40B7-A80F-9C8E1553AC07}" presName="imageaccent1" presStyleCnt="0"/>
      <dgm:spPr/>
    </dgm:pt>
    <dgm:pt modelId="{A5C911F3-BB82-4FC1-B82B-5621CB805BCF}" type="pres">
      <dgm:prSet presAssocID="{CBF0E8CB-387D-40B7-A80F-9C8E1553AC07}" presName="accentRepeatNode" presStyleLbl="solidAlignAcc1" presStyleIdx="1" presStyleCnt="10" custScaleX="62093" custScaleY="62093"/>
      <dgm:spPr>
        <a:prstGeom prst="ellipse">
          <a:avLst/>
        </a:prstGeom>
      </dgm:spPr>
    </dgm:pt>
    <dgm:pt modelId="{D0718B91-0EF5-479A-8EEF-A64BF0D2FC0E}" type="pres">
      <dgm:prSet presAssocID="{35D3484C-43F6-464D-81F8-968A0D804736}" presName="text2" presStyleCnt="0"/>
      <dgm:spPr/>
    </dgm:pt>
    <dgm:pt modelId="{167B2131-6FBC-4C84-9BBC-28675AC5D44E}" type="pres">
      <dgm:prSet presAssocID="{35D3484C-43F6-464D-81F8-968A0D804736}" presName="textRepeatNode" presStyleLbl="alignNode1" presStyleIdx="1" presStyleCnt="5" custLinFactNeighborX="41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3996709-41E5-4B44-962C-730C56D022D8}" type="pres">
      <dgm:prSet presAssocID="{35D3484C-43F6-464D-81F8-968A0D804736}" presName="textaccent2" presStyleCnt="0"/>
      <dgm:spPr/>
    </dgm:pt>
    <dgm:pt modelId="{45578A4D-F07A-4658-AD90-DF3751A8BF37}" type="pres">
      <dgm:prSet presAssocID="{35D3484C-43F6-464D-81F8-968A0D804736}" presName="accentRepeatNode" presStyleLbl="solidAlignAcc1" presStyleIdx="2" presStyleCnt="10" custScaleX="62093" custScaleY="62093"/>
      <dgm:spPr>
        <a:prstGeom prst="ellipse">
          <a:avLst/>
        </a:prstGeom>
      </dgm:spPr>
    </dgm:pt>
    <dgm:pt modelId="{D33C3EB1-A76D-4877-A7A0-3DAE39B2C4AF}" type="pres">
      <dgm:prSet presAssocID="{FA6C76D7-2418-4653-8145-CCFDAD823DF2}" presName="image2" presStyleCnt="0"/>
      <dgm:spPr/>
    </dgm:pt>
    <dgm:pt modelId="{1C6213DA-AF78-404E-88BD-A6EA0982BD66}" type="pres">
      <dgm:prSet presAssocID="{FA6C76D7-2418-4653-8145-CCFDAD823DF2}" presName="imageRepeatNode" presStyleLbl="alignAcc1" presStyleIdx="1" presStyleCnt="5" custLinFactNeighborX="2613" custLinFactNeighborY="-8647"/>
      <dgm:spPr/>
      <dgm:t>
        <a:bodyPr/>
        <a:lstStyle/>
        <a:p>
          <a:pPr latinLnBrk="1"/>
          <a:endParaRPr lang="ko-KR" altLang="en-US"/>
        </a:p>
      </dgm:t>
    </dgm:pt>
    <dgm:pt modelId="{30749B3F-15F8-4225-BCCA-C5D7DA1EA3E4}" type="pres">
      <dgm:prSet presAssocID="{FA6C76D7-2418-4653-8145-CCFDAD823DF2}" presName="imageaccent2" presStyleCnt="0"/>
      <dgm:spPr/>
    </dgm:pt>
    <dgm:pt modelId="{C7AF430C-CE5A-4266-BF50-E49F839A6AA2}" type="pres">
      <dgm:prSet presAssocID="{FA6C76D7-2418-4653-8145-CCFDAD823DF2}" presName="accentRepeatNode" presStyleLbl="solidAlignAcc1" presStyleIdx="3" presStyleCnt="10" custScaleX="62093" custScaleY="62093"/>
      <dgm:spPr>
        <a:prstGeom prst="ellipse">
          <a:avLst/>
        </a:prstGeom>
      </dgm:spPr>
    </dgm:pt>
    <dgm:pt modelId="{ADEA79FB-CC98-4C5F-9A90-BCAE5C5170ED}" type="pres">
      <dgm:prSet presAssocID="{377C8DAF-72A9-4654-8CFF-48E3EF3B5062}" presName="text3" presStyleCnt="0"/>
      <dgm:spPr/>
    </dgm:pt>
    <dgm:pt modelId="{B7DF05F8-E4B4-4829-A774-D92F80EEB3A6}" type="pres">
      <dgm:prSet presAssocID="{377C8DAF-72A9-4654-8CFF-48E3EF3B5062}" presName="textRepeatNode" presStyleLbl="alignNode1" presStyleIdx="2" presStyleCnt="5" custScaleX="1111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D1313AF-1128-4016-A398-4173E4DF44C5}" type="pres">
      <dgm:prSet presAssocID="{377C8DAF-72A9-4654-8CFF-48E3EF3B5062}" presName="textaccent3" presStyleCnt="0"/>
      <dgm:spPr/>
    </dgm:pt>
    <dgm:pt modelId="{0BCC370A-876C-4859-B0E8-8AB3E5EA4F30}" type="pres">
      <dgm:prSet presAssocID="{377C8DAF-72A9-4654-8CFF-48E3EF3B5062}" presName="accentRepeatNode" presStyleLbl="solidAlignAcc1" presStyleIdx="4" presStyleCnt="10" custScaleX="62093" custScaleY="62093" custLinFactX="-200000" custLinFactNeighborX="-246544" custLinFactNeighborY="-73025"/>
      <dgm:spPr>
        <a:prstGeom prst="ellipse">
          <a:avLst/>
        </a:prstGeom>
      </dgm:spPr>
    </dgm:pt>
    <dgm:pt modelId="{ED1E0CA1-0E54-40AF-959E-FC8DE921972B}" type="pres">
      <dgm:prSet presAssocID="{4628AD2D-ED1D-4383-88D0-8F860A26C0DE}" presName="image3" presStyleCnt="0"/>
      <dgm:spPr/>
    </dgm:pt>
    <dgm:pt modelId="{FA50C00B-D36D-4A8A-8CF5-C4D24B025FA5}" type="pres">
      <dgm:prSet presAssocID="{4628AD2D-ED1D-4383-88D0-8F860A26C0DE}" presName="imageRepeatNode" presStyleLbl="alignAcc1" presStyleIdx="2" presStyleCnt="5" custLinFactNeighborX="1691" custLinFactNeighborY="6024"/>
      <dgm:spPr/>
      <dgm:t>
        <a:bodyPr/>
        <a:lstStyle/>
        <a:p>
          <a:pPr latinLnBrk="1"/>
          <a:endParaRPr lang="ko-KR" altLang="en-US"/>
        </a:p>
      </dgm:t>
    </dgm:pt>
    <dgm:pt modelId="{2D94CA79-9FD3-4EB8-8E2E-ACDEE569E370}" type="pres">
      <dgm:prSet presAssocID="{4628AD2D-ED1D-4383-88D0-8F860A26C0DE}" presName="imageaccent3" presStyleCnt="0"/>
      <dgm:spPr/>
    </dgm:pt>
    <dgm:pt modelId="{5B891ED7-A883-4A08-B209-CF1D1F47B52B}" type="pres">
      <dgm:prSet presAssocID="{4628AD2D-ED1D-4383-88D0-8F860A26C0DE}" presName="accentRepeatNode" presStyleLbl="solidAlignAcc1" presStyleIdx="5" presStyleCnt="10" custScaleX="56448" custScaleY="56448"/>
      <dgm:spPr>
        <a:prstGeom prst="ellipse">
          <a:avLst/>
        </a:prstGeom>
      </dgm:spPr>
    </dgm:pt>
    <dgm:pt modelId="{8541FCD1-B5E5-454C-8568-D85869E14277}" type="pres">
      <dgm:prSet presAssocID="{D3362D9C-0B4E-4886-BBE4-FDEF8AF5830A}" presName="text4" presStyleCnt="0"/>
      <dgm:spPr/>
    </dgm:pt>
    <dgm:pt modelId="{65B9F675-F1E7-416D-A186-393CB419753C}" type="pres">
      <dgm:prSet presAssocID="{D3362D9C-0B4E-4886-BBE4-FDEF8AF5830A}" presName="textRepeatNode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BBB32DD-F1F9-4C15-B9A9-9F40EE1550E7}" type="pres">
      <dgm:prSet presAssocID="{D3362D9C-0B4E-4886-BBE4-FDEF8AF5830A}" presName="textaccent4" presStyleCnt="0"/>
      <dgm:spPr/>
    </dgm:pt>
    <dgm:pt modelId="{4DFE30A0-99C6-4E97-9D68-2624482FF33E}" type="pres">
      <dgm:prSet presAssocID="{D3362D9C-0B4E-4886-BBE4-FDEF8AF5830A}" presName="accentRepeatNode" presStyleLbl="solidAlignAcc1" presStyleIdx="6" presStyleCnt="10" custScaleX="62093" custScaleY="62093"/>
      <dgm:spPr>
        <a:prstGeom prst="ellipse">
          <a:avLst/>
        </a:prstGeom>
      </dgm:spPr>
    </dgm:pt>
    <dgm:pt modelId="{99ED903A-A3EF-4DFC-B32C-5B5003FAD334}" type="pres">
      <dgm:prSet presAssocID="{15ADD749-F294-4CAD-81D2-43457C78089D}" presName="image4" presStyleCnt="0"/>
      <dgm:spPr/>
    </dgm:pt>
    <dgm:pt modelId="{F74DC167-6061-4A67-A088-84FECD9351C6}" type="pres">
      <dgm:prSet presAssocID="{15ADD749-F294-4CAD-81D2-43457C78089D}" presName="imageRepeatNode" presStyleLbl="alignAcc1" presStyleIdx="3" presStyleCnt="5" custScaleX="110366" custLinFactNeighborX="2633" custLinFactNeighborY="-4918"/>
      <dgm:spPr/>
      <dgm:t>
        <a:bodyPr/>
        <a:lstStyle/>
        <a:p>
          <a:pPr latinLnBrk="1"/>
          <a:endParaRPr lang="ko-KR" altLang="en-US"/>
        </a:p>
      </dgm:t>
    </dgm:pt>
    <dgm:pt modelId="{0BB59903-5248-4F1D-97D3-F613CCBA8ABA}" type="pres">
      <dgm:prSet presAssocID="{15ADD749-F294-4CAD-81D2-43457C78089D}" presName="imageaccent4" presStyleCnt="0"/>
      <dgm:spPr/>
    </dgm:pt>
    <dgm:pt modelId="{307FEDA3-3503-46FF-B7A4-7AC3FE2A2DC1}" type="pres">
      <dgm:prSet presAssocID="{15ADD749-F294-4CAD-81D2-43457C78089D}" presName="accentRepeatNode" presStyleLbl="solidAlignAcc1" presStyleIdx="7" presStyleCnt="10" custScaleX="62093" custScaleY="62093"/>
      <dgm:spPr>
        <a:prstGeom prst="ellipse">
          <a:avLst/>
        </a:prstGeom>
      </dgm:spPr>
    </dgm:pt>
    <dgm:pt modelId="{65931F64-302A-48D8-B38A-0CAB82E5F06B}" type="pres">
      <dgm:prSet presAssocID="{D7CADCF0-A320-4380-B610-EB6EEBA1285B}" presName="text5" presStyleCnt="0"/>
      <dgm:spPr/>
    </dgm:pt>
    <dgm:pt modelId="{4AD30BEE-AB62-487B-A7A3-E1C88C57374B}" type="pres">
      <dgm:prSet presAssocID="{D7CADCF0-A320-4380-B610-EB6EEBA1285B}" presName="textRepeatNode" presStyleLbl="alignNode1" presStyleIdx="4" presStyleCnt="5" custScaleX="1103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FE39268-B177-4F1A-8249-A18EBA2B4242}" type="pres">
      <dgm:prSet presAssocID="{D7CADCF0-A320-4380-B610-EB6EEBA1285B}" presName="textaccent5" presStyleCnt="0"/>
      <dgm:spPr/>
    </dgm:pt>
    <dgm:pt modelId="{64C166E5-0E2F-4B73-9D58-FC04F482C821}" type="pres">
      <dgm:prSet presAssocID="{D7CADCF0-A320-4380-B610-EB6EEBA1285B}" presName="accentRepeatNode" presStyleLbl="solidAlignAcc1" presStyleIdx="8" presStyleCnt="10" custScaleX="62093" custScaleY="62093"/>
      <dgm:spPr>
        <a:prstGeom prst="ellipse">
          <a:avLst/>
        </a:prstGeom>
      </dgm:spPr>
    </dgm:pt>
    <dgm:pt modelId="{A6A37809-7446-44FD-89B6-5CF86C9F46F4}" type="pres">
      <dgm:prSet presAssocID="{D16598BC-E071-4415-B141-8FC3A1F77A51}" presName="image5" presStyleCnt="0"/>
      <dgm:spPr/>
    </dgm:pt>
    <dgm:pt modelId="{74AFDF28-286C-408F-B8F0-E8E00BA832AC}" type="pres">
      <dgm:prSet presAssocID="{D16598BC-E071-4415-B141-8FC3A1F77A51}" presName="imageRepeatNode" presStyleLbl="alignAcc1" presStyleIdx="4" presStyleCnt="5" custScaleX="99960" custScaleY="97523" custLinFactNeighborX="2512"/>
      <dgm:spPr/>
      <dgm:t>
        <a:bodyPr/>
        <a:lstStyle/>
        <a:p>
          <a:pPr latinLnBrk="1"/>
          <a:endParaRPr lang="ko-KR" altLang="en-US"/>
        </a:p>
      </dgm:t>
    </dgm:pt>
    <dgm:pt modelId="{26B9420D-1BE4-4BCD-ACB4-3F976D5A565F}" type="pres">
      <dgm:prSet presAssocID="{D16598BC-E071-4415-B141-8FC3A1F77A51}" presName="imageaccent5" presStyleCnt="0"/>
      <dgm:spPr/>
    </dgm:pt>
    <dgm:pt modelId="{E1672E9E-E515-4B10-87BB-D79E5D3DE72A}" type="pres">
      <dgm:prSet presAssocID="{D16598BC-E071-4415-B141-8FC3A1F77A51}" presName="accentRepeatNode" presStyleLbl="solidAlignAcc1" presStyleIdx="9" presStyleCnt="10" custScaleX="62093" custScaleY="62093"/>
      <dgm:spPr>
        <a:prstGeom prst="ellipse">
          <a:avLst/>
        </a:prstGeom>
      </dgm:spPr>
    </dgm:pt>
  </dgm:ptLst>
  <dgm:cxnLst>
    <dgm:cxn modelId="{B31F87C8-CE6F-44E5-BFFC-9D3AF9D9C00F}" type="presOf" srcId="{CBF0E8CB-387D-40B7-A80F-9C8E1553AC07}" destId="{4C3CE248-CD85-4D37-A19F-7D0A05A58110}" srcOrd="0" destOrd="0" presId="urn:microsoft.com/office/officeart/2008/layout/HexagonCluster"/>
    <dgm:cxn modelId="{0A9657D1-396C-44FD-A568-B514DA567F91}" srcId="{E5F86699-DD73-4D01-BE78-27C6D536C6C4}" destId="{35D3484C-43F6-464D-81F8-968A0D804736}" srcOrd="1" destOrd="0" parTransId="{902380C5-A8CB-4AF7-BA7A-F99193AFBF96}" sibTransId="{FA6C76D7-2418-4653-8145-CCFDAD823DF2}"/>
    <dgm:cxn modelId="{E91F4AC1-2B92-4B7C-8D2C-C7E7017977DD}" type="presOf" srcId="{D16598BC-E071-4415-B141-8FC3A1F77A51}" destId="{74AFDF28-286C-408F-B8F0-E8E00BA832AC}" srcOrd="0" destOrd="0" presId="urn:microsoft.com/office/officeart/2008/layout/HexagonCluster"/>
    <dgm:cxn modelId="{73512DB8-C359-4DB9-9DEB-0F0785253912}" type="presOf" srcId="{4628AD2D-ED1D-4383-88D0-8F860A26C0DE}" destId="{FA50C00B-D36D-4A8A-8CF5-C4D24B025FA5}" srcOrd="0" destOrd="0" presId="urn:microsoft.com/office/officeart/2008/layout/HexagonCluster"/>
    <dgm:cxn modelId="{FD2D6F23-290F-4CD4-A2AA-7245FE585465}" srcId="{E5F86699-DD73-4D01-BE78-27C6D536C6C4}" destId="{A255DF80-0025-47EE-97E9-4D86F6E01020}" srcOrd="0" destOrd="0" parTransId="{3846C165-FCD5-40C6-BE79-88DA73272EF8}" sibTransId="{CBF0E8CB-387D-40B7-A80F-9C8E1553AC07}"/>
    <dgm:cxn modelId="{A0E00317-FF14-4AED-89E7-DAE3DA2758AA}" type="presOf" srcId="{D3362D9C-0B4E-4886-BBE4-FDEF8AF5830A}" destId="{65B9F675-F1E7-416D-A186-393CB419753C}" srcOrd="0" destOrd="0" presId="urn:microsoft.com/office/officeart/2008/layout/HexagonCluster"/>
    <dgm:cxn modelId="{9554502D-1DC0-4079-BDC7-E163D551BE0C}" srcId="{E5F86699-DD73-4D01-BE78-27C6D536C6C4}" destId="{377C8DAF-72A9-4654-8CFF-48E3EF3B5062}" srcOrd="2" destOrd="0" parTransId="{7773C61C-BF1F-4B98-8155-18A8FFD80C4F}" sibTransId="{4628AD2D-ED1D-4383-88D0-8F860A26C0DE}"/>
    <dgm:cxn modelId="{695C0C27-D52D-4C8D-878F-7B7286A65923}" type="presOf" srcId="{FA6C76D7-2418-4653-8145-CCFDAD823DF2}" destId="{1C6213DA-AF78-404E-88BD-A6EA0982BD66}" srcOrd="0" destOrd="0" presId="urn:microsoft.com/office/officeart/2008/layout/HexagonCluster"/>
    <dgm:cxn modelId="{7858EE74-6601-4677-BE85-F0722DE52B02}" type="presOf" srcId="{377C8DAF-72A9-4654-8CFF-48E3EF3B5062}" destId="{B7DF05F8-E4B4-4829-A774-D92F80EEB3A6}" srcOrd="0" destOrd="0" presId="urn:microsoft.com/office/officeart/2008/layout/HexagonCluster"/>
    <dgm:cxn modelId="{63F7CD4C-2C44-42F1-9A23-3C6BE3451B18}" type="presOf" srcId="{E5F86699-DD73-4D01-BE78-27C6D536C6C4}" destId="{EFB84FCC-CC5B-4ED3-824E-3C52C353A48C}" srcOrd="0" destOrd="0" presId="urn:microsoft.com/office/officeart/2008/layout/HexagonCluster"/>
    <dgm:cxn modelId="{E29CE575-9E00-4148-A627-FDA58C43392D}" type="presOf" srcId="{35D3484C-43F6-464D-81F8-968A0D804736}" destId="{167B2131-6FBC-4C84-9BBC-28675AC5D44E}" srcOrd="0" destOrd="0" presId="urn:microsoft.com/office/officeart/2008/layout/HexagonCluster"/>
    <dgm:cxn modelId="{1305971C-46B6-4EAE-BBDC-36BEE98D807A}" type="presOf" srcId="{A255DF80-0025-47EE-97E9-4D86F6E01020}" destId="{EA23F9C9-0D1B-48D5-B98E-C57B70E2914E}" srcOrd="0" destOrd="0" presId="urn:microsoft.com/office/officeart/2008/layout/HexagonCluster"/>
    <dgm:cxn modelId="{CDCEA2F6-81D5-48EC-8EEA-32D8D6E5EB58}" srcId="{E5F86699-DD73-4D01-BE78-27C6D536C6C4}" destId="{D7CADCF0-A320-4380-B610-EB6EEBA1285B}" srcOrd="4" destOrd="0" parTransId="{08002AAA-2C0A-4D7F-ACA3-6A948B350948}" sibTransId="{D16598BC-E071-4415-B141-8FC3A1F77A51}"/>
    <dgm:cxn modelId="{A638249A-C340-42A7-B0E7-5A73892D7A7E}" srcId="{E5F86699-DD73-4D01-BE78-27C6D536C6C4}" destId="{D3362D9C-0B4E-4886-BBE4-FDEF8AF5830A}" srcOrd="3" destOrd="0" parTransId="{C6C0484E-2DA7-4F0F-8991-ECE46E63E136}" sibTransId="{15ADD749-F294-4CAD-81D2-43457C78089D}"/>
    <dgm:cxn modelId="{398322A1-27EB-4FA4-B3C9-607FDEC9D494}" type="presOf" srcId="{D7CADCF0-A320-4380-B610-EB6EEBA1285B}" destId="{4AD30BEE-AB62-487B-A7A3-E1C88C57374B}" srcOrd="0" destOrd="0" presId="urn:microsoft.com/office/officeart/2008/layout/HexagonCluster"/>
    <dgm:cxn modelId="{90DFE980-A22A-4F05-8FBF-56659ADCF613}" type="presOf" srcId="{15ADD749-F294-4CAD-81D2-43457C78089D}" destId="{F74DC167-6061-4A67-A088-84FECD9351C6}" srcOrd="0" destOrd="0" presId="urn:microsoft.com/office/officeart/2008/layout/HexagonCluster"/>
    <dgm:cxn modelId="{4EB205BE-F76E-49B3-B182-C6D51669DE39}" type="presParOf" srcId="{EFB84FCC-CC5B-4ED3-824E-3C52C353A48C}" destId="{B84AC23F-9FBD-4928-A37C-04633CC16B6A}" srcOrd="0" destOrd="0" presId="urn:microsoft.com/office/officeart/2008/layout/HexagonCluster"/>
    <dgm:cxn modelId="{9ACB6750-15D8-4FCE-901B-27E8B483DBF3}" type="presParOf" srcId="{B84AC23F-9FBD-4928-A37C-04633CC16B6A}" destId="{EA23F9C9-0D1B-48D5-B98E-C57B70E2914E}" srcOrd="0" destOrd="0" presId="urn:microsoft.com/office/officeart/2008/layout/HexagonCluster"/>
    <dgm:cxn modelId="{4B4FF4D3-A500-4273-8004-036B56218603}" type="presParOf" srcId="{EFB84FCC-CC5B-4ED3-824E-3C52C353A48C}" destId="{D3B5F295-B850-4150-A5FE-228AB5420AD2}" srcOrd="1" destOrd="0" presId="urn:microsoft.com/office/officeart/2008/layout/HexagonCluster"/>
    <dgm:cxn modelId="{3DA3D0CA-E5F1-417A-93B6-6CA47CC04C18}" type="presParOf" srcId="{D3B5F295-B850-4150-A5FE-228AB5420AD2}" destId="{72B7F352-A234-4535-B912-34AACD6131B9}" srcOrd="0" destOrd="0" presId="urn:microsoft.com/office/officeart/2008/layout/HexagonCluster"/>
    <dgm:cxn modelId="{473926F2-E0DC-4379-9BE8-45CEE22316D9}" type="presParOf" srcId="{EFB84FCC-CC5B-4ED3-824E-3C52C353A48C}" destId="{8B04C2E2-2B1F-4BA1-9CF7-F7DE5801DB1C}" srcOrd="2" destOrd="0" presId="urn:microsoft.com/office/officeart/2008/layout/HexagonCluster"/>
    <dgm:cxn modelId="{E64803A2-909B-48EE-95F4-DFDC48ECBCA5}" type="presParOf" srcId="{8B04C2E2-2B1F-4BA1-9CF7-F7DE5801DB1C}" destId="{4C3CE248-CD85-4D37-A19F-7D0A05A58110}" srcOrd="0" destOrd="0" presId="urn:microsoft.com/office/officeart/2008/layout/HexagonCluster"/>
    <dgm:cxn modelId="{5437F118-2486-47FF-A0A0-568E8668F3FC}" type="presParOf" srcId="{EFB84FCC-CC5B-4ED3-824E-3C52C353A48C}" destId="{0AEE8E2A-B702-406C-8CBB-1BF462EEB415}" srcOrd="3" destOrd="0" presId="urn:microsoft.com/office/officeart/2008/layout/HexagonCluster"/>
    <dgm:cxn modelId="{59B8B9CA-AB2B-4559-B48F-755E98CEE325}" type="presParOf" srcId="{0AEE8E2A-B702-406C-8CBB-1BF462EEB415}" destId="{A5C911F3-BB82-4FC1-B82B-5621CB805BCF}" srcOrd="0" destOrd="0" presId="urn:microsoft.com/office/officeart/2008/layout/HexagonCluster"/>
    <dgm:cxn modelId="{4AB6AF02-9A4C-4840-91C4-3AD3630581E8}" type="presParOf" srcId="{EFB84FCC-CC5B-4ED3-824E-3C52C353A48C}" destId="{D0718B91-0EF5-479A-8EEF-A64BF0D2FC0E}" srcOrd="4" destOrd="0" presId="urn:microsoft.com/office/officeart/2008/layout/HexagonCluster"/>
    <dgm:cxn modelId="{20D6896C-905A-4728-8F52-751B416D836F}" type="presParOf" srcId="{D0718B91-0EF5-479A-8EEF-A64BF0D2FC0E}" destId="{167B2131-6FBC-4C84-9BBC-28675AC5D44E}" srcOrd="0" destOrd="0" presId="urn:microsoft.com/office/officeart/2008/layout/HexagonCluster"/>
    <dgm:cxn modelId="{7C397F44-AE10-4DDF-92EF-B4D76A3FF0F8}" type="presParOf" srcId="{EFB84FCC-CC5B-4ED3-824E-3C52C353A48C}" destId="{23996709-41E5-4B44-962C-730C56D022D8}" srcOrd="5" destOrd="0" presId="urn:microsoft.com/office/officeart/2008/layout/HexagonCluster"/>
    <dgm:cxn modelId="{39B1986F-99D8-4264-AF2F-2D143B3D3272}" type="presParOf" srcId="{23996709-41E5-4B44-962C-730C56D022D8}" destId="{45578A4D-F07A-4658-AD90-DF3751A8BF37}" srcOrd="0" destOrd="0" presId="urn:microsoft.com/office/officeart/2008/layout/HexagonCluster"/>
    <dgm:cxn modelId="{7EC91A63-683D-40F6-B02B-F15983012226}" type="presParOf" srcId="{EFB84FCC-CC5B-4ED3-824E-3C52C353A48C}" destId="{D33C3EB1-A76D-4877-A7A0-3DAE39B2C4AF}" srcOrd="6" destOrd="0" presId="urn:microsoft.com/office/officeart/2008/layout/HexagonCluster"/>
    <dgm:cxn modelId="{103B5068-71C2-42F4-AD2C-2A095946F1B4}" type="presParOf" srcId="{D33C3EB1-A76D-4877-A7A0-3DAE39B2C4AF}" destId="{1C6213DA-AF78-404E-88BD-A6EA0982BD66}" srcOrd="0" destOrd="0" presId="urn:microsoft.com/office/officeart/2008/layout/HexagonCluster"/>
    <dgm:cxn modelId="{2487363C-6AC8-483B-9039-8C7B7B72757D}" type="presParOf" srcId="{EFB84FCC-CC5B-4ED3-824E-3C52C353A48C}" destId="{30749B3F-15F8-4225-BCCA-C5D7DA1EA3E4}" srcOrd="7" destOrd="0" presId="urn:microsoft.com/office/officeart/2008/layout/HexagonCluster"/>
    <dgm:cxn modelId="{4A2A0776-E9C2-4A92-A4FE-3F14D7BFBA20}" type="presParOf" srcId="{30749B3F-15F8-4225-BCCA-C5D7DA1EA3E4}" destId="{C7AF430C-CE5A-4266-BF50-E49F839A6AA2}" srcOrd="0" destOrd="0" presId="urn:microsoft.com/office/officeart/2008/layout/HexagonCluster"/>
    <dgm:cxn modelId="{DA77E310-014C-4B0C-BFC4-93BFA00390B1}" type="presParOf" srcId="{EFB84FCC-CC5B-4ED3-824E-3C52C353A48C}" destId="{ADEA79FB-CC98-4C5F-9A90-BCAE5C5170ED}" srcOrd="8" destOrd="0" presId="urn:microsoft.com/office/officeart/2008/layout/HexagonCluster"/>
    <dgm:cxn modelId="{B6C70453-34DF-4AFB-BC43-EEEC96E579BA}" type="presParOf" srcId="{ADEA79FB-CC98-4C5F-9A90-BCAE5C5170ED}" destId="{B7DF05F8-E4B4-4829-A774-D92F80EEB3A6}" srcOrd="0" destOrd="0" presId="urn:microsoft.com/office/officeart/2008/layout/HexagonCluster"/>
    <dgm:cxn modelId="{476923FF-61BA-46F8-B399-D8501718A509}" type="presParOf" srcId="{EFB84FCC-CC5B-4ED3-824E-3C52C353A48C}" destId="{1D1313AF-1128-4016-A398-4173E4DF44C5}" srcOrd="9" destOrd="0" presId="urn:microsoft.com/office/officeart/2008/layout/HexagonCluster"/>
    <dgm:cxn modelId="{7BCED9C5-A13F-4D9B-BB27-2333CF4D84ED}" type="presParOf" srcId="{1D1313AF-1128-4016-A398-4173E4DF44C5}" destId="{0BCC370A-876C-4859-B0E8-8AB3E5EA4F30}" srcOrd="0" destOrd="0" presId="urn:microsoft.com/office/officeart/2008/layout/HexagonCluster"/>
    <dgm:cxn modelId="{B1DB2B0E-4809-4CAD-B606-9D5F5B80F6AB}" type="presParOf" srcId="{EFB84FCC-CC5B-4ED3-824E-3C52C353A48C}" destId="{ED1E0CA1-0E54-40AF-959E-FC8DE921972B}" srcOrd="10" destOrd="0" presId="urn:microsoft.com/office/officeart/2008/layout/HexagonCluster"/>
    <dgm:cxn modelId="{757923EA-2F3E-4BBE-9B27-CB9FD4F8EDFC}" type="presParOf" srcId="{ED1E0CA1-0E54-40AF-959E-FC8DE921972B}" destId="{FA50C00B-D36D-4A8A-8CF5-C4D24B025FA5}" srcOrd="0" destOrd="0" presId="urn:microsoft.com/office/officeart/2008/layout/HexagonCluster"/>
    <dgm:cxn modelId="{88572578-0111-48FF-B9CC-39E6957D726F}" type="presParOf" srcId="{EFB84FCC-CC5B-4ED3-824E-3C52C353A48C}" destId="{2D94CA79-9FD3-4EB8-8E2E-ACDEE569E370}" srcOrd="11" destOrd="0" presId="urn:microsoft.com/office/officeart/2008/layout/HexagonCluster"/>
    <dgm:cxn modelId="{E81AF506-D7E5-41D3-91BB-932F5E95F7BC}" type="presParOf" srcId="{2D94CA79-9FD3-4EB8-8E2E-ACDEE569E370}" destId="{5B891ED7-A883-4A08-B209-CF1D1F47B52B}" srcOrd="0" destOrd="0" presId="urn:microsoft.com/office/officeart/2008/layout/HexagonCluster"/>
    <dgm:cxn modelId="{B4E9835E-181A-4AE5-A78F-642FE726C3CF}" type="presParOf" srcId="{EFB84FCC-CC5B-4ED3-824E-3C52C353A48C}" destId="{8541FCD1-B5E5-454C-8568-D85869E14277}" srcOrd="12" destOrd="0" presId="urn:microsoft.com/office/officeart/2008/layout/HexagonCluster"/>
    <dgm:cxn modelId="{AF287C1F-AD5C-4B6C-B3C9-B13FE07F1848}" type="presParOf" srcId="{8541FCD1-B5E5-454C-8568-D85869E14277}" destId="{65B9F675-F1E7-416D-A186-393CB419753C}" srcOrd="0" destOrd="0" presId="urn:microsoft.com/office/officeart/2008/layout/HexagonCluster"/>
    <dgm:cxn modelId="{B3990B16-4F64-4FC0-80F6-92AD19DCFC86}" type="presParOf" srcId="{EFB84FCC-CC5B-4ED3-824E-3C52C353A48C}" destId="{4BBB32DD-F1F9-4C15-B9A9-9F40EE1550E7}" srcOrd="13" destOrd="0" presId="urn:microsoft.com/office/officeart/2008/layout/HexagonCluster"/>
    <dgm:cxn modelId="{B6632216-0E95-4514-B9D7-DB9F71B3871B}" type="presParOf" srcId="{4BBB32DD-F1F9-4C15-B9A9-9F40EE1550E7}" destId="{4DFE30A0-99C6-4E97-9D68-2624482FF33E}" srcOrd="0" destOrd="0" presId="urn:microsoft.com/office/officeart/2008/layout/HexagonCluster"/>
    <dgm:cxn modelId="{D24CEFA0-4124-4345-973E-90C9F64718A4}" type="presParOf" srcId="{EFB84FCC-CC5B-4ED3-824E-3C52C353A48C}" destId="{99ED903A-A3EF-4DFC-B32C-5B5003FAD334}" srcOrd="14" destOrd="0" presId="urn:microsoft.com/office/officeart/2008/layout/HexagonCluster"/>
    <dgm:cxn modelId="{E7E0A7F5-8FE4-437E-B02D-7C5801F31975}" type="presParOf" srcId="{99ED903A-A3EF-4DFC-B32C-5B5003FAD334}" destId="{F74DC167-6061-4A67-A088-84FECD9351C6}" srcOrd="0" destOrd="0" presId="urn:microsoft.com/office/officeart/2008/layout/HexagonCluster"/>
    <dgm:cxn modelId="{DD0234F8-F534-4199-A600-1696B3DAC93E}" type="presParOf" srcId="{EFB84FCC-CC5B-4ED3-824E-3C52C353A48C}" destId="{0BB59903-5248-4F1D-97D3-F613CCBA8ABA}" srcOrd="15" destOrd="0" presId="urn:microsoft.com/office/officeart/2008/layout/HexagonCluster"/>
    <dgm:cxn modelId="{A6936783-7EB8-4901-AC34-DFA01538875E}" type="presParOf" srcId="{0BB59903-5248-4F1D-97D3-F613CCBA8ABA}" destId="{307FEDA3-3503-46FF-B7A4-7AC3FE2A2DC1}" srcOrd="0" destOrd="0" presId="urn:microsoft.com/office/officeart/2008/layout/HexagonCluster"/>
    <dgm:cxn modelId="{96D306D4-C28A-4197-B3A6-DB0CAB75E3A1}" type="presParOf" srcId="{EFB84FCC-CC5B-4ED3-824E-3C52C353A48C}" destId="{65931F64-302A-48D8-B38A-0CAB82E5F06B}" srcOrd="16" destOrd="0" presId="urn:microsoft.com/office/officeart/2008/layout/HexagonCluster"/>
    <dgm:cxn modelId="{6596F954-7402-4858-BBFF-B592582037FE}" type="presParOf" srcId="{65931F64-302A-48D8-B38A-0CAB82E5F06B}" destId="{4AD30BEE-AB62-487B-A7A3-E1C88C57374B}" srcOrd="0" destOrd="0" presId="urn:microsoft.com/office/officeart/2008/layout/HexagonCluster"/>
    <dgm:cxn modelId="{E2925090-67C9-4B95-8F6E-9C3FBB4B00EB}" type="presParOf" srcId="{EFB84FCC-CC5B-4ED3-824E-3C52C353A48C}" destId="{1FE39268-B177-4F1A-8249-A18EBA2B4242}" srcOrd="17" destOrd="0" presId="urn:microsoft.com/office/officeart/2008/layout/HexagonCluster"/>
    <dgm:cxn modelId="{4DF22114-2E72-41C9-9D0A-B07976B4B01D}" type="presParOf" srcId="{1FE39268-B177-4F1A-8249-A18EBA2B4242}" destId="{64C166E5-0E2F-4B73-9D58-FC04F482C821}" srcOrd="0" destOrd="0" presId="urn:microsoft.com/office/officeart/2008/layout/HexagonCluster"/>
    <dgm:cxn modelId="{7FD19BB7-42ED-4BFB-B911-8612E2DD1AC7}" type="presParOf" srcId="{EFB84FCC-CC5B-4ED3-824E-3C52C353A48C}" destId="{A6A37809-7446-44FD-89B6-5CF86C9F46F4}" srcOrd="18" destOrd="0" presId="urn:microsoft.com/office/officeart/2008/layout/HexagonCluster"/>
    <dgm:cxn modelId="{DC9DECF8-1DED-40E0-9CF4-21BC5C80C458}" type="presParOf" srcId="{A6A37809-7446-44FD-89B6-5CF86C9F46F4}" destId="{74AFDF28-286C-408F-B8F0-E8E00BA832AC}" srcOrd="0" destOrd="0" presId="urn:microsoft.com/office/officeart/2008/layout/HexagonCluster"/>
    <dgm:cxn modelId="{FD8696FB-4491-48EC-9A67-D974E713D27E}" type="presParOf" srcId="{EFB84FCC-CC5B-4ED3-824E-3C52C353A48C}" destId="{26B9420D-1BE4-4BCD-ACB4-3F976D5A565F}" srcOrd="19" destOrd="0" presId="urn:microsoft.com/office/officeart/2008/layout/HexagonCluster"/>
    <dgm:cxn modelId="{092B2420-28AD-46B7-B3FD-DC549955E968}" type="presParOf" srcId="{26B9420D-1BE4-4BCD-ACB4-3F976D5A565F}" destId="{E1672E9E-E515-4B10-87BB-D79E5D3DE72A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ABD8DB-D918-4538-8C44-87C091F793E2}">
      <dsp:nvSpPr>
        <dsp:cNvPr id="0" name=""/>
        <dsp:cNvSpPr/>
      </dsp:nvSpPr>
      <dsp:spPr>
        <a:xfrm>
          <a:off x="-4965981" y="-760907"/>
          <a:ext cx="5914303" cy="5914303"/>
        </a:xfrm>
        <a:prstGeom prst="blockArc">
          <a:avLst>
            <a:gd name="adj1" fmla="val 18900000"/>
            <a:gd name="adj2" fmla="val 2700000"/>
            <a:gd name="adj3" fmla="val 365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CB9AA-AEB7-4D8D-BB10-1ED61459D6FC}">
      <dsp:nvSpPr>
        <dsp:cNvPr id="0" name=""/>
        <dsp:cNvSpPr/>
      </dsp:nvSpPr>
      <dsp:spPr>
        <a:xfrm>
          <a:off x="353836" y="231308"/>
          <a:ext cx="7650684" cy="4624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063" tIns="40640" rIns="40640" bIns="40640" numCol="1" spcCol="1270" anchor="ctr" anchorCtr="0">
          <a:noAutofit/>
        </a:bodyPr>
        <a:lstStyle/>
        <a:p>
          <a:pPr lvl="0" algn="l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err="1" smtClean="0">
              <a:solidFill>
                <a:srgbClr val="002060"/>
              </a:solidFill>
              <a:latin typeface="맑은 고딕" pitchFamily="50" charset="-127"/>
              <a:ea typeface="맑은 고딕" pitchFamily="50" charset="-127"/>
            </a:rPr>
            <a:t>집단원의</a:t>
          </a:r>
          <a:r>
            <a:rPr lang="ko-KR" altLang="en-US" sz="1600" b="1" kern="1200" dirty="0" smtClean="0">
              <a:solidFill>
                <a:srgbClr val="002060"/>
              </a:solidFill>
              <a:latin typeface="맑은 고딕" pitchFamily="50" charset="-127"/>
              <a:ea typeface="맑은 고딕" pitchFamily="50" charset="-127"/>
            </a:rPr>
            <a:t> 선정 </a:t>
          </a:r>
          <a:r>
            <a:rPr lang="en-US" altLang="ko-KR" sz="1600" b="1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: </a:t>
          </a:r>
          <a:r>
            <a:rPr lang="ko-KR" altLang="en-US" sz="1600" b="0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사전 면담을 통해 집단의 목표의 적합성 확인</a:t>
          </a:r>
          <a:r>
            <a:rPr lang="en-US" altLang="ko-KR" sz="1600" b="0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 </a:t>
          </a:r>
          <a:endParaRPr lang="ko-KR" altLang="en-US" sz="1600" b="0" kern="1200" dirty="0">
            <a:solidFill>
              <a:schemeClr val="tx1"/>
            </a:solidFill>
            <a:latin typeface="맑은고딕"/>
          </a:endParaRPr>
        </a:p>
      </dsp:txBody>
      <dsp:txXfrm>
        <a:off x="353836" y="231308"/>
        <a:ext cx="7650684" cy="462441"/>
      </dsp:txXfrm>
    </dsp:sp>
    <dsp:sp modelId="{B2182CAD-BFE8-4C53-97DF-42758D51803F}">
      <dsp:nvSpPr>
        <dsp:cNvPr id="0" name=""/>
        <dsp:cNvSpPr/>
      </dsp:nvSpPr>
      <dsp:spPr>
        <a:xfrm>
          <a:off x="64811" y="173503"/>
          <a:ext cx="578051" cy="578051"/>
        </a:xfrm>
        <a:prstGeom prst="ellipse">
          <a:avLst/>
        </a:prstGeom>
        <a:gradFill flip="none" rotWithShape="0">
          <a:gsLst>
            <a:gs pos="0">
              <a:schemeClr val="accent4">
                <a:lumMod val="95000"/>
                <a:lumOff val="5000"/>
                <a:tint val="66000"/>
                <a:satMod val="160000"/>
              </a:schemeClr>
            </a:gs>
            <a:gs pos="50000">
              <a:schemeClr val="accent4">
                <a:lumMod val="95000"/>
                <a:lumOff val="5000"/>
                <a:tint val="44500"/>
                <a:satMod val="160000"/>
              </a:schemeClr>
            </a:gs>
            <a:gs pos="100000">
              <a:schemeClr val="accent4">
                <a:lumMod val="95000"/>
                <a:lumOff val="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7A4001-8D6E-4C0D-97E5-56E1ACB0D13A}">
      <dsp:nvSpPr>
        <dsp:cNvPr id="0" name=""/>
        <dsp:cNvSpPr/>
      </dsp:nvSpPr>
      <dsp:spPr>
        <a:xfrm>
          <a:off x="734226" y="924882"/>
          <a:ext cx="7270294" cy="462441"/>
        </a:xfrm>
        <a:prstGeom prst="rect">
          <a:avLst/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063" tIns="40640" rIns="40640" bIns="40640" numCol="1" spcCol="1270" anchor="ctr" anchorCtr="0">
          <a:noAutofit/>
        </a:bodyPr>
        <a:lstStyle/>
        <a:p>
          <a:pPr lvl="0" algn="l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>
              <a:solidFill>
                <a:srgbClr val="002060"/>
              </a:solidFill>
              <a:latin typeface="맑은 고딕" pitchFamily="50" charset="-127"/>
              <a:ea typeface="맑은 고딕" pitchFamily="50" charset="-127"/>
            </a:rPr>
            <a:t>장소</a:t>
          </a:r>
          <a:r>
            <a:rPr lang="ko-KR" altLang="en-US" sz="1600" b="1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 </a:t>
          </a:r>
          <a:r>
            <a:rPr lang="en-US" altLang="ko-KR" sz="1600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: </a:t>
          </a:r>
          <a:r>
            <a:rPr lang="ko-KR" altLang="en-US" sz="1600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적절한 크기</a:t>
          </a:r>
          <a:r>
            <a:rPr lang="en-US" altLang="ko-KR" sz="1600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, </a:t>
          </a:r>
          <a:r>
            <a:rPr lang="ko-KR" altLang="en-US" sz="1600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편안한 곳</a:t>
          </a:r>
          <a:r>
            <a:rPr lang="en-US" altLang="ko-KR" sz="1600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, </a:t>
          </a:r>
          <a:r>
            <a:rPr lang="ko-KR" altLang="en-US" sz="1600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원형배치</a:t>
          </a:r>
          <a:endParaRPr lang="ko-KR" sz="1600" kern="1200" dirty="0">
            <a:solidFill>
              <a:schemeClr val="tx1"/>
            </a:solidFill>
          </a:endParaRPr>
        </a:p>
      </dsp:txBody>
      <dsp:txXfrm>
        <a:off x="734226" y="924882"/>
        <a:ext cx="7270294" cy="462441"/>
      </dsp:txXfrm>
    </dsp:sp>
    <dsp:sp modelId="{435B3124-5255-4D0B-8B44-7CBEB8B0F0DC}">
      <dsp:nvSpPr>
        <dsp:cNvPr id="0" name=""/>
        <dsp:cNvSpPr/>
      </dsp:nvSpPr>
      <dsp:spPr>
        <a:xfrm>
          <a:off x="445200" y="867077"/>
          <a:ext cx="578051" cy="578051"/>
        </a:xfrm>
        <a:prstGeom prst="ellipse">
          <a:avLst/>
        </a:prstGeom>
        <a:gradFill flip="none" rotWithShape="0">
          <a:gsLst>
            <a:gs pos="0">
              <a:schemeClr val="accent4">
                <a:lumMod val="85000"/>
                <a:lumOff val="15000"/>
                <a:tint val="66000"/>
                <a:satMod val="160000"/>
              </a:schemeClr>
            </a:gs>
            <a:gs pos="50000">
              <a:schemeClr val="accent4">
                <a:lumMod val="85000"/>
                <a:lumOff val="15000"/>
                <a:tint val="44500"/>
                <a:satMod val="160000"/>
              </a:schemeClr>
            </a:gs>
            <a:gs pos="100000">
              <a:schemeClr val="accent4">
                <a:lumMod val="85000"/>
                <a:lumOff val="15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6350" cap="flat" cmpd="sng" algn="ctr">
          <a:solidFill>
            <a:schemeClr val="accent3">
              <a:hueOff val="542120"/>
              <a:satOff val="20000"/>
              <a:lumOff val="-294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006A24-539A-4F11-A891-1B3FA23369E0}">
      <dsp:nvSpPr>
        <dsp:cNvPr id="0" name=""/>
        <dsp:cNvSpPr/>
      </dsp:nvSpPr>
      <dsp:spPr>
        <a:xfrm>
          <a:off x="908168" y="1618456"/>
          <a:ext cx="7096352" cy="462441"/>
        </a:xfrm>
        <a:prstGeom prst="rect">
          <a:avLst/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063" tIns="40640" rIns="40640" bIns="40640" numCol="1" spcCol="1270" anchor="ctr" anchorCtr="0">
          <a:noAutofit/>
        </a:bodyPr>
        <a:lstStyle/>
        <a:p>
          <a:pPr lvl="0" algn="l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>
              <a:solidFill>
                <a:srgbClr val="002060"/>
              </a:solidFill>
              <a:latin typeface="맑은 고딕" pitchFamily="50" charset="-127"/>
              <a:ea typeface="맑은 고딕" pitchFamily="50" charset="-127"/>
            </a:rPr>
            <a:t>집단의 크기 </a:t>
          </a:r>
          <a:r>
            <a:rPr lang="en-US" altLang="ko-KR" sz="1600" kern="1200" dirty="0" smtClean="0">
              <a:latin typeface="맑은 고딕" pitchFamily="50" charset="-127"/>
              <a:ea typeface="맑은 고딕" pitchFamily="50" charset="-127"/>
            </a:rPr>
            <a:t>: 6</a:t>
          </a:r>
          <a:r>
            <a:rPr lang="ko-KR" altLang="en-US" sz="1600" kern="1200" dirty="0" smtClean="0">
              <a:latin typeface="맑은 고딕" pitchFamily="50" charset="-127"/>
              <a:ea typeface="맑은 고딕" pitchFamily="50" charset="-127"/>
            </a:rPr>
            <a:t>명</a:t>
          </a:r>
          <a:r>
            <a:rPr lang="en-US" altLang="ko-KR" sz="1600" kern="1200" dirty="0" smtClean="0">
              <a:latin typeface="맑은 고딕" pitchFamily="50" charset="-127"/>
              <a:ea typeface="맑은 고딕" pitchFamily="50" charset="-127"/>
            </a:rPr>
            <a:t>~12</a:t>
          </a:r>
          <a:r>
            <a:rPr lang="ko-KR" altLang="en-US" sz="1600" kern="1200" dirty="0" smtClean="0">
              <a:latin typeface="맑은 고딕" pitchFamily="50" charset="-127"/>
              <a:ea typeface="맑은 고딕" pitchFamily="50" charset="-127"/>
            </a:rPr>
            <a:t>명 정도</a:t>
          </a:r>
          <a:endParaRPr lang="ko-KR" sz="1600" kern="1200" dirty="0"/>
        </a:p>
      </dsp:txBody>
      <dsp:txXfrm>
        <a:off x="908168" y="1618456"/>
        <a:ext cx="7096352" cy="462441"/>
      </dsp:txXfrm>
    </dsp:sp>
    <dsp:sp modelId="{9F88339F-DF5F-48F3-B91C-DB3A59B8C1F7}">
      <dsp:nvSpPr>
        <dsp:cNvPr id="0" name=""/>
        <dsp:cNvSpPr/>
      </dsp:nvSpPr>
      <dsp:spPr>
        <a:xfrm>
          <a:off x="619143" y="1560650"/>
          <a:ext cx="578051" cy="578051"/>
        </a:xfrm>
        <a:prstGeom prst="ellipse">
          <a:avLst/>
        </a:prstGeom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 w="6350" cap="flat" cmpd="sng" algn="ctr">
          <a:solidFill>
            <a:schemeClr val="accent3">
              <a:hueOff val="1084240"/>
              <a:satOff val="40000"/>
              <a:lumOff val="-588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813391-CA65-430D-A4F4-A4CD75ECFF26}">
      <dsp:nvSpPr>
        <dsp:cNvPr id="0" name=""/>
        <dsp:cNvSpPr/>
      </dsp:nvSpPr>
      <dsp:spPr>
        <a:xfrm>
          <a:off x="908168" y="2311590"/>
          <a:ext cx="7096352" cy="462441"/>
        </a:xfrm>
        <a:prstGeom prst="rect">
          <a:avLst/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063" tIns="40640" rIns="40640" bIns="40640" numCol="1" spcCol="1270" anchor="ctr" anchorCtr="0">
          <a:noAutofit/>
        </a:bodyPr>
        <a:lstStyle/>
        <a:p>
          <a:pPr lvl="0" algn="l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>
              <a:solidFill>
                <a:srgbClr val="002060"/>
              </a:solidFill>
              <a:latin typeface="맑은 고딕" pitchFamily="50" charset="-127"/>
              <a:ea typeface="맑은 고딕" pitchFamily="50" charset="-127"/>
            </a:rPr>
            <a:t>상담 시간 및 횟수 </a:t>
          </a:r>
          <a:r>
            <a:rPr lang="en-US" altLang="ko-KR" sz="1400" b="1" kern="1200" dirty="0" smtClean="0">
              <a:latin typeface="맑은 고딕" pitchFamily="50" charset="-127"/>
              <a:ea typeface="맑은 고딕" pitchFamily="50" charset="-127"/>
            </a:rPr>
            <a:t>: </a:t>
          </a:r>
          <a:r>
            <a:rPr lang="ko-KR" altLang="en-US" sz="1400" kern="1200" dirty="0" smtClean="0">
              <a:latin typeface="맑은 고딕" pitchFamily="50" charset="-127"/>
              <a:ea typeface="맑은 고딕" pitchFamily="50" charset="-127"/>
            </a:rPr>
            <a:t>내담자의 연령이나 모임의 종류 및 빈도에 따라 적절하게 </a:t>
          </a:r>
          <a:endParaRPr lang="ko-KR" sz="1400" kern="1200" dirty="0"/>
        </a:p>
      </dsp:txBody>
      <dsp:txXfrm>
        <a:off x="908168" y="2311590"/>
        <a:ext cx="7096352" cy="462441"/>
      </dsp:txXfrm>
    </dsp:sp>
    <dsp:sp modelId="{68512211-2224-4CBC-91D3-73544021B59B}">
      <dsp:nvSpPr>
        <dsp:cNvPr id="0" name=""/>
        <dsp:cNvSpPr/>
      </dsp:nvSpPr>
      <dsp:spPr>
        <a:xfrm>
          <a:off x="619143" y="2253785"/>
          <a:ext cx="578051" cy="578051"/>
        </a:xfrm>
        <a:prstGeom prst="ellipse">
          <a:avLst/>
        </a:prstGeom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 w="6350" cap="flat" cmpd="sng" algn="ctr">
          <a:solidFill>
            <a:schemeClr val="accent3">
              <a:hueOff val="1626359"/>
              <a:satOff val="60000"/>
              <a:lumOff val="-882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EE8078-13F1-457B-B40B-712DE84BC01F}">
      <dsp:nvSpPr>
        <dsp:cNvPr id="0" name=""/>
        <dsp:cNvSpPr/>
      </dsp:nvSpPr>
      <dsp:spPr>
        <a:xfrm>
          <a:off x="734226" y="3005164"/>
          <a:ext cx="7270294" cy="462441"/>
        </a:xfrm>
        <a:prstGeom prst="rect">
          <a:avLst/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063" tIns="40640" rIns="40640" bIns="40640" numCol="1" spcCol="1270" anchor="ctr" anchorCtr="0">
          <a:noAutofit/>
        </a:bodyPr>
        <a:lstStyle/>
        <a:p>
          <a:pPr lvl="0" algn="l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>
              <a:solidFill>
                <a:schemeClr val="bg1">
                  <a:lumMod val="95000"/>
                </a:schemeClr>
              </a:solidFill>
              <a:latin typeface="맑은 고딕" pitchFamily="50" charset="-127"/>
              <a:ea typeface="맑은 고딕" pitchFamily="50" charset="-127"/>
            </a:rPr>
            <a:t>개방 집단과 폐쇄집단</a:t>
          </a:r>
          <a:r>
            <a:rPr lang="ko-KR" altLang="en-US" sz="1600" b="1" kern="1200" dirty="0" smtClean="0">
              <a:latin typeface="맑은 고딕" pitchFamily="50" charset="-127"/>
              <a:ea typeface="맑은 고딕" pitchFamily="50" charset="-127"/>
            </a:rPr>
            <a:t> </a:t>
          </a:r>
          <a:r>
            <a:rPr lang="en-US" altLang="ko-KR" sz="1600" b="1" kern="1200" dirty="0" smtClean="0">
              <a:latin typeface="맑은 고딕" pitchFamily="50" charset="-127"/>
              <a:ea typeface="맑은 고딕" pitchFamily="50" charset="-127"/>
            </a:rPr>
            <a:t>: </a:t>
          </a:r>
          <a:r>
            <a:rPr lang="ko-KR" altLang="en-US" sz="1600" b="0" kern="1200" dirty="0" smtClean="0">
              <a:latin typeface="맑은 고딕" pitchFamily="50" charset="-127"/>
              <a:ea typeface="맑은 고딕" pitchFamily="50" charset="-127"/>
            </a:rPr>
            <a:t>상담 중 새로운 구성원 수용여부에 따라 정함</a:t>
          </a:r>
          <a:endParaRPr lang="ko-KR" altLang="en-US" sz="1600" b="0" kern="1200" dirty="0"/>
        </a:p>
      </dsp:txBody>
      <dsp:txXfrm>
        <a:off x="734226" y="3005164"/>
        <a:ext cx="7270294" cy="462441"/>
      </dsp:txXfrm>
    </dsp:sp>
    <dsp:sp modelId="{675722BB-4972-4B11-AD7A-23B0B927AD9E}">
      <dsp:nvSpPr>
        <dsp:cNvPr id="0" name=""/>
        <dsp:cNvSpPr/>
      </dsp:nvSpPr>
      <dsp:spPr>
        <a:xfrm>
          <a:off x="445200" y="2947359"/>
          <a:ext cx="578051" cy="578051"/>
        </a:xfrm>
        <a:prstGeom prst="ellipse">
          <a:avLst/>
        </a:prstGeom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 w="6350" cap="flat" cmpd="sng" algn="ctr">
          <a:solidFill>
            <a:schemeClr val="accent3">
              <a:hueOff val="2168479"/>
              <a:satOff val="80000"/>
              <a:lumOff val="-1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1EC521-7B87-4C16-AC41-0BCC0FC294A3}">
      <dsp:nvSpPr>
        <dsp:cNvPr id="0" name=""/>
        <dsp:cNvSpPr/>
      </dsp:nvSpPr>
      <dsp:spPr>
        <a:xfrm>
          <a:off x="353836" y="3698738"/>
          <a:ext cx="7650684" cy="462441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063" tIns="40640" rIns="40640" bIns="40640" numCol="1" spcCol="1270" anchor="ctr" anchorCtr="0">
          <a:noAutofit/>
        </a:bodyPr>
        <a:lstStyle/>
        <a:p>
          <a:pPr lvl="0" algn="l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>
              <a:latin typeface="맑은 고딕" pitchFamily="50" charset="-127"/>
              <a:ea typeface="맑은 고딕" pitchFamily="50" charset="-127"/>
            </a:rPr>
            <a:t>집단 경험 보고서 </a:t>
          </a:r>
          <a:r>
            <a:rPr lang="en-US" altLang="ko-KR" sz="1600" b="1" kern="1200" dirty="0" smtClean="0">
              <a:latin typeface="맑은 고딕" pitchFamily="50" charset="-127"/>
              <a:ea typeface="맑은 고딕" pitchFamily="50" charset="-127"/>
            </a:rPr>
            <a:t>: </a:t>
          </a:r>
          <a:r>
            <a:rPr lang="ko-KR" altLang="en-US" sz="1600" b="0" kern="1200" dirty="0" smtClean="0">
              <a:latin typeface="맑은 고딕" pitchFamily="50" charset="-127"/>
              <a:ea typeface="맑은 고딕" pitchFamily="50" charset="-127"/>
            </a:rPr>
            <a:t>회기마다 작성하여 제출</a:t>
          </a:r>
          <a:r>
            <a:rPr lang="en-US" altLang="ko-KR" sz="1600" b="0" kern="1200" dirty="0" smtClean="0">
              <a:latin typeface="맑은 고딕" pitchFamily="50" charset="-127"/>
              <a:ea typeface="맑은 고딕" pitchFamily="50" charset="-127"/>
            </a:rPr>
            <a:t>, </a:t>
          </a:r>
          <a:r>
            <a:rPr lang="ko-KR" altLang="en-US" sz="1600" b="0" kern="1200" dirty="0" smtClean="0">
              <a:latin typeface="맑은 고딕" pitchFamily="50" charset="-127"/>
              <a:ea typeface="맑은 고딕" pitchFamily="50" charset="-127"/>
            </a:rPr>
            <a:t>지도자가 피드백</a:t>
          </a:r>
          <a:endParaRPr lang="ko-KR" sz="1600" b="0" kern="1200" dirty="0"/>
        </a:p>
      </dsp:txBody>
      <dsp:txXfrm>
        <a:off x="353836" y="3698738"/>
        <a:ext cx="7650684" cy="462441"/>
      </dsp:txXfrm>
    </dsp:sp>
    <dsp:sp modelId="{02EBC0A9-B842-461F-8C2D-12CB2B1AE4B9}">
      <dsp:nvSpPr>
        <dsp:cNvPr id="0" name=""/>
        <dsp:cNvSpPr/>
      </dsp:nvSpPr>
      <dsp:spPr>
        <a:xfrm>
          <a:off x="64811" y="3640933"/>
          <a:ext cx="578051" cy="578051"/>
        </a:xfrm>
        <a:prstGeom prst="ellipse">
          <a:avLst/>
        </a:prstGeom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2F2F5-A715-4D78-AC4E-B4A6AEFE25F8}">
      <dsp:nvSpPr>
        <dsp:cNvPr id="0" name=""/>
        <dsp:cNvSpPr/>
      </dsp:nvSpPr>
      <dsp:spPr>
        <a:xfrm>
          <a:off x="594065" y="0"/>
          <a:ext cx="6732748" cy="2752080"/>
        </a:xfrm>
        <a:prstGeom prst="rightArrow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718E58-D34E-4789-A13F-C4A0395D6487}">
      <dsp:nvSpPr>
        <dsp:cNvPr id="0" name=""/>
        <dsp:cNvSpPr/>
      </dsp:nvSpPr>
      <dsp:spPr>
        <a:xfrm>
          <a:off x="2320" y="825624"/>
          <a:ext cx="1396983" cy="110083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smtClean="0">
              <a:latin typeface="맑은 고딕" pitchFamily="50" charset="-127"/>
              <a:ea typeface="맑은 고딕" pitchFamily="50" charset="-127"/>
            </a:rPr>
            <a:t>집단의  시작</a:t>
          </a:r>
          <a:endParaRPr lang="ko-KR" altLang="en-US" sz="2000" kern="1200" dirty="0"/>
        </a:p>
      </dsp:txBody>
      <dsp:txXfrm>
        <a:off x="56058" y="879362"/>
        <a:ext cx="1289507" cy="993356"/>
      </dsp:txXfrm>
    </dsp:sp>
    <dsp:sp modelId="{E537225E-529E-421B-9E67-1103B7511404}">
      <dsp:nvSpPr>
        <dsp:cNvPr id="0" name=""/>
        <dsp:cNvSpPr/>
      </dsp:nvSpPr>
      <dsp:spPr>
        <a:xfrm>
          <a:off x="1632134" y="825624"/>
          <a:ext cx="1396983" cy="1100832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latin typeface="맑은 고딕" pitchFamily="50" charset="-127"/>
              <a:ea typeface="맑은 고딕" pitchFamily="50" charset="-127"/>
            </a:rPr>
            <a:t>갈등단계</a:t>
          </a:r>
          <a:endParaRPr lang="ko-KR" altLang="en-US" sz="2000" kern="1200" dirty="0"/>
        </a:p>
      </dsp:txBody>
      <dsp:txXfrm>
        <a:off x="1685872" y="879362"/>
        <a:ext cx="1289507" cy="993356"/>
      </dsp:txXfrm>
    </dsp:sp>
    <dsp:sp modelId="{D3D64EE8-1E72-46E6-AB27-A040F053576D}">
      <dsp:nvSpPr>
        <dsp:cNvPr id="0" name=""/>
        <dsp:cNvSpPr/>
      </dsp:nvSpPr>
      <dsp:spPr>
        <a:xfrm>
          <a:off x="3261948" y="825624"/>
          <a:ext cx="1396983" cy="1100832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err="1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응집성</a:t>
          </a:r>
          <a:r>
            <a:rPr lang="ko-KR" altLang="en-US" sz="2000" b="1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  단계</a:t>
          </a:r>
          <a:endParaRPr lang="ko-KR" altLang="en-US" sz="2000" kern="1200" dirty="0">
            <a:solidFill>
              <a:schemeClr val="tx1"/>
            </a:solidFill>
          </a:endParaRPr>
        </a:p>
      </dsp:txBody>
      <dsp:txXfrm>
        <a:off x="3315686" y="879362"/>
        <a:ext cx="1289507" cy="993356"/>
      </dsp:txXfrm>
    </dsp:sp>
    <dsp:sp modelId="{2C2C3416-6029-417A-96FD-051E868B02A0}">
      <dsp:nvSpPr>
        <dsp:cNvPr id="0" name=""/>
        <dsp:cNvSpPr/>
      </dsp:nvSpPr>
      <dsp:spPr>
        <a:xfrm>
          <a:off x="4891762" y="825624"/>
          <a:ext cx="1396983" cy="1100832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생산적  단계</a:t>
          </a:r>
          <a:endParaRPr lang="ko-KR" altLang="en-US" sz="2000" kern="1200" dirty="0">
            <a:solidFill>
              <a:schemeClr val="tx1"/>
            </a:solidFill>
          </a:endParaRPr>
        </a:p>
      </dsp:txBody>
      <dsp:txXfrm>
        <a:off x="4945500" y="879362"/>
        <a:ext cx="1289507" cy="993356"/>
      </dsp:txXfrm>
    </dsp:sp>
    <dsp:sp modelId="{D0C910EC-8505-4993-9845-CD6B02FD0887}">
      <dsp:nvSpPr>
        <dsp:cNvPr id="0" name=""/>
        <dsp:cNvSpPr/>
      </dsp:nvSpPr>
      <dsp:spPr>
        <a:xfrm>
          <a:off x="6521576" y="825624"/>
          <a:ext cx="1396983" cy="1100832"/>
        </a:xfrm>
        <a:prstGeom prst="roundRect">
          <a:avLst/>
        </a:prstGeom>
        <a:solidFill>
          <a:schemeClr val="bg1">
            <a:lumMod val="8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종결단계</a:t>
          </a:r>
          <a:endParaRPr lang="ko-KR" altLang="en-US" sz="2000" kern="1200" dirty="0">
            <a:solidFill>
              <a:schemeClr val="tx1"/>
            </a:solidFill>
          </a:endParaRPr>
        </a:p>
      </dsp:txBody>
      <dsp:txXfrm>
        <a:off x="6575314" y="879362"/>
        <a:ext cx="1289507" cy="9933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3F9C9-0D1B-48D5-B98E-C57B70E2914E}">
      <dsp:nvSpPr>
        <dsp:cNvPr id="0" name=""/>
        <dsp:cNvSpPr/>
      </dsp:nvSpPr>
      <dsp:spPr>
        <a:xfrm>
          <a:off x="1293458" y="1580719"/>
          <a:ext cx="1295743" cy="1000976"/>
        </a:xfrm>
        <a:prstGeom prst="hexagon">
          <a:avLst>
            <a:gd name="adj" fmla="val 25000"/>
            <a:gd name="vf" fmla="val 115470"/>
          </a:avLst>
        </a:prstGeom>
        <a:solidFill>
          <a:srgbClr val="CCECFF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err="1" smtClean="0">
              <a:solidFill>
                <a:schemeClr val="tx1"/>
              </a:solidFill>
              <a:latin typeface="HY강M" pitchFamily="18" charset="-127"/>
              <a:ea typeface="HY강M" pitchFamily="18" charset="-127"/>
            </a:rPr>
            <a:t>연결짓기</a:t>
          </a:r>
          <a:endParaRPr lang="en-US" altLang="ko-KR" sz="1600" b="1" kern="1200" dirty="0" smtClean="0">
            <a:solidFill>
              <a:schemeClr val="tx1"/>
            </a:solidFill>
            <a:latin typeface="HY강M" pitchFamily="18" charset="-127"/>
            <a:ea typeface="HY강M" pitchFamily="18" charset="-127"/>
          </a:endParaRPr>
        </a:p>
      </dsp:txBody>
      <dsp:txXfrm>
        <a:off x="1484851" y="1728572"/>
        <a:ext cx="912957" cy="705270"/>
      </dsp:txXfrm>
    </dsp:sp>
    <dsp:sp modelId="{72B7F352-A234-4535-B912-34AACD6131B9}">
      <dsp:nvSpPr>
        <dsp:cNvPr id="0" name=""/>
        <dsp:cNvSpPr/>
      </dsp:nvSpPr>
      <dsp:spPr>
        <a:xfrm>
          <a:off x="1361428" y="2100168"/>
          <a:ext cx="84448" cy="727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3CE248-CD85-4D37-A19F-7D0A05A58110}">
      <dsp:nvSpPr>
        <dsp:cNvPr id="0" name=""/>
        <dsp:cNvSpPr/>
      </dsp:nvSpPr>
      <dsp:spPr>
        <a:xfrm>
          <a:off x="304366" y="1109945"/>
          <a:ext cx="1165918" cy="1000976"/>
        </a:xfrm>
        <a:prstGeom prst="hexagon">
          <a:avLst>
            <a:gd name="adj" fmla="val 25000"/>
            <a:gd name="vf" fmla="val 115470"/>
          </a:avLst>
        </a:prstGeom>
        <a:solidFill>
          <a:schemeClr val="bg2">
            <a:lumMod val="40000"/>
            <a:lumOff val="6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5C911F3-BB82-4FC1-B82B-5621CB805BCF}">
      <dsp:nvSpPr>
        <dsp:cNvPr id="0" name=""/>
        <dsp:cNvSpPr/>
      </dsp:nvSpPr>
      <dsp:spPr>
        <a:xfrm>
          <a:off x="1179524" y="2000192"/>
          <a:ext cx="84448" cy="727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67B2131-6FBC-4C84-9BBC-28675AC5D44E}">
      <dsp:nvSpPr>
        <dsp:cNvPr id="0" name=""/>
        <dsp:cNvSpPr/>
      </dsp:nvSpPr>
      <dsp:spPr>
        <a:xfrm>
          <a:off x="2410240" y="1106748"/>
          <a:ext cx="1165918" cy="1000976"/>
        </a:xfrm>
        <a:prstGeom prst="hexagon">
          <a:avLst>
            <a:gd name="adj" fmla="val 25000"/>
            <a:gd name="vf" fmla="val 115470"/>
          </a:avLst>
        </a:prstGeom>
        <a:solidFill>
          <a:srgbClr val="FFCCFF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비생산적인 행동 제한</a:t>
          </a:r>
          <a:endParaRPr lang="ko-KR" altLang="en-US" sz="1200" b="1" kern="1200" dirty="0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sp:txBody>
      <dsp:txXfrm>
        <a:off x="2590815" y="1261777"/>
        <a:ext cx="804769" cy="690918"/>
      </dsp:txXfrm>
    </dsp:sp>
    <dsp:sp modelId="{45578A4D-F07A-4658-AD90-DF3751A8BF37}">
      <dsp:nvSpPr>
        <dsp:cNvPr id="0" name=""/>
        <dsp:cNvSpPr/>
      </dsp:nvSpPr>
      <dsp:spPr>
        <a:xfrm>
          <a:off x="3189900" y="1994863"/>
          <a:ext cx="84448" cy="727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C6213DA-AF78-404E-88BD-A6EA0982BD66}">
      <dsp:nvSpPr>
        <dsp:cNvPr id="0" name=""/>
        <dsp:cNvSpPr/>
      </dsp:nvSpPr>
      <dsp:spPr>
        <a:xfrm>
          <a:off x="3394884" y="1574634"/>
          <a:ext cx="1165918" cy="1000976"/>
        </a:xfrm>
        <a:prstGeom prst="hexagon">
          <a:avLst>
            <a:gd name="adj" fmla="val 25000"/>
            <a:gd name="vf" fmla="val 115470"/>
          </a:avLst>
        </a:prstGeom>
        <a:solidFill>
          <a:srgbClr val="00B0F0">
            <a:alpha val="42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7AF430C-CE5A-4266-BF50-E49F839A6AA2}">
      <dsp:nvSpPr>
        <dsp:cNvPr id="0" name=""/>
        <dsp:cNvSpPr/>
      </dsp:nvSpPr>
      <dsp:spPr>
        <a:xfrm>
          <a:off x="3418633" y="2128877"/>
          <a:ext cx="84448" cy="727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DF05F8-E4B4-4829-A774-D92F80EEB3A6}">
      <dsp:nvSpPr>
        <dsp:cNvPr id="0" name=""/>
        <dsp:cNvSpPr/>
      </dsp:nvSpPr>
      <dsp:spPr>
        <a:xfrm>
          <a:off x="1293458" y="556571"/>
          <a:ext cx="1295743" cy="1000976"/>
        </a:xfrm>
        <a:prstGeom prst="hexagon">
          <a:avLst>
            <a:gd name="adj" fmla="val 25000"/>
            <a:gd name="vf" fmla="val 115470"/>
          </a:avLst>
        </a:prstGeom>
        <a:solidFill>
          <a:srgbClr val="FFFF99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 latinLnBrk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>
              <a:solidFill>
                <a:schemeClr val="tx1"/>
              </a:solidFill>
              <a:latin typeface="HY강M" pitchFamily="18" charset="-127"/>
              <a:ea typeface="HY강M" pitchFamily="18" charset="-127"/>
            </a:rPr>
            <a:t>관심 </a:t>
          </a:r>
          <a:endParaRPr lang="en-US" altLang="ko-KR" sz="1600" b="1" kern="1200" dirty="0" smtClean="0">
            <a:solidFill>
              <a:schemeClr val="tx1"/>
            </a:solidFill>
            <a:latin typeface="HY강M" pitchFamily="18" charset="-127"/>
            <a:ea typeface="HY강M" pitchFamily="18" charset="-127"/>
          </a:endParaRPr>
        </a:p>
        <a:p>
          <a:pPr lvl="0" algn="ctr" defTabSz="711200" latinLnBrk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>
              <a:solidFill>
                <a:schemeClr val="tx1"/>
              </a:solidFill>
              <a:latin typeface="HY강M" pitchFamily="18" charset="-127"/>
              <a:ea typeface="HY강M" pitchFamily="18" charset="-127"/>
            </a:rPr>
            <a:t>기울이기</a:t>
          </a:r>
          <a:endParaRPr lang="en-US" altLang="ko-KR" sz="1600" b="1" kern="1200" dirty="0" smtClean="0">
            <a:solidFill>
              <a:schemeClr val="tx1"/>
            </a:solidFill>
            <a:latin typeface="HY강M" pitchFamily="18" charset="-127"/>
            <a:ea typeface="HY강M" pitchFamily="18" charset="-127"/>
          </a:endParaRPr>
        </a:p>
      </dsp:txBody>
      <dsp:txXfrm>
        <a:off x="1484851" y="704424"/>
        <a:ext cx="912957" cy="705270"/>
      </dsp:txXfrm>
    </dsp:sp>
    <dsp:sp modelId="{0BCC370A-876C-4859-B0E8-8AB3E5EA4F30}">
      <dsp:nvSpPr>
        <dsp:cNvPr id="0" name=""/>
        <dsp:cNvSpPr/>
      </dsp:nvSpPr>
      <dsp:spPr>
        <a:xfrm>
          <a:off x="1575543" y="512100"/>
          <a:ext cx="84448" cy="727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50C00B-D36D-4A8A-8CF5-C4D24B025FA5}">
      <dsp:nvSpPr>
        <dsp:cNvPr id="0" name=""/>
        <dsp:cNvSpPr/>
      </dsp:nvSpPr>
      <dsp:spPr>
        <a:xfrm>
          <a:off x="2381419" y="60298"/>
          <a:ext cx="1165918" cy="1000976"/>
        </a:xfrm>
        <a:prstGeom prst="hexagon">
          <a:avLst>
            <a:gd name="adj" fmla="val 25000"/>
            <a:gd name="vf" fmla="val 115470"/>
          </a:avLst>
        </a:prstGeom>
        <a:solidFill>
          <a:srgbClr val="FF99FF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B891ED7-A883-4A08-B209-CF1D1F47B52B}">
      <dsp:nvSpPr>
        <dsp:cNvPr id="0" name=""/>
        <dsp:cNvSpPr/>
      </dsp:nvSpPr>
      <dsp:spPr>
        <a:xfrm>
          <a:off x="2424084" y="469133"/>
          <a:ext cx="76771" cy="661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B9F675-F1E7-416D-A186-393CB419753C}">
      <dsp:nvSpPr>
        <dsp:cNvPr id="0" name=""/>
        <dsp:cNvSpPr/>
      </dsp:nvSpPr>
      <dsp:spPr>
        <a:xfrm>
          <a:off x="3364418" y="554439"/>
          <a:ext cx="1165918" cy="100097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반영</a:t>
          </a:r>
          <a:endParaRPr lang="en-US" altLang="ko-KR" sz="1600" b="1" kern="1200" dirty="0" smtClean="0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sp:txBody>
      <dsp:txXfrm>
        <a:off x="3544993" y="709468"/>
        <a:ext cx="804769" cy="690918"/>
      </dsp:txXfrm>
    </dsp:sp>
    <dsp:sp modelId="{4DFE30A0-99C6-4E97-9D68-2624482FF33E}">
      <dsp:nvSpPr>
        <dsp:cNvPr id="0" name=""/>
        <dsp:cNvSpPr/>
      </dsp:nvSpPr>
      <dsp:spPr>
        <a:xfrm>
          <a:off x="4399092" y="1020264"/>
          <a:ext cx="84448" cy="727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4DC167-6061-4A67-A088-84FECD9351C6}">
      <dsp:nvSpPr>
        <dsp:cNvPr id="0" name=""/>
        <dsp:cNvSpPr/>
      </dsp:nvSpPr>
      <dsp:spPr>
        <a:xfrm>
          <a:off x="4338020" y="1067911"/>
          <a:ext cx="1286777" cy="1000976"/>
        </a:xfrm>
        <a:prstGeom prst="hexagon">
          <a:avLst>
            <a:gd name="adj" fmla="val 25000"/>
            <a:gd name="vf" fmla="val 115470"/>
          </a:avLst>
        </a:prstGeom>
        <a:solidFill>
          <a:srgbClr val="CCFF99">
            <a:alpha val="9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7FEDA3-3503-46FF-B7A4-7AC3FE2A2DC1}">
      <dsp:nvSpPr>
        <dsp:cNvPr id="0" name=""/>
        <dsp:cNvSpPr/>
      </dsp:nvSpPr>
      <dsp:spPr>
        <a:xfrm>
          <a:off x="4621025" y="1157475"/>
          <a:ext cx="84448" cy="727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AD30BEE-AB62-487B-A7A3-E1C88C57374B}">
      <dsp:nvSpPr>
        <dsp:cNvPr id="0" name=""/>
        <dsp:cNvSpPr/>
      </dsp:nvSpPr>
      <dsp:spPr>
        <a:xfrm>
          <a:off x="4307444" y="10657"/>
          <a:ext cx="1286533" cy="100097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40000"/>
            <a:lumOff val="6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>
              <a:solidFill>
                <a:schemeClr val="tx1"/>
              </a:solidFill>
              <a:latin typeface="HY강M" pitchFamily="18" charset="-127"/>
              <a:ea typeface="HY강M" pitchFamily="18" charset="-127"/>
            </a:rPr>
            <a:t>명료화</a:t>
          </a:r>
          <a:endParaRPr lang="en-US" altLang="ko-KR" sz="1600" b="1" kern="1200" dirty="0" smtClean="0">
            <a:solidFill>
              <a:schemeClr val="tx1"/>
            </a:solidFill>
            <a:latin typeface="HY강M" pitchFamily="18" charset="-127"/>
            <a:ea typeface="HY강M" pitchFamily="18" charset="-127"/>
          </a:endParaRPr>
        </a:p>
      </dsp:txBody>
      <dsp:txXfrm>
        <a:off x="4498070" y="158972"/>
        <a:ext cx="905281" cy="704346"/>
      </dsp:txXfrm>
    </dsp:sp>
    <dsp:sp modelId="{64C166E5-0E2F-4B73-9D58-FC04F482C821}">
      <dsp:nvSpPr>
        <dsp:cNvPr id="0" name=""/>
        <dsp:cNvSpPr/>
      </dsp:nvSpPr>
      <dsp:spPr>
        <a:xfrm>
          <a:off x="5402425" y="481543"/>
          <a:ext cx="84448" cy="727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AFDF28-286C-408F-B8F0-E8E00BA832AC}">
      <dsp:nvSpPr>
        <dsp:cNvPr id="0" name=""/>
        <dsp:cNvSpPr/>
      </dsp:nvSpPr>
      <dsp:spPr>
        <a:xfrm>
          <a:off x="5400605" y="581490"/>
          <a:ext cx="1165452" cy="976181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672E9E-E515-4B10-87BB-D79E5D3DE72A}">
      <dsp:nvSpPr>
        <dsp:cNvPr id="0" name=""/>
        <dsp:cNvSpPr/>
      </dsp:nvSpPr>
      <dsp:spPr>
        <a:xfrm>
          <a:off x="5629304" y="613692"/>
          <a:ext cx="84448" cy="727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CA351-0737-4F87-8644-23287DE8EE3A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BF555-9BA4-4C04-BAA3-12832D2EBA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316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204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B4D0E665-5452-4FF3-B281-94D72BC6D311}" type="slidenum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2321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1946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DAB51B3E-9615-4566-9858-37A4A89759CB}" type="slidenum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>
                <a:spcBef>
                  <a:spcPct val="0"/>
                </a:spcBef>
              </a:pPr>
              <a:t>17</a:t>
            </a:fld>
            <a:endParaRPr lang="ko-KR" altLang="en-US" smtClean="0"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2886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638-FA69-443D-8125-B122C83787EC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78DE-AA83-40AF-9659-0FE1F058BB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335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638-FA69-443D-8125-B122C83787EC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78DE-AA83-40AF-9659-0FE1F058BB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65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638-FA69-443D-8125-B122C83787EC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78DE-AA83-40AF-9659-0FE1F058BB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733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638-FA69-443D-8125-B122C83787EC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78DE-AA83-40AF-9659-0FE1F058BB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490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638-FA69-443D-8125-B122C83787EC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78DE-AA83-40AF-9659-0FE1F058BB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911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638-FA69-443D-8125-B122C83787EC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78DE-AA83-40AF-9659-0FE1F058BB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701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638-FA69-443D-8125-B122C83787EC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78DE-AA83-40AF-9659-0FE1F058BB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689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638-FA69-443D-8125-B122C83787EC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78DE-AA83-40AF-9659-0FE1F058BB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457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638-FA69-443D-8125-B122C83787EC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78DE-AA83-40AF-9659-0FE1F058BB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9066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638-FA69-443D-8125-B122C83787EC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78DE-AA83-40AF-9659-0FE1F058BB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353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F638-FA69-443D-8125-B122C83787EC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78DE-AA83-40AF-9659-0FE1F058BB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949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EF638-FA69-443D-8125-B122C83787EC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A78DE-AA83-40AF-9659-0FE1F058BB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814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79613" y="365126"/>
            <a:ext cx="5761037" cy="1035049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 eaLnBrk="1" hangingPunct="1"/>
            <a:r>
              <a:rPr lang="ko-KR" altLang="en-US" dirty="0" smtClean="0"/>
              <a:t>집단상담</a:t>
            </a:r>
          </a:p>
        </p:txBody>
      </p:sp>
      <p:grpSp>
        <p:nvGrpSpPr>
          <p:cNvPr id="173059" name="Group 28"/>
          <p:cNvGrpSpPr>
            <a:grpSpLocks/>
          </p:cNvGrpSpPr>
          <p:nvPr/>
        </p:nvGrpSpPr>
        <p:grpSpPr bwMode="auto">
          <a:xfrm>
            <a:off x="1979613" y="2565400"/>
            <a:ext cx="5761037" cy="863600"/>
            <a:chOff x="1025" y="1979"/>
            <a:chExt cx="3629" cy="544"/>
          </a:xfrm>
        </p:grpSpPr>
        <p:sp>
          <p:nvSpPr>
            <p:cNvPr id="2" name="AutoShape 4"/>
            <p:cNvSpPr>
              <a:spLocks noChangeArrowheads="1"/>
            </p:cNvSpPr>
            <p:nvPr/>
          </p:nvSpPr>
          <p:spPr bwMode="gray">
            <a:xfrm>
              <a:off x="1025" y="1979"/>
              <a:ext cx="3629" cy="54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73061" name="AutoShape 5"/>
            <p:cNvSpPr>
              <a:spLocks noChangeArrowheads="1"/>
            </p:cNvSpPr>
            <p:nvPr/>
          </p:nvSpPr>
          <p:spPr bwMode="gray">
            <a:xfrm>
              <a:off x="1126" y="2040"/>
              <a:ext cx="490" cy="445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latinLnBrk="0"/>
              <a:endParaRPr kumimoji="0" lang="ko-KR" altLang="en-US" sz="1800"/>
            </a:p>
          </p:txBody>
        </p:sp>
        <p:sp>
          <p:nvSpPr>
            <p:cNvPr id="3" name="Freeform 6"/>
            <p:cNvSpPr>
              <a:spLocks/>
            </p:cNvSpPr>
            <p:nvPr/>
          </p:nvSpPr>
          <p:spPr bwMode="gray">
            <a:xfrm>
              <a:off x="1181" y="2074"/>
              <a:ext cx="245" cy="222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0066CC">
                    <a:gamma/>
                    <a:tint val="54510"/>
                    <a:invGamma/>
                  </a:srgbClr>
                </a:gs>
                <a:gs pos="50000">
                  <a:srgbClr val="0066CC">
                    <a:alpha val="0"/>
                  </a:srgbClr>
                </a:gs>
                <a:gs pos="100000">
                  <a:srgbClr val="0066CC">
                    <a:gamma/>
                    <a:tint val="54510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gray">
            <a:xfrm>
              <a:off x="1259" y="2115"/>
              <a:ext cx="241" cy="2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algn="ctr" latinLnBrk="0"/>
              <a:r>
                <a:rPr kumimoji="0" lang="en-US" altLang="ko-KR" sz="25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견고딕" panose="02030600000101010101" pitchFamily="18" charset="-127"/>
                  <a:ea typeface="HY견고딕" panose="02030600000101010101" pitchFamily="18" charset="-127"/>
                </a:rPr>
                <a:t>2</a:t>
              </a:r>
            </a:p>
          </p:txBody>
        </p:sp>
        <p:sp>
          <p:nvSpPr>
            <p:cNvPr id="173066" name="Text Box 8"/>
            <p:cNvSpPr txBox="1">
              <a:spLocks noChangeArrowheads="1"/>
            </p:cNvSpPr>
            <p:nvPr/>
          </p:nvSpPr>
          <p:spPr bwMode="gray">
            <a:xfrm>
              <a:off x="1643" y="2129"/>
              <a:ext cx="25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latinLnBrk="0"/>
              <a:r>
                <a:rPr kumimoji="0" lang="ko-KR" altLang="en-US" sz="2000" b="1">
                  <a:solidFill>
                    <a:srgbClr val="000000"/>
                  </a:solidFill>
                  <a:latin typeface="굴림" panose="020B0600000101010101" pitchFamily="50" charset="-127"/>
                </a:rPr>
                <a:t>집단상담의 준비 및 구성</a:t>
              </a:r>
              <a:endParaRPr kumimoji="0" lang="ko-KR" altLang="en-US" sz="2000">
                <a:solidFill>
                  <a:srgbClr val="000000"/>
                </a:solidFill>
                <a:latin typeface="굴림" panose="020B0600000101010101" pitchFamily="50" charset="-127"/>
              </a:endParaRPr>
            </a:p>
          </p:txBody>
        </p:sp>
      </p:grpSp>
      <p:grpSp>
        <p:nvGrpSpPr>
          <p:cNvPr id="173067" name="Group 28"/>
          <p:cNvGrpSpPr>
            <a:grpSpLocks/>
          </p:cNvGrpSpPr>
          <p:nvPr/>
        </p:nvGrpSpPr>
        <p:grpSpPr bwMode="auto">
          <a:xfrm>
            <a:off x="1979613" y="1628775"/>
            <a:ext cx="5761037" cy="863600"/>
            <a:chOff x="1025" y="1979"/>
            <a:chExt cx="3629" cy="544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gray">
            <a:xfrm>
              <a:off x="1025" y="1979"/>
              <a:ext cx="3629" cy="54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73069" name="AutoShape 5"/>
            <p:cNvSpPr>
              <a:spLocks noChangeArrowheads="1"/>
            </p:cNvSpPr>
            <p:nvPr/>
          </p:nvSpPr>
          <p:spPr bwMode="gray">
            <a:xfrm>
              <a:off x="1126" y="2040"/>
              <a:ext cx="490" cy="445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latinLnBrk="0"/>
              <a:endParaRPr kumimoji="0" lang="ko-KR" altLang="en-US" sz="1800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gray">
            <a:xfrm>
              <a:off x="1181" y="2074"/>
              <a:ext cx="245" cy="222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0066CC">
                    <a:gamma/>
                    <a:tint val="54510"/>
                    <a:invGamma/>
                  </a:srgbClr>
                </a:gs>
                <a:gs pos="50000">
                  <a:srgbClr val="0066CC">
                    <a:alpha val="0"/>
                  </a:srgbClr>
                </a:gs>
                <a:gs pos="100000">
                  <a:srgbClr val="0066CC">
                    <a:gamma/>
                    <a:tint val="54510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gray">
            <a:xfrm>
              <a:off x="1259" y="2115"/>
              <a:ext cx="241" cy="2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algn="ctr" latinLnBrk="0"/>
              <a:r>
                <a:rPr kumimoji="0" lang="en-US" altLang="ko-KR" sz="25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견고딕" panose="02030600000101010101" pitchFamily="18" charset="-127"/>
                  <a:ea typeface="HY견고딕" panose="02030600000101010101" pitchFamily="18" charset="-127"/>
                </a:rPr>
                <a:t>1</a:t>
              </a:r>
            </a:p>
          </p:txBody>
        </p:sp>
        <p:sp>
          <p:nvSpPr>
            <p:cNvPr id="173074" name="Text Box 8"/>
            <p:cNvSpPr txBox="1">
              <a:spLocks noChangeArrowheads="1"/>
            </p:cNvSpPr>
            <p:nvPr/>
          </p:nvSpPr>
          <p:spPr bwMode="gray">
            <a:xfrm>
              <a:off x="1643" y="2129"/>
              <a:ext cx="25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latinLnBrk="0"/>
              <a:r>
                <a:rPr kumimoji="0" lang="ko-KR" altLang="en-US" sz="2000" b="1">
                  <a:solidFill>
                    <a:srgbClr val="000000"/>
                  </a:solidFill>
                  <a:latin typeface="굴림" panose="020B0600000101010101" pitchFamily="50" charset="-127"/>
                </a:rPr>
                <a:t>집단상담의 기초 개념</a:t>
              </a:r>
              <a:endParaRPr kumimoji="0" lang="ko-KR" altLang="en-US" sz="2000">
                <a:solidFill>
                  <a:srgbClr val="000000"/>
                </a:solidFill>
                <a:latin typeface="굴림" panose="020B0600000101010101" pitchFamily="50" charset="-127"/>
              </a:endParaRPr>
            </a:p>
          </p:txBody>
        </p:sp>
      </p:grpSp>
      <p:grpSp>
        <p:nvGrpSpPr>
          <p:cNvPr id="173075" name="Group 28"/>
          <p:cNvGrpSpPr>
            <a:grpSpLocks/>
          </p:cNvGrpSpPr>
          <p:nvPr/>
        </p:nvGrpSpPr>
        <p:grpSpPr bwMode="auto">
          <a:xfrm>
            <a:off x="1979613" y="5589588"/>
            <a:ext cx="5761037" cy="863600"/>
            <a:chOff x="1025" y="1979"/>
            <a:chExt cx="3629" cy="544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gray">
            <a:xfrm>
              <a:off x="1025" y="1979"/>
              <a:ext cx="3629" cy="54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73077" name="AutoShape 5"/>
            <p:cNvSpPr>
              <a:spLocks noChangeArrowheads="1"/>
            </p:cNvSpPr>
            <p:nvPr/>
          </p:nvSpPr>
          <p:spPr bwMode="gray">
            <a:xfrm>
              <a:off x="1126" y="2040"/>
              <a:ext cx="490" cy="445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latinLnBrk="0"/>
              <a:endParaRPr kumimoji="0" lang="ko-KR" altLang="en-US" sz="1800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gray">
            <a:xfrm>
              <a:off x="1181" y="2074"/>
              <a:ext cx="245" cy="222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0066CC">
                    <a:gamma/>
                    <a:tint val="54510"/>
                    <a:invGamma/>
                  </a:srgbClr>
                </a:gs>
                <a:gs pos="50000">
                  <a:srgbClr val="0066CC">
                    <a:alpha val="0"/>
                  </a:srgbClr>
                </a:gs>
                <a:gs pos="100000">
                  <a:srgbClr val="0066CC">
                    <a:gamma/>
                    <a:tint val="54510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gray">
            <a:xfrm>
              <a:off x="1259" y="2115"/>
              <a:ext cx="241" cy="2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algn="ctr" latinLnBrk="0"/>
              <a:r>
                <a:rPr kumimoji="0" lang="en-US" altLang="ko-KR" sz="25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견고딕" panose="02030600000101010101" pitchFamily="18" charset="-127"/>
                  <a:ea typeface="HY견고딕" panose="02030600000101010101" pitchFamily="18" charset="-127"/>
                </a:rPr>
                <a:t>5</a:t>
              </a:r>
            </a:p>
          </p:txBody>
        </p:sp>
        <p:sp>
          <p:nvSpPr>
            <p:cNvPr id="173082" name="Text Box 8"/>
            <p:cNvSpPr txBox="1">
              <a:spLocks noChangeArrowheads="1"/>
            </p:cNvSpPr>
            <p:nvPr/>
          </p:nvSpPr>
          <p:spPr bwMode="gray">
            <a:xfrm>
              <a:off x="1643" y="2129"/>
              <a:ext cx="25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latinLnBrk="0"/>
              <a:r>
                <a:rPr kumimoji="0" lang="ko-KR" altLang="en-US" sz="2000" b="1">
                  <a:solidFill>
                    <a:srgbClr val="000000"/>
                  </a:solidFill>
                  <a:latin typeface="굴림" panose="020B0600000101010101" pitchFamily="50" charset="-127"/>
                </a:rPr>
                <a:t>집단상담의 윤리문제</a:t>
              </a:r>
              <a:endParaRPr kumimoji="0" lang="ko-KR" altLang="en-US" sz="2000">
                <a:solidFill>
                  <a:srgbClr val="000000"/>
                </a:solidFill>
                <a:latin typeface="굴림" panose="020B0600000101010101" pitchFamily="50" charset="-127"/>
              </a:endParaRPr>
            </a:p>
          </p:txBody>
        </p:sp>
      </p:grpSp>
      <p:grpSp>
        <p:nvGrpSpPr>
          <p:cNvPr id="173083" name="Group 28"/>
          <p:cNvGrpSpPr>
            <a:grpSpLocks/>
          </p:cNvGrpSpPr>
          <p:nvPr/>
        </p:nvGrpSpPr>
        <p:grpSpPr bwMode="auto">
          <a:xfrm>
            <a:off x="1979613" y="4581525"/>
            <a:ext cx="5761037" cy="863600"/>
            <a:chOff x="1025" y="1979"/>
            <a:chExt cx="3629" cy="544"/>
          </a:xfrm>
        </p:grpSpPr>
        <p:sp>
          <p:nvSpPr>
            <p:cNvPr id="11" name="AutoShape 4"/>
            <p:cNvSpPr>
              <a:spLocks noChangeArrowheads="1"/>
            </p:cNvSpPr>
            <p:nvPr/>
          </p:nvSpPr>
          <p:spPr bwMode="gray">
            <a:xfrm>
              <a:off x="1025" y="1979"/>
              <a:ext cx="3629" cy="54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73085" name="AutoShape 5"/>
            <p:cNvSpPr>
              <a:spLocks noChangeArrowheads="1"/>
            </p:cNvSpPr>
            <p:nvPr/>
          </p:nvSpPr>
          <p:spPr bwMode="gray">
            <a:xfrm>
              <a:off x="1126" y="2040"/>
              <a:ext cx="490" cy="445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latinLnBrk="0"/>
              <a:endParaRPr kumimoji="0" lang="ko-KR" altLang="en-US" sz="1800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gray">
            <a:xfrm>
              <a:off x="1181" y="2074"/>
              <a:ext cx="245" cy="222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0066CC">
                    <a:gamma/>
                    <a:tint val="54510"/>
                    <a:invGamma/>
                  </a:srgbClr>
                </a:gs>
                <a:gs pos="50000">
                  <a:srgbClr val="0066CC">
                    <a:alpha val="0"/>
                  </a:srgbClr>
                </a:gs>
                <a:gs pos="100000">
                  <a:srgbClr val="0066CC">
                    <a:gamma/>
                    <a:tint val="54510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gray">
            <a:xfrm>
              <a:off x="1259" y="2115"/>
              <a:ext cx="241" cy="2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algn="ctr" latinLnBrk="0"/>
              <a:r>
                <a:rPr kumimoji="0" lang="en-US" altLang="ko-KR" sz="25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견고딕" panose="02030600000101010101" pitchFamily="18" charset="-127"/>
                  <a:ea typeface="HY견고딕" panose="02030600000101010101" pitchFamily="18" charset="-127"/>
                </a:rPr>
                <a:t>4</a:t>
              </a:r>
            </a:p>
          </p:txBody>
        </p:sp>
        <p:sp>
          <p:nvSpPr>
            <p:cNvPr id="173090" name="Text Box 8"/>
            <p:cNvSpPr txBox="1">
              <a:spLocks noChangeArrowheads="1"/>
            </p:cNvSpPr>
            <p:nvPr/>
          </p:nvSpPr>
          <p:spPr bwMode="gray">
            <a:xfrm>
              <a:off x="1643" y="2129"/>
              <a:ext cx="25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latinLnBrk="0"/>
              <a:r>
                <a:rPr kumimoji="0" lang="ko-KR" altLang="en-US" sz="2000" b="1">
                  <a:solidFill>
                    <a:srgbClr val="000000"/>
                  </a:solidFill>
                  <a:latin typeface="굴림" panose="020B0600000101010101" pitchFamily="50" charset="-127"/>
                </a:rPr>
                <a:t>집단상담자의 역할과 기법</a:t>
              </a:r>
            </a:p>
          </p:txBody>
        </p:sp>
      </p:grpSp>
      <p:grpSp>
        <p:nvGrpSpPr>
          <p:cNvPr id="173091" name="Group 28"/>
          <p:cNvGrpSpPr>
            <a:grpSpLocks/>
          </p:cNvGrpSpPr>
          <p:nvPr/>
        </p:nvGrpSpPr>
        <p:grpSpPr bwMode="auto">
          <a:xfrm>
            <a:off x="1979613" y="3573463"/>
            <a:ext cx="5761037" cy="863600"/>
            <a:chOff x="1025" y="1979"/>
            <a:chExt cx="3629" cy="544"/>
          </a:xfrm>
        </p:grpSpPr>
        <p:sp>
          <p:nvSpPr>
            <p:cNvPr id="45060" name="AutoShape 4"/>
            <p:cNvSpPr>
              <a:spLocks noChangeArrowheads="1"/>
            </p:cNvSpPr>
            <p:nvPr/>
          </p:nvSpPr>
          <p:spPr bwMode="gray">
            <a:xfrm>
              <a:off x="1025" y="1979"/>
              <a:ext cx="3629" cy="54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>
                    <a:gamma/>
                    <a:tint val="51373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73093" name="AutoShape 5"/>
            <p:cNvSpPr>
              <a:spLocks noChangeArrowheads="1"/>
            </p:cNvSpPr>
            <p:nvPr/>
          </p:nvSpPr>
          <p:spPr bwMode="gray">
            <a:xfrm>
              <a:off x="1126" y="2040"/>
              <a:ext cx="490" cy="445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latinLnBrk="0"/>
              <a:endParaRPr kumimoji="0" lang="ko-KR" altLang="en-US" sz="1800"/>
            </a:p>
          </p:txBody>
        </p:sp>
        <p:sp>
          <p:nvSpPr>
            <p:cNvPr id="45062" name="Freeform 6"/>
            <p:cNvSpPr>
              <a:spLocks/>
            </p:cNvSpPr>
            <p:nvPr/>
          </p:nvSpPr>
          <p:spPr bwMode="gray">
            <a:xfrm>
              <a:off x="1181" y="2074"/>
              <a:ext cx="245" cy="222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0066CC">
                    <a:gamma/>
                    <a:tint val="54510"/>
                    <a:invGamma/>
                  </a:srgbClr>
                </a:gs>
                <a:gs pos="50000">
                  <a:srgbClr val="0066CC">
                    <a:alpha val="0"/>
                  </a:srgbClr>
                </a:gs>
                <a:gs pos="100000">
                  <a:srgbClr val="0066CC">
                    <a:gamma/>
                    <a:tint val="54510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gray">
            <a:xfrm>
              <a:off x="1259" y="2115"/>
              <a:ext cx="241" cy="2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algn="ctr" latinLnBrk="0"/>
              <a:r>
                <a:rPr kumimoji="0" lang="en-US" altLang="ko-KR" sz="25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Y견고딕" panose="02030600000101010101" pitchFamily="18" charset="-127"/>
                  <a:ea typeface="HY견고딕" panose="02030600000101010101" pitchFamily="18" charset="-127"/>
                </a:rPr>
                <a:t>3</a:t>
              </a:r>
            </a:p>
          </p:txBody>
        </p:sp>
        <p:sp>
          <p:nvSpPr>
            <p:cNvPr id="173098" name="Text Box 8"/>
            <p:cNvSpPr txBox="1">
              <a:spLocks noChangeArrowheads="1"/>
            </p:cNvSpPr>
            <p:nvPr/>
          </p:nvSpPr>
          <p:spPr bwMode="gray">
            <a:xfrm>
              <a:off x="1643" y="2129"/>
              <a:ext cx="25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latinLnBrk="0"/>
              <a:r>
                <a:rPr kumimoji="0" lang="ko-KR" altLang="en-US" sz="2000" b="1">
                  <a:solidFill>
                    <a:srgbClr val="000000"/>
                  </a:solidFill>
                  <a:latin typeface="굴림" panose="020B0600000101010101" pitchFamily="50" charset="-127"/>
                </a:rPr>
                <a:t>집단상담의 과정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159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51636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3. </a:t>
            </a:r>
            <a:r>
              <a:rPr lang="ko-KR" altLang="en-US" dirty="0" smtClean="0"/>
              <a:t>집단상담의 과정</a:t>
            </a:r>
          </a:p>
        </p:txBody>
      </p:sp>
      <p:sp>
        <p:nvSpPr>
          <p:cNvPr id="179203" name="Text Box 10"/>
          <p:cNvSpPr txBox="1">
            <a:spLocks noChangeArrowheads="1"/>
          </p:cNvSpPr>
          <p:nvPr/>
        </p:nvSpPr>
        <p:spPr bwMode="auto">
          <a:xfrm>
            <a:off x="1547813" y="1916113"/>
            <a:ext cx="6119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sz="1800" b="1">
              <a:solidFill>
                <a:srgbClr val="000000"/>
              </a:solidFill>
            </a:endParaRP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3419475" y="2781300"/>
            <a:ext cx="428625" cy="115252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r>
              <a:rPr lang="ko-KR" altLang="en-US"/>
              <a:t>                       </a:t>
            </a:r>
          </a:p>
        </p:txBody>
      </p:sp>
      <p:grpSp>
        <p:nvGrpSpPr>
          <p:cNvPr id="179205" name="Group 4"/>
          <p:cNvGrpSpPr>
            <a:grpSpLocks/>
          </p:cNvGrpSpPr>
          <p:nvPr/>
        </p:nvGrpSpPr>
        <p:grpSpPr bwMode="auto">
          <a:xfrm>
            <a:off x="539750" y="1628775"/>
            <a:ext cx="4105275" cy="647700"/>
            <a:chOff x="255" y="957"/>
            <a:chExt cx="3487" cy="317"/>
          </a:xfrm>
        </p:grpSpPr>
        <p:sp>
          <p:nvSpPr>
            <p:cNvPr id="2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79207" name="AutoShape 6"/>
            <p:cNvSpPr>
              <a:spLocks noChangeArrowheads="1"/>
            </p:cNvSpPr>
            <p:nvPr/>
          </p:nvSpPr>
          <p:spPr bwMode="auto">
            <a:xfrm>
              <a:off x="295" y="971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3) </a:t>
              </a:r>
              <a:r>
                <a:rPr lang="ko-KR" altLang="en-US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작업단계</a:t>
              </a:r>
              <a:endParaRPr lang="ko-KR" altLang="en-US" sz="2000" b="1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79208" name="Text Box 10"/>
          <p:cNvSpPr txBox="1">
            <a:spLocks noChangeArrowheads="1"/>
          </p:cNvSpPr>
          <p:nvPr/>
        </p:nvSpPr>
        <p:spPr bwMode="auto">
          <a:xfrm>
            <a:off x="755650" y="14128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b="1" i="1">
              <a:solidFill>
                <a:srgbClr val="CC3300"/>
              </a:solidFill>
              <a:latin typeface="굴림" panose="020B0600000101010101" pitchFamily="50" charset="-127"/>
            </a:endParaRPr>
          </a:p>
        </p:txBody>
      </p:sp>
      <p:grpSp>
        <p:nvGrpSpPr>
          <p:cNvPr id="179209" name="Group 4"/>
          <p:cNvGrpSpPr>
            <a:grpSpLocks/>
          </p:cNvGrpSpPr>
          <p:nvPr/>
        </p:nvGrpSpPr>
        <p:grpSpPr bwMode="auto">
          <a:xfrm>
            <a:off x="539750" y="3644900"/>
            <a:ext cx="4105275" cy="647700"/>
            <a:chOff x="255" y="957"/>
            <a:chExt cx="3487" cy="317"/>
          </a:xfrm>
        </p:grpSpPr>
        <p:sp>
          <p:nvSpPr>
            <p:cNvPr id="49157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79211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4) </a:t>
              </a:r>
              <a:r>
                <a:rPr lang="ko-KR" altLang="en-US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종결단계</a:t>
              </a:r>
              <a:endParaRPr lang="ko-KR" altLang="en-US" sz="2000" b="1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79212" name="Text Box 10"/>
          <p:cNvSpPr txBox="1">
            <a:spLocks noChangeArrowheads="1"/>
          </p:cNvSpPr>
          <p:nvPr/>
        </p:nvSpPr>
        <p:spPr bwMode="auto">
          <a:xfrm>
            <a:off x="468313" y="4292600"/>
            <a:ext cx="8207375" cy="1906588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x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 과정에서 배운 것을 일상 생활에서 적용할 수 있다는 것과 자신을 보다 더 깊이 알고 자신과 타인을 수용하면서 살 수 있다는 것이 기본 원리임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종결이 다가오는 것에 대한 느낌을 토의하는 것이 필요함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 후 모임에 대한 책임에 대해서 미리 재교육하는 것이 필요함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특히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청소년의 경우 거부당한 느낌이 있을 수 있으므로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집단원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간의 유대관계가 지속되도록 노력하는 것이 필요함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 </a:t>
            </a:r>
          </a:p>
        </p:txBody>
      </p:sp>
      <p:sp>
        <p:nvSpPr>
          <p:cNvPr id="179213" name="Text Box 10"/>
          <p:cNvSpPr txBox="1">
            <a:spLocks noChangeArrowheads="1"/>
          </p:cNvSpPr>
          <p:nvPr/>
        </p:nvSpPr>
        <p:spPr bwMode="auto">
          <a:xfrm>
            <a:off x="575469" y="2276475"/>
            <a:ext cx="8064500" cy="1357313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x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집단상담의 가장 핵심적인 부분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자신의 구체적인 문제를 활발히 논의하고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바람직한 관점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행동 방안을 모색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높은 사기와 분명한 소속감을 갖게 됨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이해와 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통찰뿐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아니라 행동의 실천이 필요함 </a:t>
            </a:r>
          </a:p>
        </p:txBody>
      </p:sp>
    </p:spTree>
    <p:extLst>
      <p:ext uri="{BB962C8B-B14F-4D97-AF65-F5344CB8AC3E}">
        <p14:creationId xmlns:p14="http://schemas.microsoft.com/office/powerpoint/2010/main" val="12547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6842" y="10318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3. </a:t>
            </a:r>
            <a:r>
              <a:rPr lang="ko-KR" altLang="en-US" dirty="0" smtClean="0"/>
              <a:t>집단상담의 과정</a:t>
            </a:r>
          </a:p>
        </p:txBody>
      </p:sp>
      <p:sp>
        <p:nvSpPr>
          <p:cNvPr id="180227" name="Text Box 10"/>
          <p:cNvSpPr txBox="1">
            <a:spLocks noChangeArrowheads="1"/>
          </p:cNvSpPr>
          <p:nvPr/>
        </p:nvSpPr>
        <p:spPr bwMode="auto">
          <a:xfrm>
            <a:off x="1547813" y="1916113"/>
            <a:ext cx="6119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sz="1800" b="1">
              <a:solidFill>
                <a:srgbClr val="000000"/>
              </a:solidFill>
            </a:endParaRP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3419475" y="2781300"/>
            <a:ext cx="428625" cy="115252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r>
              <a:rPr lang="ko-KR" altLang="en-US"/>
              <a:t>                       </a:t>
            </a:r>
          </a:p>
        </p:txBody>
      </p:sp>
      <p:grpSp>
        <p:nvGrpSpPr>
          <p:cNvPr id="180229" name="Group 4"/>
          <p:cNvGrpSpPr>
            <a:grpSpLocks/>
          </p:cNvGrpSpPr>
          <p:nvPr/>
        </p:nvGrpSpPr>
        <p:grpSpPr bwMode="auto">
          <a:xfrm>
            <a:off x="468313" y="1048543"/>
            <a:ext cx="4105275" cy="647700"/>
            <a:chOff x="255" y="957"/>
            <a:chExt cx="3487" cy="317"/>
          </a:xfrm>
        </p:grpSpPr>
        <p:sp>
          <p:nvSpPr>
            <p:cNvPr id="49157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80231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 dirty="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5) </a:t>
              </a:r>
              <a:r>
                <a:rPr lang="ko-KR" altLang="en-US" sz="2000" dirty="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집단상담의 과정별 접근방법</a:t>
              </a:r>
              <a:endParaRPr lang="ko-KR" altLang="en-US" sz="2000" b="1" dirty="0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80237" name="Text Box 10"/>
          <p:cNvSpPr txBox="1">
            <a:spLocks noChangeArrowheads="1"/>
          </p:cNvSpPr>
          <p:nvPr/>
        </p:nvSpPr>
        <p:spPr bwMode="auto">
          <a:xfrm>
            <a:off x="497942" y="1769398"/>
            <a:ext cx="8064500" cy="51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청소년과 성인을 위한 교육적 상담 집단에서 활용할 수 있는 기법들</a:t>
            </a:r>
          </a:p>
          <a:p>
            <a:pPr latinLnBrk="0">
              <a:spcBef>
                <a:spcPct val="20000"/>
              </a:spcBef>
              <a:buFontTx/>
              <a:buAutoNum type="arabicParenBoth"/>
            </a:pPr>
            <a:r>
              <a:rPr kumimoji="0" lang="ko-KR" altLang="en-US" sz="1800" b="1" dirty="0">
                <a:solidFill>
                  <a:srgbClr val="7030A0"/>
                </a:solidFill>
                <a:latin typeface="굴림" panose="020B0600000101010101" pitchFamily="50" charset="-127"/>
              </a:rPr>
              <a:t>집단상담의 초기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rgbClr val="7030A0"/>
                </a:solidFill>
                <a:latin typeface="굴림" panose="020B0600000101010101" pitchFamily="50" charset="-127"/>
              </a:rPr>
              <a:t>참여자들의 자기 소개</a:t>
            </a:r>
            <a:r>
              <a:rPr kumimoji="0" lang="en-US" altLang="ko-KR" sz="1800" b="1" dirty="0">
                <a:solidFill>
                  <a:srgbClr val="7030A0"/>
                </a:solidFill>
                <a:latin typeface="굴림" panose="020B0600000101010101" pitchFamily="50" charset="-127"/>
              </a:rPr>
              <a:t>: </a:t>
            </a:r>
            <a:r>
              <a:rPr kumimoji="0" lang="ko-KR" altLang="en-US" b="1" dirty="0">
                <a:solidFill>
                  <a:srgbClr val="7030A0"/>
                </a:solidFill>
                <a:latin typeface="굴림" panose="020B0600000101010101" pitchFamily="50" charset="-127"/>
              </a:rPr>
              <a:t>인간적 모습과 관심사를 소개</a:t>
            </a:r>
            <a:r>
              <a:rPr kumimoji="0" lang="en-US" altLang="ko-KR" sz="1800" b="1" dirty="0">
                <a:solidFill>
                  <a:srgbClr val="7030A0"/>
                </a:solidFill>
                <a:latin typeface="굴림" panose="020B0600000101010101" pitchFamily="50" charset="-127"/>
              </a:rPr>
              <a:t>/ </a:t>
            </a:r>
            <a:r>
              <a:rPr kumimoji="0" lang="ko-KR" altLang="en-US" sz="1800" b="1" dirty="0">
                <a:solidFill>
                  <a:srgbClr val="7030A0"/>
                </a:solidFill>
                <a:latin typeface="굴림" panose="020B0600000101010101" pitchFamily="50" charset="-127"/>
              </a:rPr>
              <a:t>인상 기록을 나누기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en-US" altLang="ko-KR" sz="1800" b="1" dirty="0">
                <a:solidFill>
                  <a:srgbClr val="7030A0"/>
                </a:solidFill>
                <a:latin typeface="굴림" panose="020B0600000101010101" pitchFamily="50" charset="-127"/>
              </a:rPr>
              <a:t>‘</a:t>
            </a:r>
            <a:r>
              <a:rPr kumimoji="0" lang="ko-KR" altLang="en-US" sz="1800" b="1" dirty="0">
                <a:solidFill>
                  <a:srgbClr val="7030A0"/>
                </a:solidFill>
                <a:latin typeface="굴림" panose="020B0600000101010101" pitchFamily="50" charset="-127"/>
              </a:rPr>
              <a:t>누가 무엇을 이야기할 것인가</a:t>
            </a:r>
            <a:r>
              <a:rPr kumimoji="0" lang="en-US" altLang="ko-KR" sz="1800" b="1" dirty="0">
                <a:solidFill>
                  <a:srgbClr val="7030A0"/>
                </a:solidFill>
                <a:latin typeface="굴림" panose="020B0600000101010101" pitchFamily="50" charset="-127"/>
              </a:rPr>
              <a:t>’</a:t>
            </a:r>
            <a:r>
              <a:rPr kumimoji="0" lang="ko-KR" altLang="en-US" sz="1800" b="1" dirty="0">
                <a:solidFill>
                  <a:srgbClr val="7030A0"/>
                </a:solidFill>
                <a:latin typeface="굴림" panose="020B0600000101010101" pitchFamily="50" charset="-127"/>
              </a:rPr>
              <a:t>의 결정</a:t>
            </a:r>
            <a:r>
              <a:rPr kumimoji="0" lang="en-US" altLang="ko-KR" sz="1800" b="1" dirty="0">
                <a:solidFill>
                  <a:srgbClr val="7030A0"/>
                </a:solidFill>
                <a:latin typeface="굴림" panose="020B0600000101010101" pitchFamily="50" charset="-127"/>
              </a:rPr>
              <a:t>: </a:t>
            </a:r>
            <a:r>
              <a:rPr kumimoji="0" lang="ko-KR" altLang="en-US" b="1" dirty="0">
                <a:solidFill>
                  <a:srgbClr val="7030A0"/>
                </a:solidFill>
                <a:latin typeface="굴림" panose="020B0600000101010101" pitchFamily="50" charset="-127"/>
              </a:rPr>
              <a:t>개선하고 싶은 나의 행동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rgbClr val="7030A0"/>
                </a:solidFill>
                <a:latin typeface="굴림" panose="020B0600000101010101" pitchFamily="50" charset="-127"/>
              </a:rPr>
              <a:t>구두 편지</a:t>
            </a:r>
            <a:r>
              <a:rPr kumimoji="0" lang="en-US" altLang="ko-KR" sz="1800" b="1" dirty="0">
                <a:solidFill>
                  <a:srgbClr val="7030A0"/>
                </a:solidFill>
                <a:latin typeface="굴림" panose="020B0600000101010101" pitchFamily="50" charset="-127"/>
              </a:rPr>
              <a:t>: </a:t>
            </a:r>
            <a:r>
              <a:rPr kumimoji="0" lang="ko-KR" altLang="en-US" b="1" dirty="0">
                <a:solidFill>
                  <a:srgbClr val="7030A0"/>
                </a:solidFill>
                <a:latin typeface="굴림" panose="020B0600000101010101" pitchFamily="50" charset="-127"/>
              </a:rPr>
              <a:t>자기인생에서 중요한 의미를 갖는 사람에게 쓰기</a:t>
            </a:r>
          </a:p>
          <a:p>
            <a:pPr latinLnBrk="0">
              <a:spcBef>
                <a:spcPct val="20000"/>
              </a:spcBef>
            </a:pPr>
            <a:endParaRPr kumimoji="0" lang="en-US" altLang="ko-KR" sz="1800" b="1" dirty="0">
              <a:solidFill>
                <a:schemeClr val="tx2"/>
              </a:solidFill>
              <a:latin typeface="굴림" panose="020B0600000101010101" pitchFamily="50" charset="-127"/>
            </a:endParaRPr>
          </a:p>
          <a:p>
            <a:pPr latinLnBrk="0">
              <a:spcBef>
                <a:spcPct val="20000"/>
              </a:spcBef>
            </a:pP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(2)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집단상담의 중반기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2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인조나 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3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인조로 분임 토의</a:t>
            </a:r>
            <a:r>
              <a:rPr kumimoji="0" lang="en-US" altLang="ko-KR" b="1" dirty="0">
                <a:solidFill>
                  <a:schemeClr val="tx2"/>
                </a:solidFill>
                <a:latin typeface="굴림" panose="020B0600000101010101" pitchFamily="50" charset="-127"/>
              </a:rPr>
              <a:t>: </a:t>
            </a:r>
            <a:r>
              <a:rPr kumimoji="0" lang="ko-KR" altLang="en-US" b="1" dirty="0">
                <a:solidFill>
                  <a:schemeClr val="tx2"/>
                </a:solidFill>
                <a:latin typeface="굴림" panose="020B0600000101010101" pitchFamily="50" charset="-127"/>
              </a:rPr>
              <a:t>관찰한 바로 상대방이 발전하는 데 도움이 되는 말                             해주기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환상 펼치기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: </a:t>
            </a:r>
            <a:r>
              <a:rPr kumimoji="0" lang="ko-KR" altLang="en-US" b="1" dirty="0">
                <a:solidFill>
                  <a:srgbClr val="FF0000"/>
                </a:solidFill>
                <a:latin typeface="굴림" panose="020B0600000101010101" pitchFamily="50" charset="-127"/>
              </a:rPr>
              <a:t>마술사처럼 자기가 바라는 것 아무거나 말하기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역할연습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및 역할 바꾸기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‘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자기패배적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행동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’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의 소득 말하기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: </a:t>
            </a:r>
            <a:r>
              <a:rPr kumimoji="0" lang="en-US" altLang="ko-KR" b="1" dirty="0">
                <a:solidFill>
                  <a:schemeClr val="tx2"/>
                </a:solidFill>
                <a:latin typeface="굴림" panose="020B0600000101010101" pitchFamily="50" charset="-127"/>
              </a:rPr>
              <a:t>‘</a:t>
            </a:r>
            <a:r>
              <a:rPr kumimoji="0" lang="ko-KR" altLang="en-US" b="1" dirty="0">
                <a:solidFill>
                  <a:schemeClr val="tx2"/>
                </a:solidFill>
                <a:latin typeface="굴림" panose="020B0600000101010101" pitchFamily="50" charset="-127"/>
              </a:rPr>
              <a:t>내가 </a:t>
            </a:r>
            <a:r>
              <a:rPr kumimoji="0" lang="en-US" altLang="ko-KR" b="1" dirty="0">
                <a:solidFill>
                  <a:schemeClr val="tx2"/>
                </a:solidFill>
                <a:latin typeface="굴림" panose="020B0600000101010101" pitchFamily="50" charset="-127"/>
              </a:rPr>
              <a:t>~</a:t>
            </a:r>
            <a:r>
              <a:rPr kumimoji="0" lang="ko-KR" altLang="en-US" b="1" dirty="0">
                <a:solidFill>
                  <a:schemeClr val="tx2"/>
                </a:solidFill>
                <a:latin typeface="굴림" panose="020B0600000101010101" pitchFamily="50" charset="-127"/>
              </a:rPr>
              <a:t>이기 때문에 얻는 소득은 </a:t>
            </a:r>
            <a:r>
              <a:rPr kumimoji="0" lang="en-US" altLang="ko-KR" b="1" dirty="0">
                <a:solidFill>
                  <a:schemeClr val="tx2"/>
                </a:solidFill>
                <a:latin typeface="굴림" panose="020B0600000101010101" pitchFamily="50" charset="-127"/>
              </a:rPr>
              <a:t>~</a:t>
            </a:r>
            <a:r>
              <a:rPr kumimoji="0" lang="ko-KR" altLang="en-US" b="1" dirty="0">
                <a:solidFill>
                  <a:schemeClr val="tx2"/>
                </a:solidFill>
                <a:latin typeface="굴림" panose="020B0600000101010101" pitchFamily="50" charset="-127"/>
              </a:rPr>
              <a:t>입니다</a:t>
            </a:r>
            <a:r>
              <a:rPr kumimoji="0" lang="en-US" altLang="ko-KR" b="1" dirty="0">
                <a:solidFill>
                  <a:schemeClr val="tx2"/>
                </a:solidFill>
                <a:latin typeface="굴림" panose="020B0600000101010101" pitchFamily="50" charset="-127"/>
              </a:rPr>
              <a:t>’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일방적 의사 전달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: </a:t>
            </a:r>
            <a:r>
              <a:rPr kumimoji="0" lang="ko-KR" altLang="en-US" b="1" dirty="0">
                <a:solidFill>
                  <a:srgbClr val="FF0000"/>
                </a:solidFill>
                <a:latin typeface="굴림" panose="020B0600000101010101" pitchFamily="50" charset="-127"/>
              </a:rPr>
              <a:t>오랫동안 이야기의 초점이 되나 실질적 진전이 없을 때  침묵을 지키게 하고</a:t>
            </a:r>
            <a:r>
              <a:rPr kumimoji="0" lang="en-US" altLang="ko-KR" b="1" dirty="0">
                <a:solidFill>
                  <a:srgbClr val="FF0000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b="1" dirty="0">
                <a:solidFill>
                  <a:srgbClr val="FF0000"/>
                </a:solidFill>
                <a:latin typeface="굴림" panose="020B0600000101010101" pitchFamily="50" charset="-127"/>
              </a:rPr>
              <a:t>다른 사람들이 돌아가면서 그 사람에 대한 의견을 말하도록 하는 것</a:t>
            </a:r>
          </a:p>
        </p:txBody>
      </p:sp>
    </p:spTree>
    <p:extLst>
      <p:ext uri="{BB962C8B-B14F-4D97-AF65-F5344CB8AC3E}">
        <p14:creationId xmlns:p14="http://schemas.microsoft.com/office/powerpoint/2010/main" val="36496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3. </a:t>
            </a:r>
            <a:r>
              <a:rPr lang="ko-KR" altLang="en-US" dirty="0" smtClean="0"/>
              <a:t>집단상담의 과정</a:t>
            </a:r>
          </a:p>
        </p:txBody>
      </p:sp>
      <p:sp>
        <p:nvSpPr>
          <p:cNvPr id="181251" name="Text Box 10"/>
          <p:cNvSpPr txBox="1">
            <a:spLocks noChangeArrowheads="1"/>
          </p:cNvSpPr>
          <p:nvPr/>
        </p:nvSpPr>
        <p:spPr bwMode="auto">
          <a:xfrm>
            <a:off x="1547813" y="1916113"/>
            <a:ext cx="6119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sz="1800" b="1">
              <a:solidFill>
                <a:srgbClr val="000000"/>
              </a:solidFill>
            </a:endParaRP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3419475" y="2781300"/>
            <a:ext cx="428625" cy="115252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r>
              <a:rPr lang="ko-KR" altLang="en-US"/>
              <a:t>                       </a:t>
            </a:r>
          </a:p>
        </p:txBody>
      </p:sp>
      <p:sp>
        <p:nvSpPr>
          <p:cNvPr id="181256" name="Text Box 10"/>
          <p:cNvSpPr txBox="1">
            <a:spLocks noChangeArrowheads="1"/>
          </p:cNvSpPr>
          <p:nvPr/>
        </p:nvSpPr>
        <p:spPr bwMode="auto">
          <a:xfrm>
            <a:off x="755650" y="14128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b="1" i="1">
              <a:solidFill>
                <a:srgbClr val="CC3300"/>
              </a:solidFill>
              <a:latin typeface="굴림" panose="020B0600000101010101" pitchFamily="50" charset="-127"/>
            </a:endParaRPr>
          </a:p>
        </p:txBody>
      </p:sp>
      <p:sp>
        <p:nvSpPr>
          <p:cNvPr id="181257" name="Text Box 10"/>
          <p:cNvSpPr txBox="1">
            <a:spLocks noChangeArrowheads="1"/>
          </p:cNvSpPr>
          <p:nvPr/>
        </p:nvSpPr>
        <p:spPr bwMode="auto">
          <a:xfrm>
            <a:off x="468313" y="1648544"/>
            <a:ext cx="8064500" cy="4690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-  </a:t>
            </a:r>
            <a:r>
              <a:rPr kumimoji="0" lang="en-US" altLang="ko-KR" sz="1800" b="1" dirty="0" smtClean="0">
                <a:solidFill>
                  <a:schemeClr val="tx2"/>
                </a:solidFill>
                <a:latin typeface="굴림" panose="020B0600000101010101" pitchFamily="50" charset="-127"/>
              </a:rPr>
              <a:t> </a:t>
            </a:r>
            <a:r>
              <a:rPr kumimoji="0" lang="ko-KR" altLang="en-US" sz="1800" b="1" dirty="0" smtClean="0">
                <a:solidFill>
                  <a:schemeClr val="tx2"/>
                </a:solidFill>
              </a:rPr>
              <a:t>상대방의 </a:t>
            </a:r>
            <a:r>
              <a:rPr kumimoji="0" lang="ko-KR" altLang="en-US" sz="1800" b="1" dirty="0">
                <a:solidFill>
                  <a:schemeClr val="tx2"/>
                </a:solidFill>
              </a:rPr>
              <a:t>말을 반복한 다음에 반응하기</a:t>
            </a:r>
            <a:r>
              <a:rPr kumimoji="0" lang="en-US" altLang="ko-KR" sz="1800" b="1" dirty="0">
                <a:solidFill>
                  <a:schemeClr val="tx2"/>
                </a:solidFill>
              </a:rPr>
              <a:t>: </a:t>
            </a:r>
            <a:r>
              <a:rPr kumimoji="0" lang="ko-KR" altLang="en-US" b="1" dirty="0">
                <a:solidFill>
                  <a:schemeClr val="tx2"/>
                </a:solidFill>
              </a:rPr>
              <a:t>서로 소통이 되지 않는 두 참여자에게</a:t>
            </a:r>
            <a:r>
              <a:rPr kumimoji="0" lang="en-US" altLang="ko-KR" b="1" dirty="0">
                <a:solidFill>
                  <a:schemeClr val="tx2"/>
                </a:solidFill>
              </a:rPr>
              <a:t>, </a:t>
            </a:r>
            <a:r>
              <a:rPr kumimoji="0" lang="ko-KR" altLang="en-US" b="1" dirty="0">
                <a:solidFill>
                  <a:schemeClr val="tx2"/>
                </a:solidFill>
              </a:rPr>
              <a:t>한 사람이 상대에게 한 말을 상대방이 말한 사람에게 반복해서 해주기</a:t>
            </a:r>
          </a:p>
          <a:p>
            <a:pPr latinLnBrk="0">
              <a:spcBef>
                <a:spcPct val="20000"/>
              </a:spcBef>
            </a:pP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-   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상담자 조수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: </a:t>
            </a:r>
            <a:r>
              <a:rPr kumimoji="0" lang="ko-KR" altLang="en-US" b="1" dirty="0" err="1">
                <a:solidFill>
                  <a:srgbClr val="FF0000"/>
                </a:solidFill>
                <a:latin typeface="굴림" panose="020B0600000101010101" pitchFamily="50" charset="-127"/>
              </a:rPr>
              <a:t>리더쉽을</a:t>
            </a:r>
            <a:r>
              <a:rPr kumimoji="0" lang="ko-KR" altLang="en-US" b="1" dirty="0">
                <a:solidFill>
                  <a:srgbClr val="FF0000"/>
                </a:solidFill>
                <a:latin typeface="굴림" panose="020B0600000101010101" pitchFamily="50" charset="-127"/>
              </a:rPr>
              <a:t> 익히고 싶은 사람에게 그날의 상담자 조수로 임명하여 </a:t>
            </a:r>
            <a:r>
              <a:rPr kumimoji="0" lang="ko-KR" altLang="en-US" b="1" dirty="0" err="1">
                <a:solidFill>
                  <a:srgbClr val="FF0000"/>
                </a:solidFill>
                <a:latin typeface="굴림" panose="020B0600000101010101" pitchFamily="50" charset="-127"/>
              </a:rPr>
              <a:t>집단원들을</a:t>
            </a:r>
            <a:r>
              <a:rPr kumimoji="0" lang="ko-KR" altLang="en-US" b="1" dirty="0">
                <a:solidFill>
                  <a:srgbClr val="FF0000"/>
                </a:solidFill>
                <a:latin typeface="굴림" panose="020B0600000101010101" pitchFamily="50" charset="-127"/>
              </a:rPr>
              <a:t> 돕는 역할을 하게 함</a:t>
            </a:r>
            <a:r>
              <a:rPr kumimoji="0" lang="en-US" altLang="ko-KR" b="1" dirty="0">
                <a:solidFill>
                  <a:srgbClr val="FF0000"/>
                </a:solidFill>
                <a:latin typeface="굴림" panose="020B0600000101010101" pitchFamily="50" charset="-127"/>
              </a:rPr>
              <a:t>.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자발적 행동과 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자유연상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: </a:t>
            </a:r>
            <a:r>
              <a:rPr kumimoji="0" lang="ko-KR" altLang="en-US" b="1" dirty="0">
                <a:solidFill>
                  <a:schemeClr val="tx2"/>
                </a:solidFill>
                <a:latin typeface="굴림" panose="020B0600000101010101" pitchFamily="50" charset="-127"/>
              </a:rPr>
              <a:t>조심스런 참여자에게 자발성과 창조적 행동의 탐색 </a:t>
            </a:r>
            <a:r>
              <a:rPr kumimoji="0" lang="ko-KR" altLang="en-US" b="1" dirty="0" err="1" smtClean="0">
                <a:solidFill>
                  <a:schemeClr val="tx2"/>
                </a:solidFill>
                <a:latin typeface="굴림" panose="020B0600000101010101" pitchFamily="50" charset="-127"/>
              </a:rPr>
              <a:t>기회주기</a:t>
            </a:r>
            <a:r>
              <a:rPr kumimoji="0" lang="ko-KR" altLang="en-US" b="1" dirty="0" smtClean="0">
                <a:solidFill>
                  <a:schemeClr val="tx2"/>
                </a:solidFill>
                <a:latin typeface="굴림" panose="020B0600000101010101" pitchFamily="50" charset="-127"/>
              </a:rPr>
              <a:t>  </a:t>
            </a:r>
            <a:endParaRPr kumimoji="0" lang="ko-KR" altLang="en-US" b="1" dirty="0">
              <a:solidFill>
                <a:schemeClr val="tx2"/>
              </a:solidFill>
              <a:latin typeface="굴림" panose="020B0600000101010101" pitchFamily="50" charset="-127"/>
            </a:endParaRP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모험을 경험하기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: </a:t>
            </a:r>
            <a:r>
              <a:rPr kumimoji="0" lang="ko-KR" altLang="en-US" b="1" dirty="0">
                <a:solidFill>
                  <a:schemeClr val="tx2"/>
                </a:solidFill>
                <a:latin typeface="굴림" panose="020B0600000101010101" pitchFamily="50" charset="-127"/>
              </a:rPr>
              <a:t>남에게 어떻게 보일지 두려운 사람에게 </a:t>
            </a:r>
            <a:r>
              <a:rPr kumimoji="0" lang="en-US" altLang="ko-KR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b="1" dirty="0">
                <a:solidFill>
                  <a:schemeClr val="tx2"/>
                </a:solidFill>
                <a:latin typeface="굴림" panose="020B0600000101010101" pitchFamily="50" charset="-127"/>
              </a:rPr>
              <a:t>다른 </a:t>
            </a:r>
            <a:r>
              <a:rPr kumimoji="0" lang="ko-KR" altLang="en-US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집단원이</a:t>
            </a:r>
            <a:r>
              <a:rPr kumimoji="0" lang="ko-KR" altLang="en-US" b="1" dirty="0">
                <a:solidFill>
                  <a:schemeClr val="tx2"/>
                </a:solidFill>
                <a:latin typeface="굴림" panose="020B0600000101010101" pitchFamily="50" charset="-127"/>
              </a:rPr>
              <a:t> 모험적인 발언을 하게 함</a:t>
            </a:r>
            <a:r>
              <a:rPr kumimoji="0" lang="en-US" altLang="ko-KR" b="1" dirty="0">
                <a:solidFill>
                  <a:schemeClr val="tx2"/>
                </a:solidFill>
                <a:latin typeface="굴림" panose="020B0600000101010101" pitchFamily="50" charset="-127"/>
              </a:rPr>
              <a:t>.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‘ 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내 생애에 가장 중요한 세 사람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’ 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말하기</a:t>
            </a:r>
          </a:p>
          <a:p>
            <a:pPr marL="0" indent="0" latinLnBrk="0">
              <a:spcBef>
                <a:spcPct val="20000"/>
              </a:spcBef>
            </a:pPr>
            <a:endParaRPr kumimoji="0" lang="ko-KR" altLang="en-US" sz="1800" b="1" dirty="0">
              <a:solidFill>
                <a:schemeClr val="tx2"/>
              </a:solidFill>
              <a:latin typeface="굴림" panose="020B0600000101010101" pitchFamily="50" charset="-127"/>
            </a:endParaRPr>
          </a:p>
          <a:p>
            <a:pPr latinLnBrk="0">
              <a:spcBef>
                <a:spcPct val="20000"/>
              </a:spcBef>
            </a:pP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(3)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집단상담의 종반기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‘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발전된 것과 더 개선되었으면 하는 것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’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말해주기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가상적 재회의 모임을 갖기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: </a:t>
            </a:r>
            <a:r>
              <a:rPr kumimoji="0" lang="ko-KR" altLang="en-US" b="1" dirty="0">
                <a:solidFill>
                  <a:schemeClr val="tx2"/>
                </a:solidFill>
                <a:latin typeface="굴림" panose="020B0600000101010101" pitchFamily="50" charset="-127"/>
              </a:rPr>
              <a:t>관심사와 목표했던 계획이 어떻게 진전되었는지 표현하기</a:t>
            </a:r>
          </a:p>
        </p:txBody>
      </p:sp>
    </p:spTree>
    <p:extLst>
      <p:ext uri="{BB962C8B-B14F-4D97-AF65-F5344CB8AC3E}">
        <p14:creationId xmlns:p14="http://schemas.microsoft.com/office/powerpoint/2010/main" val="43952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그룹 40"/>
          <p:cNvGrpSpPr/>
          <p:nvPr/>
        </p:nvGrpSpPr>
        <p:grpSpPr>
          <a:xfrm>
            <a:off x="4896544" y="2420888"/>
            <a:ext cx="4139952" cy="3692153"/>
            <a:chOff x="4896544" y="2420888"/>
            <a:chExt cx="4139952" cy="3692153"/>
          </a:xfrm>
          <a:solidFill>
            <a:srgbClr val="00B0F0"/>
          </a:solidFill>
        </p:grpSpPr>
        <p:grpSp>
          <p:nvGrpSpPr>
            <p:cNvPr id="20" name="그룹 19"/>
            <p:cNvGrpSpPr/>
            <p:nvPr/>
          </p:nvGrpSpPr>
          <p:grpSpPr>
            <a:xfrm>
              <a:off x="4896544" y="5517232"/>
              <a:ext cx="4139952" cy="595809"/>
              <a:chOff x="4896544" y="5517232"/>
              <a:chExt cx="4572000" cy="595809"/>
            </a:xfrm>
            <a:grpFill/>
          </p:grpSpPr>
          <p:sp>
            <p:nvSpPr>
              <p:cNvPr id="18" name="직사각형 17"/>
              <p:cNvSpPr/>
              <p:nvPr/>
            </p:nvSpPr>
            <p:spPr>
              <a:xfrm>
                <a:off x="4896544" y="5517232"/>
                <a:ext cx="4572000" cy="307777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lvl="0">
                  <a:buFont typeface="Wingdings" pitchFamily="2" charset="2"/>
                  <a:buChar char="§"/>
                </a:pPr>
                <a:r>
                  <a:rPr lang="ko-KR" altLang="en-US" sz="1400" b="1" dirty="0" smtClean="0">
                    <a:latin typeface="맑은고딕"/>
                    <a:ea typeface="맑은 고딕" pitchFamily="50" charset="-127"/>
                  </a:rPr>
                  <a:t> 자기개방 감소</a:t>
                </a:r>
                <a:r>
                  <a:rPr lang="en-US" altLang="ko-KR" sz="1400" b="1" dirty="0" smtClean="0">
                    <a:latin typeface="맑은고딕"/>
                    <a:ea typeface="맑은 고딕" pitchFamily="50" charset="-127"/>
                  </a:rPr>
                  <a:t>, </a:t>
                </a:r>
                <a:r>
                  <a:rPr lang="ko-KR" altLang="en-US" sz="1400" b="1" dirty="0" smtClean="0">
                    <a:latin typeface="맑은고딕"/>
                    <a:ea typeface="맑은 고딕" pitchFamily="50" charset="-127"/>
                  </a:rPr>
                  <a:t>이별의 아쉬움 경험</a:t>
                </a:r>
                <a:endParaRPr lang="ko-KR" altLang="en-US" sz="1400" dirty="0"/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4896544" y="5805264"/>
                <a:ext cx="4572000" cy="307777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lvl="0">
                  <a:buFont typeface="Wingdings" pitchFamily="2" charset="2"/>
                  <a:buChar char="§"/>
                </a:pPr>
                <a:r>
                  <a:rPr lang="ko-KR" altLang="en-US" sz="1400" b="1" dirty="0" smtClean="0">
                    <a:latin typeface="맑은고딕"/>
                    <a:ea typeface="맑은 고딕" pitchFamily="50" charset="-127"/>
                  </a:rPr>
                  <a:t> 이별감정 다루기</a:t>
                </a:r>
                <a:r>
                  <a:rPr lang="en-US" altLang="ko-KR" sz="1400" b="1" dirty="0" smtClean="0">
                    <a:latin typeface="맑은고딕"/>
                    <a:ea typeface="맑은 고딕" pitchFamily="50" charset="-127"/>
                  </a:rPr>
                  <a:t>, </a:t>
                </a:r>
                <a:r>
                  <a:rPr lang="ko-KR" altLang="en-US" sz="1400" b="1" dirty="0" smtClean="0">
                    <a:latin typeface="맑은고딕"/>
                    <a:ea typeface="맑은 고딕" pitchFamily="50" charset="-127"/>
                  </a:rPr>
                  <a:t>미해결과제 정리</a:t>
                </a:r>
                <a:r>
                  <a:rPr lang="en-US" altLang="ko-KR" sz="1400" b="1" dirty="0" smtClean="0">
                    <a:latin typeface="맑은고딕"/>
                    <a:ea typeface="맑은 고딕" pitchFamily="50" charset="-127"/>
                  </a:rPr>
                  <a:t>, </a:t>
                </a:r>
                <a:r>
                  <a:rPr lang="ko-KR" altLang="en-US" sz="1400" b="1" dirty="0" smtClean="0">
                    <a:latin typeface="맑은고딕"/>
                    <a:ea typeface="맑은 고딕" pitchFamily="50" charset="-127"/>
                  </a:rPr>
                  <a:t>실생활 적용</a:t>
                </a:r>
                <a:endParaRPr lang="ko-KR" altLang="en-US" sz="1400" b="1" dirty="0">
                  <a:latin typeface="맑은고딕"/>
                </a:endParaRPr>
              </a:p>
            </p:txBody>
          </p:sp>
        </p:grpSp>
        <p:cxnSp>
          <p:nvCxnSpPr>
            <p:cNvPr id="38" name="직선 연결선 37"/>
            <p:cNvCxnSpPr/>
            <p:nvPr/>
          </p:nvCxnSpPr>
          <p:spPr>
            <a:xfrm>
              <a:off x="8010128" y="2420888"/>
              <a:ext cx="23088" cy="3096344"/>
            </a:xfrm>
            <a:prstGeom prst="line">
              <a:avLst/>
            </a:prstGeom>
            <a:grpFill/>
            <a:ln w="381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그룹 36"/>
          <p:cNvGrpSpPr/>
          <p:nvPr/>
        </p:nvGrpSpPr>
        <p:grpSpPr>
          <a:xfrm>
            <a:off x="4032448" y="2417693"/>
            <a:ext cx="4572000" cy="3027531"/>
            <a:chOff x="4032448" y="2348880"/>
            <a:chExt cx="4572000" cy="3027531"/>
          </a:xfrm>
          <a:solidFill>
            <a:srgbClr val="00B0F0"/>
          </a:solidFill>
        </p:grpSpPr>
        <p:grpSp>
          <p:nvGrpSpPr>
            <p:cNvPr id="17" name="그룹 16"/>
            <p:cNvGrpSpPr/>
            <p:nvPr/>
          </p:nvGrpSpPr>
          <p:grpSpPr>
            <a:xfrm>
              <a:off x="4032448" y="4797152"/>
              <a:ext cx="4572000" cy="579259"/>
              <a:chOff x="4032448" y="5514037"/>
              <a:chExt cx="4572000" cy="579259"/>
            </a:xfrm>
            <a:grpFill/>
          </p:grpSpPr>
          <p:sp>
            <p:nvSpPr>
              <p:cNvPr id="14" name="직사각형 13"/>
              <p:cNvSpPr/>
              <p:nvPr/>
            </p:nvSpPr>
            <p:spPr>
              <a:xfrm>
                <a:off x="4032448" y="5514037"/>
                <a:ext cx="4572000" cy="307777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lvl="0">
                  <a:buFont typeface="Wingdings" pitchFamily="2" charset="2"/>
                  <a:buChar char="§"/>
                </a:pPr>
                <a:r>
                  <a:rPr lang="ko-KR" altLang="en-US" sz="1400" b="1" dirty="0" smtClean="0">
                    <a:latin typeface="맑은고딕"/>
                    <a:ea typeface="맑은 고딕" pitchFamily="50" charset="-127"/>
                  </a:rPr>
                  <a:t> 자신에 대한 통찰</a:t>
                </a:r>
                <a:r>
                  <a:rPr lang="en-US" altLang="ko-KR" sz="1400" b="1" dirty="0" smtClean="0">
                    <a:latin typeface="맑은고딕"/>
                    <a:ea typeface="맑은 고딕" pitchFamily="50" charset="-127"/>
                  </a:rPr>
                  <a:t>,  </a:t>
                </a:r>
                <a:r>
                  <a:rPr lang="ko-KR" altLang="en-US" sz="1400" b="1" dirty="0" smtClean="0">
                    <a:latin typeface="맑은고딕"/>
                    <a:ea typeface="맑은 고딕" pitchFamily="50" charset="-127"/>
                  </a:rPr>
                  <a:t>행동변화준비</a:t>
                </a:r>
                <a:r>
                  <a:rPr lang="en-US" altLang="ko-KR" sz="1400" b="1" dirty="0" smtClean="0">
                    <a:latin typeface="맑은고딕"/>
                    <a:ea typeface="맑은 고딕" pitchFamily="50" charset="-127"/>
                  </a:rPr>
                  <a:t>,  </a:t>
                </a:r>
                <a:r>
                  <a:rPr lang="ko-KR" altLang="en-US" sz="1400" b="1" dirty="0" smtClean="0">
                    <a:latin typeface="맑은고딕"/>
                    <a:ea typeface="맑은 고딕" pitchFamily="50" charset="-127"/>
                  </a:rPr>
                  <a:t>교정적 정서경험</a:t>
                </a:r>
                <a:endParaRPr lang="ko-KR" altLang="en-US" sz="1400" dirty="0">
                  <a:latin typeface="맑은고딕"/>
                </a:endParaRPr>
              </a:p>
            </p:txBody>
          </p:sp>
          <p:sp>
            <p:nvSpPr>
              <p:cNvPr id="15" name="직사각형 14"/>
              <p:cNvSpPr/>
              <p:nvPr/>
            </p:nvSpPr>
            <p:spPr>
              <a:xfrm>
                <a:off x="4032448" y="5785519"/>
                <a:ext cx="4572000" cy="307777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lvl="0">
                  <a:buFont typeface="Wingdings" pitchFamily="2" charset="2"/>
                  <a:buChar char="§"/>
                </a:pPr>
                <a:r>
                  <a:rPr lang="ko-KR" altLang="en-US" sz="1400" b="1" dirty="0" smtClean="0">
                    <a:latin typeface="맑은고딕"/>
                    <a:ea typeface="맑은 고딕" pitchFamily="50" charset="-127"/>
                  </a:rPr>
                  <a:t> 적절한 시기에 </a:t>
                </a:r>
                <a:r>
                  <a:rPr lang="ko-KR" altLang="en-US" sz="1400" b="1" dirty="0" err="1" smtClean="0">
                    <a:latin typeface="맑은고딕"/>
                    <a:ea typeface="맑은 고딕" pitchFamily="50" charset="-127"/>
                  </a:rPr>
                  <a:t>집단원</a:t>
                </a:r>
                <a:r>
                  <a:rPr lang="ko-KR" altLang="en-US" sz="1400" b="1" dirty="0" smtClean="0">
                    <a:latin typeface="맑은고딕"/>
                    <a:ea typeface="맑은 고딕" pitchFamily="50" charset="-127"/>
                  </a:rPr>
                  <a:t> 행동의 의미 해석</a:t>
                </a:r>
                <a:r>
                  <a:rPr lang="en-US" altLang="ko-KR" sz="1400" b="1" dirty="0" smtClean="0">
                    <a:latin typeface="맑은고딕"/>
                    <a:ea typeface="맑은 고딕" pitchFamily="50" charset="-127"/>
                  </a:rPr>
                  <a:t>=&gt;</a:t>
                </a:r>
                <a:r>
                  <a:rPr lang="ko-KR" altLang="en-US" sz="1400" b="1" dirty="0" smtClean="0">
                    <a:latin typeface="맑은고딕"/>
                    <a:ea typeface="맑은 고딕" pitchFamily="50" charset="-127"/>
                  </a:rPr>
                  <a:t>자기탐색</a:t>
                </a:r>
                <a:endParaRPr lang="ko-KR" altLang="en-US" sz="1400" dirty="0">
                  <a:latin typeface="맑은고딕"/>
                </a:endParaRPr>
              </a:p>
            </p:txBody>
          </p:sp>
        </p:grpSp>
        <p:cxnSp>
          <p:nvCxnSpPr>
            <p:cNvPr id="32" name="직선 연결선 31"/>
            <p:cNvCxnSpPr/>
            <p:nvPr/>
          </p:nvCxnSpPr>
          <p:spPr>
            <a:xfrm>
              <a:off x="6425952" y="2348880"/>
              <a:ext cx="18256" cy="2448272"/>
            </a:xfrm>
            <a:prstGeom prst="line">
              <a:avLst/>
            </a:prstGeom>
            <a:grpFill/>
            <a:ln w="381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제목 1"/>
          <p:cNvSpPr txBox="1">
            <a:spLocks/>
          </p:cNvSpPr>
          <p:nvPr/>
        </p:nvSpPr>
        <p:spPr bwMode="auto">
          <a:xfrm>
            <a:off x="206375" y="260350"/>
            <a:ext cx="7772400" cy="857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z="3600" b="1" kern="0" dirty="0" smtClean="0">
                <a:solidFill>
                  <a:srgbClr val="00006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rPr>
              <a:t> </a:t>
            </a:r>
            <a:r>
              <a:rPr lang="ko-KR" altLang="en-US" sz="3600" b="1" kern="0" dirty="0">
                <a:solidFill>
                  <a:srgbClr val="00006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rPr>
              <a:t>집단상담의 과정</a:t>
            </a:r>
          </a:p>
        </p:txBody>
      </p:sp>
      <p:graphicFrame>
        <p:nvGraphicFramePr>
          <p:cNvPr id="16" name="다이어그램 15"/>
          <p:cNvGraphicFramePr/>
          <p:nvPr>
            <p:extLst/>
          </p:nvPr>
        </p:nvGraphicFramePr>
        <p:xfrm>
          <a:off x="755576" y="460896"/>
          <a:ext cx="7920880" cy="275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1" name="그룹 30"/>
          <p:cNvGrpSpPr/>
          <p:nvPr/>
        </p:nvGrpSpPr>
        <p:grpSpPr>
          <a:xfrm>
            <a:off x="2520280" y="2420888"/>
            <a:ext cx="4067944" cy="2324001"/>
            <a:chOff x="2520280" y="2420888"/>
            <a:chExt cx="4067944" cy="2324001"/>
          </a:xfrm>
          <a:solidFill>
            <a:srgbClr val="00B0F0"/>
          </a:solidFill>
        </p:grpSpPr>
        <p:grpSp>
          <p:nvGrpSpPr>
            <p:cNvPr id="12" name="그룹 11"/>
            <p:cNvGrpSpPr/>
            <p:nvPr/>
          </p:nvGrpSpPr>
          <p:grpSpPr>
            <a:xfrm>
              <a:off x="2520280" y="4149080"/>
              <a:ext cx="4067944" cy="595809"/>
              <a:chOff x="2267744" y="4869160"/>
              <a:chExt cx="4572000" cy="595809"/>
            </a:xfrm>
            <a:grpFill/>
          </p:grpSpPr>
          <p:sp>
            <p:nvSpPr>
              <p:cNvPr id="10" name="직사각형 9"/>
              <p:cNvSpPr/>
              <p:nvPr/>
            </p:nvSpPr>
            <p:spPr>
              <a:xfrm>
                <a:off x="2267744" y="4869160"/>
                <a:ext cx="4572000" cy="307777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lvl="0">
                  <a:buFont typeface="Wingdings" pitchFamily="2" charset="2"/>
                  <a:buChar char="§"/>
                </a:pPr>
                <a:r>
                  <a:rPr lang="ko-KR" altLang="en-US" sz="1400" b="1" dirty="0" smtClean="0">
                    <a:latin typeface="맑은고딕"/>
                    <a:ea typeface="맑은 고딕" pitchFamily="50" charset="-127"/>
                  </a:rPr>
                  <a:t> 집단원간 신뢰감 증가</a:t>
                </a:r>
                <a:r>
                  <a:rPr lang="en-US" altLang="ko-KR" sz="1400" b="1" dirty="0" smtClean="0">
                    <a:latin typeface="맑은고딕"/>
                    <a:ea typeface="맑은 고딕" pitchFamily="50" charset="-127"/>
                  </a:rPr>
                  <a:t>, </a:t>
                </a:r>
                <a:r>
                  <a:rPr lang="ko-KR" altLang="en-US" sz="1400" b="1" dirty="0" smtClean="0">
                    <a:latin typeface="맑은고딕"/>
                    <a:ea typeface="맑은 고딕" pitchFamily="50" charset="-127"/>
                  </a:rPr>
                  <a:t>깊은 수준의 자기 개방</a:t>
                </a:r>
                <a:endParaRPr lang="ko-KR" altLang="en-US" sz="1400" dirty="0">
                  <a:latin typeface="맑은고딕"/>
                </a:endParaRPr>
              </a:p>
            </p:txBody>
          </p:sp>
          <p:sp>
            <p:nvSpPr>
              <p:cNvPr id="11" name="직사각형 10"/>
              <p:cNvSpPr/>
              <p:nvPr/>
            </p:nvSpPr>
            <p:spPr>
              <a:xfrm>
                <a:off x="2267744" y="5157192"/>
                <a:ext cx="4572000" cy="307777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lvl="0">
                  <a:buFont typeface="Wingdings" pitchFamily="2" charset="2"/>
                  <a:buChar char="§"/>
                </a:pPr>
                <a:r>
                  <a:rPr lang="ko-KR" altLang="en-US" sz="1400" b="1" dirty="0" smtClean="0">
                    <a:latin typeface="맑은고딕"/>
                    <a:ea typeface="맑은 고딕" pitchFamily="50" charset="-127"/>
                  </a:rPr>
                  <a:t> </a:t>
                </a:r>
                <a:r>
                  <a:rPr lang="ko-KR" altLang="en-US" sz="1400" b="1" dirty="0" err="1" smtClean="0">
                    <a:latin typeface="맑은고딕"/>
                    <a:ea typeface="맑은 고딕" pitchFamily="50" charset="-127"/>
                  </a:rPr>
                  <a:t>집단원의</a:t>
                </a:r>
                <a:r>
                  <a:rPr lang="ko-KR" altLang="en-US" sz="1400" b="1" dirty="0" smtClean="0">
                    <a:latin typeface="맑은고딕"/>
                    <a:ea typeface="맑은 고딕" pitchFamily="50" charset="-127"/>
                  </a:rPr>
                  <a:t> 성장의지와 상호작용 촉진 </a:t>
                </a:r>
                <a:endParaRPr lang="ko-KR" altLang="en-US" sz="1400" dirty="0"/>
              </a:p>
            </p:txBody>
          </p:sp>
        </p:grpSp>
        <p:cxnSp>
          <p:nvCxnSpPr>
            <p:cNvPr id="27" name="직선 연결선 26"/>
            <p:cNvCxnSpPr/>
            <p:nvPr/>
          </p:nvCxnSpPr>
          <p:spPr>
            <a:xfrm>
              <a:off x="4716016" y="2420888"/>
              <a:ext cx="0" cy="1728192"/>
            </a:xfrm>
            <a:prstGeom prst="line">
              <a:avLst/>
            </a:prstGeom>
            <a:grpFill/>
            <a:ln w="381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그룹 25"/>
          <p:cNvGrpSpPr/>
          <p:nvPr/>
        </p:nvGrpSpPr>
        <p:grpSpPr>
          <a:xfrm>
            <a:off x="1187624" y="2420888"/>
            <a:ext cx="3960440" cy="1603921"/>
            <a:chOff x="1187624" y="2420888"/>
            <a:chExt cx="3960440" cy="1603921"/>
          </a:xfrm>
          <a:solidFill>
            <a:srgbClr val="00B0F0"/>
          </a:solidFill>
        </p:grpSpPr>
        <p:grpSp>
          <p:nvGrpSpPr>
            <p:cNvPr id="13" name="그룹 12"/>
            <p:cNvGrpSpPr/>
            <p:nvPr/>
          </p:nvGrpSpPr>
          <p:grpSpPr>
            <a:xfrm>
              <a:off x="1187624" y="3429000"/>
              <a:ext cx="3960440" cy="595809"/>
              <a:chOff x="1187624" y="4077072"/>
              <a:chExt cx="4572000" cy="595809"/>
            </a:xfrm>
            <a:grpFill/>
          </p:grpSpPr>
          <p:sp>
            <p:nvSpPr>
              <p:cNvPr id="8" name="직사각형 7"/>
              <p:cNvSpPr/>
              <p:nvPr/>
            </p:nvSpPr>
            <p:spPr>
              <a:xfrm>
                <a:off x="1187624" y="4077072"/>
                <a:ext cx="4572000" cy="307777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lvl="0">
                  <a:spcAft>
                    <a:spcPts val="0"/>
                  </a:spcAft>
                  <a:buFont typeface="Wingdings" pitchFamily="2" charset="2"/>
                  <a:buChar char="§"/>
                </a:pPr>
                <a:r>
                  <a:rPr lang="ko-KR" altLang="en-US" sz="1400" b="1" dirty="0" smtClean="0">
                    <a:latin typeface="맑은고딕"/>
                    <a:ea typeface="맑은 고딕" pitchFamily="50" charset="-127"/>
                  </a:rPr>
                  <a:t> 집단과 </a:t>
                </a:r>
                <a:r>
                  <a:rPr lang="ko-KR" altLang="en-US" sz="1400" b="1" dirty="0" err="1" smtClean="0">
                    <a:latin typeface="맑은고딕"/>
                    <a:ea typeface="맑은 고딕" pitchFamily="50" charset="-127"/>
                  </a:rPr>
                  <a:t>집단원</a:t>
                </a:r>
                <a:r>
                  <a:rPr lang="en-US" altLang="ko-KR" sz="1400" b="1" dirty="0" smtClean="0">
                    <a:latin typeface="맑은고딕"/>
                    <a:ea typeface="맑은 고딕" pitchFamily="50" charset="-127"/>
                  </a:rPr>
                  <a:t>,</a:t>
                </a:r>
                <a:r>
                  <a:rPr lang="ko-KR" altLang="en-US" sz="1400" b="1" dirty="0" smtClean="0">
                    <a:latin typeface="맑은고딕"/>
                    <a:ea typeface="맑은 고딕" pitchFamily="50" charset="-127"/>
                  </a:rPr>
                  <a:t> 지도자에 대해 부정적인 반응</a:t>
                </a:r>
                <a:r>
                  <a:rPr lang="ko-KR" altLang="en-US" sz="1400" b="1" dirty="0" smtClean="0">
                    <a:latin typeface="맑은고딕"/>
                  </a:rPr>
                  <a:t> </a:t>
                </a:r>
                <a:endParaRPr lang="ko-KR" altLang="en-US" sz="1400" b="1" dirty="0">
                  <a:latin typeface="맑은고딕"/>
                </a:endParaRPr>
              </a:p>
            </p:txBody>
          </p:sp>
          <p:sp>
            <p:nvSpPr>
              <p:cNvPr id="9" name="직사각형 8"/>
              <p:cNvSpPr/>
              <p:nvPr/>
            </p:nvSpPr>
            <p:spPr>
              <a:xfrm>
                <a:off x="1187624" y="4365104"/>
                <a:ext cx="4572000" cy="307777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lvl="0">
                  <a:buFont typeface="Wingdings" pitchFamily="2" charset="2"/>
                  <a:buChar char="§"/>
                </a:pPr>
                <a:r>
                  <a:rPr lang="ko-KR" altLang="en-US" sz="1400" b="1" dirty="0" smtClean="0">
                    <a:latin typeface="맑은고딕"/>
                    <a:ea typeface="맑은 고딕" pitchFamily="50" charset="-127"/>
                  </a:rPr>
                  <a:t> 저항과 방어</a:t>
                </a:r>
                <a:r>
                  <a:rPr lang="en-US" altLang="ko-KR" sz="1400" b="1" dirty="0" smtClean="0">
                    <a:latin typeface="맑은고딕"/>
                    <a:ea typeface="맑은 고딕" pitchFamily="50" charset="-127"/>
                  </a:rPr>
                  <a:t>, </a:t>
                </a:r>
                <a:r>
                  <a:rPr lang="ko-KR" altLang="en-US" sz="1400" b="1" dirty="0" smtClean="0">
                    <a:latin typeface="맑은고딕"/>
                    <a:ea typeface="맑은 고딕" pitchFamily="50" charset="-127"/>
                  </a:rPr>
                  <a:t>갈등 다루기</a:t>
                </a:r>
                <a:r>
                  <a:rPr lang="en-US" altLang="ko-KR" sz="1400" b="1" dirty="0" smtClean="0">
                    <a:latin typeface="맑은고딕"/>
                    <a:ea typeface="맑은 고딕" pitchFamily="50" charset="-127"/>
                  </a:rPr>
                  <a:t>=&gt;</a:t>
                </a:r>
                <a:r>
                  <a:rPr lang="ko-KR" altLang="en-US" sz="1400" b="1" dirty="0" smtClean="0">
                    <a:latin typeface="맑은고딕"/>
                    <a:ea typeface="맑은 고딕" pitchFamily="50" charset="-127"/>
                  </a:rPr>
                  <a:t>응집력 형성</a:t>
                </a:r>
                <a:endParaRPr lang="ko-KR" altLang="en-US" sz="1400" dirty="0">
                  <a:latin typeface="맑은고딕"/>
                </a:endParaRPr>
              </a:p>
            </p:txBody>
          </p:sp>
        </p:grpSp>
        <p:cxnSp>
          <p:nvCxnSpPr>
            <p:cNvPr id="24" name="직선 연결선 23"/>
            <p:cNvCxnSpPr/>
            <p:nvPr/>
          </p:nvCxnSpPr>
          <p:spPr>
            <a:xfrm>
              <a:off x="3059832" y="2420888"/>
              <a:ext cx="0" cy="1080120"/>
            </a:xfrm>
            <a:prstGeom prst="line">
              <a:avLst/>
            </a:prstGeom>
            <a:grpFill/>
            <a:ln w="381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그룹 22"/>
          <p:cNvGrpSpPr/>
          <p:nvPr/>
        </p:nvGrpSpPr>
        <p:grpSpPr>
          <a:xfrm>
            <a:off x="107504" y="2420888"/>
            <a:ext cx="4176464" cy="883841"/>
            <a:chOff x="107504" y="2420888"/>
            <a:chExt cx="4176464" cy="883841"/>
          </a:xfrm>
          <a:solidFill>
            <a:srgbClr val="00B0F0"/>
          </a:solidFill>
        </p:grpSpPr>
        <p:grpSp>
          <p:nvGrpSpPr>
            <p:cNvPr id="7" name="그룹 6"/>
            <p:cNvGrpSpPr/>
            <p:nvPr/>
          </p:nvGrpSpPr>
          <p:grpSpPr>
            <a:xfrm>
              <a:off x="107504" y="2708920"/>
              <a:ext cx="4176464" cy="595809"/>
              <a:chOff x="323528" y="3265239"/>
              <a:chExt cx="4572000" cy="595809"/>
            </a:xfrm>
            <a:grpFill/>
          </p:grpSpPr>
          <p:sp>
            <p:nvSpPr>
              <p:cNvPr id="5" name="직사각형 4"/>
              <p:cNvSpPr/>
              <p:nvPr/>
            </p:nvSpPr>
            <p:spPr>
              <a:xfrm>
                <a:off x="323528" y="3265239"/>
                <a:ext cx="4572000" cy="307777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lvl="0">
                  <a:spcAft>
                    <a:spcPts val="0"/>
                  </a:spcAft>
                  <a:buFont typeface="Wingdings" pitchFamily="2" charset="2"/>
                  <a:buChar char="§"/>
                </a:pPr>
                <a:r>
                  <a:rPr lang="ko-KR" altLang="en-US" sz="1400" b="1" dirty="0" smtClean="0">
                    <a:latin typeface="맑은 고딕" pitchFamily="50" charset="-127"/>
                    <a:ea typeface="맑은 고딕" pitchFamily="50" charset="-127"/>
                  </a:rPr>
                  <a:t> 불안함</a:t>
                </a:r>
                <a:r>
                  <a:rPr lang="en-US" altLang="ko-KR" sz="1400" b="1" dirty="0" smtClean="0">
                    <a:latin typeface="맑은 고딕" pitchFamily="50" charset="-127"/>
                    <a:ea typeface="맑은 고딕" pitchFamily="50" charset="-127"/>
                  </a:rPr>
                  <a:t>, </a:t>
                </a:r>
                <a:r>
                  <a:rPr lang="ko-KR" altLang="en-US" sz="1400" b="1" dirty="0" smtClean="0">
                    <a:latin typeface="맑은 고딕" pitchFamily="50" charset="-127"/>
                    <a:ea typeface="맑은 고딕" pitchFamily="50" charset="-127"/>
                  </a:rPr>
                  <a:t>집단 분위기 탐색</a:t>
                </a:r>
                <a:r>
                  <a:rPr lang="en-US" altLang="ko-KR" sz="1400" b="1" dirty="0" smtClean="0">
                    <a:latin typeface="맑은 고딕" pitchFamily="50" charset="-127"/>
                    <a:ea typeface="맑은 고딕" pitchFamily="50" charset="-127"/>
                  </a:rPr>
                  <a:t>, </a:t>
                </a:r>
                <a:r>
                  <a:rPr lang="ko-KR" altLang="en-US" sz="1400" b="1" dirty="0" smtClean="0">
                    <a:latin typeface="맑은 고딕" pitchFamily="50" charset="-127"/>
                    <a:ea typeface="맑은 고딕" pitchFamily="50" charset="-127"/>
                  </a:rPr>
                  <a:t>지도자에게 의존적</a:t>
                </a:r>
                <a:endParaRPr lang="ko-KR" altLang="en-US" sz="1400" dirty="0"/>
              </a:p>
            </p:txBody>
          </p:sp>
          <p:sp>
            <p:nvSpPr>
              <p:cNvPr id="6" name="직사각형 5"/>
              <p:cNvSpPr/>
              <p:nvPr/>
            </p:nvSpPr>
            <p:spPr>
              <a:xfrm>
                <a:off x="323528" y="3553271"/>
                <a:ext cx="4572000" cy="307777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lvl="0">
                  <a:buFont typeface="Wingdings" pitchFamily="2" charset="2"/>
                  <a:buChar char="§"/>
                </a:pPr>
                <a:r>
                  <a:rPr lang="ko-KR" altLang="en-US" sz="1400" b="1" dirty="0" smtClean="0">
                    <a:latin typeface="맑은 고딕" pitchFamily="50" charset="-127"/>
                    <a:ea typeface="맑은 고딕" pitchFamily="50" charset="-127"/>
                  </a:rPr>
                  <a:t> 편안한 분위기 제공</a:t>
                </a:r>
                <a:r>
                  <a:rPr lang="en-US" altLang="ko-KR" sz="1400" b="1" dirty="0" smtClean="0">
                    <a:latin typeface="맑은 고딕" pitchFamily="50" charset="-127"/>
                    <a:ea typeface="맑은 고딕" pitchFamily="50" charset="-127"/>
                  </a:rPr>
                  <a:t>, </a:t>
                </a:r>
                <a:r>
                  <a:rPr lang="ko-KR" altLang="en-US" sz="1400" b="1" dirty="0" smtClean="0">
                    <a:latin typeface="맑은 고딕" pitchFamily="50" charset="-127"/>
                    <a:ea typeface="맑은 고딕" pitchFamily="50" charset="-127"/>
                  </a:rPr>
                  <a:t>신뢰감과 친밀감 형성 </a:t>
                </a:r>
                <a:endParaRPr lang="ko-KR" altLang="en-US" sz="1400" dirty="0"/>
              </a:p>
            </p:txBody>
          </p:sp>
        </p:grpSp>
        <p:cxnSp>
          <p:nvCxnSpPr>
            <p:cNvPr id="22" name="직선 연결선 21"/>
            <p:cNvCxnSpPr/>
            <p:nvPr/>
          </p:nvCxnSpPr>
          <p:spPr>
            <a:xfrm>
              <a:off x="1475656" y="2420888"/>
              <a:ext cx="0" cy="288032"/>
            </a:xfrm>
            <a:prstGeom prst="line">
              <a:avLst/>
            </a:prstGeom>
            <a:grpFill/>
            <a:ln w="381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463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-75141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4. </a:t>
            </a:r>
            <a:r>
              <a:rPr lang="ko-KR" altLang="en-US" dirty="0" smtClean="0"/>
              <a:t>집단 상담자의 역할과 기법</a:t>
            </a:r>
          </a:p>
        </p:txBody>
      </p:sp>
      <p:sp>
        <p:nvSpPr>
          <p:cNvPr id="182275" name="Text Box 10"/>
          <p:cNvSpPr txBox="1">
            <a:spLocks noChangeArrowheads="1"/>
          </p:cNvSpPr>
          <p:nvPr/>
        </p:nvSpPr>
        <p:spPr bwMode="auto">
          <a:xfrm>
            <a:off x="1547813" y="1916113"/>
            <a:ext cx="6119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sz="1800" b="1">
              <a:solidFill>
                <a:srgbClr val="000000"/>
              </a:solidFill>
            </a:endParaRPr>
          </a:p>
        </p:txBody>
      </p:sp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3419475" y="2781300"/>
            <a:ext cx="428625" cy="115252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r>
              <a:rPr lang="ko-KR" altLang="en-US"/>
              <a:t>                       </a:t>
            </a:r>
          </a:p>
        </p:txBody>
      </p:sp>
      <p:grpSp>
        <p:nvGrpSpPr>
          <p:cNvPr id="182277" name="Group 4"/>
          <p:cNvGrpSpPr>
            <a:grpSpLocks/>
          </p:cNvGrpSpPr>
          <p:nvPr/>
        </p:nvGrpSpPr>
        <p:grpSpPr bwMode="auto">
          <a:xfrm>
            <a:off x="611188" y="1066271"/>
            <a:ext cx="4105275" cy="647700"/>
            <a:chOff x="255" y="957"/>
            <a:chExt cx="3487" cy="317"/>
          </a:xfrm>
        </p:grpSpPr>
        <p:sp>
          <p:nvSpPr>
            <p:cNvPr id="2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82279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1) </a:t>
              </a:r>
              <a:r>
                <a:rPr lang="ko-KR" altLang="en-US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상담자의 역할</a:t>
              </a:r>
              <a:endParaRPr lang="ko-KR" altLang="en-US" sz="2000" b="1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grpSp>
        <p:nvGrpSpPr>
          <p:cNvPr id="182281" name="Group 4"/>
          <p:cNvGrpSpPr>
            <a:grpSpLocks/>
          </p:cNvGrpSpPr>
          <p:nvPr/>
        </p:nvGrpSpPr>
        <p:grpSpPr bwMode="auto">
          <a:xfrm>
            <a:off x="551919" y="2836862"/>
            <a:ext cx="4105275" cy="647700"/>
            <a:chOff x="255" y="957"/>
            <a:chExt cx="3487" cy="317"/>
          </a:xfrm>
        </p:grpSpPr>
        <p:sp>
          <p:nvSpPr>
            <p:cNvPr id="3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82283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2) </a:t>
              </a:r>
              <a:r>
                <a:rPr lang="ko-KR" altLang="en-US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상담자의 기법</a:t>
              </a:r>
              <a:endParaRPr lang="ko-KR" altLang="en-US" sz="2000" b="1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82284" name="Text Box 10"/>
          <p:cNvSpPr txBox="1">
            <a:spLocks noChangeArrowheads="1"/>
          </p:cNvSpPr>
          <p:nvPr/>
        </p:nvSpPr>
        <p:spPr bwMode="auto">
          <a:xfrm>
            <a:off x="395289" y="3642258"/>
            <a:ext cx="8062378" cy="36671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 내 대인관계 해석 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&amp;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전체 집단 흐름 해석</a:t>
            </a:r>
          </a:p>
        </p:txBody>
      </p:sp>
      <p:sp>
        <p:nvSpPr>
          <p:cNvPr id="182285" name="Text Box 10"/>
          <p:cNvSpPr txBox="1">
            <a:spLocks noChangeArrowheads="1"/>
          </p:cNvSpPr>
          <p:nvPr/>
        </p:nvSpPr>
        <p:spPr bwMode="auto">
          <a:xfrm>
            <a:off x="395288" y="1790168"/>
            <a:ext cx="8064500" cy="915987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x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r>
              <a:rPr kumimoji="0" lang="en-US" altLang="ko-KR" sz="1800" b="1" dirty="0" smtClean="0">
                <a:solidFill>
                  <a:schemeClr val="tx2"/>
                </a:solidFill>
                <a:latin typeface="굴림" panose="020B0600000101010101" pitchFamily="50" charset="-127"/>
              </a:rPr>
              <a:t> -   </a:t>
            </a:r>
            <a:r>
              <a:rPr kumimoji="0" lang="ko-KR" altLang="en-US" sz="1800" b="1" dirty="0" smtClean="0">
                <a:solidFill>
                  <a:schemeClr val="tx2"/>
                </a:solidFill>
                <a:latin typeface="굴림" panose="020B0600000101010101" pitchFamily="50" charset="-127"/>
              </a:rPr>
              <a:t>심리적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탈락자나 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지각자를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막는 </a:t>
            </a:r>
            <a:r>
              <a:rPr kumimoji="0" lang="en-US" altLang="ko-KR" sz="1800" b="1" dirty="0">
                <a:solidFill>
                  <a:schemeClr val="tx2"/>
                </a:solidFill>
              </a:rPr>
              <a:t>‘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수위역할</a:t>
            </a:r>
            <a:r>
              <a:rPr kumimoji="0" lang="en-US" altLang="ko-KR" sz="1800" b="1" dirty="0">
                <a:solidFill>
                  <a:schemeClr val="tx2"/>
                </a:solidFill>
              </a:rPr>
              <a:t>’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-&gt;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집단의 목표와 일치하는 분위기를 형성하는 </a:t>
            </a:r>
            <a:r>
              <a:rPr kumimoji="0" lang="en-US" altLang="ko-KR" sz="1800" b="1" dirty="0">
                <a:solidFill>
                  <a:schemeClr val="tx2"/>
                </a:solidFill>
              </a:rPr>
              <a:t>‘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산파역할</a:t>
            </a:r>
            <a:r>
              <a:rPr kumimoji="0" lang="en-US" altLang="ko-KR" sz="1800" b="1" dirty="0">
                <a:solidFill>
                  <a:schemeClr val="tx2"/>
                </a:solidFill>
              </a:rPr>
              <a:t>’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-&gt; 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참여자들간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대화를 원활하게 하는 </a:t>
            </a:r>
            <a:r>
              <a:rPr kumimoji="0" lang="en-US" altLang="ko-KR" sz="1800" b="1" dirty="0">
                <a:solidFill>
                  <a:schemeClr val="tx2"/>
                </a:solidFill>
              </a:rPr>
              <a:t>‘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교통순경역할</a:t>
            </a:r>
            <a:r>
              <a:rPr kumimoji="0" lang="en-US" altLang="ko-KR" sz="1800" b="1" dirty="0">
                <a:solidFill>
                  <a:schemeClr val="tx2"/>
                </a:solidFill>
              </a:rPr>
              <a:t>’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-&gt;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</a:t>
            </a:r>
            <a:r>
              <a:rPr kumimoji="0" lang="en-US" altLang="ko-KR" sz="1800" b="1" dirty="0">
                <a:solidFill>
                  <a:schemeClr val="tx2"/>
                </a:solidFill>
              </a:rPr>
              <a:t>‘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시범자역할</a:t>
            </a:r>
            <a:r>
              <a:rPr kumimoji="0" lang="en-US" altLang="ko-KR" sz="1800" b="1" dirty="0">
                <a:solidFill>
                  <a:schemeClr val="tx2"/>
                </a:solidFill>
              </a:rPr>
              <a:t>’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</a:t>
            </a:r>
          </a:p>
        </p:txBody>
      </p:sp>
      <p:grpSp>
        <p:nvGrpSpPr>
          <p:cNvPr id="182286" name="Group 4"/>
          <p:cNvGrpSpPr>
            <a:grpSpLocks/>
          </p:cNvGrpSpPr>
          <p:nvPr/>
        </p:nvGrpSpPr>
        <p:grpSpPr bwMode="auto">
          <a:xfrm>
            <a:off x="551919" y="4153171"/>
            <a:ext cx="4105275" cy="647700"/>
            <a:chOff x="255" y="957"/>
            <a:chExt cx="3487" cy="317"/>
          </a:xfrm>
        </p:grpSpPr>
        <p:sp>
          <p:nvSpPr>
            <p:cNvPr id="49157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82288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3) </a:t>
              </a:r>
              <a:r>
                <a:rPr lang="ko-KR" altLang="en-US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상담자의 해석 지침</a:t>
              </a:r>
              <a:endParaRPr lang="ko-KR" altLang="en-US" sz="2000" b="1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82289" name="Text Box 10"/>
          <p:cNvSpPr txBox="1">
            <a:spLocks noChangeArrowheads="1"/>
          </p:cNvSpPr>
          <p:nvPr/>
        </p:nvSpPr>
        <p:spPr bwMode="auto">
          <a:xfrm>
            <a:off x="393166" y="4945073"/>
            <a:ext cx="8064500" cy="163195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x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단정적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교리적인 아닌 시사적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가설적으로 의향 묻는 방식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좁은 대인관계 문제보다는 전체 집단 문제를 우선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요구하는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회피하는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두려워하는 관계를 중점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느낌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지금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-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여기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나와 너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직접적인 것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구체적인 것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스스로 탐색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자기개방을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권장</a:t>
            </a:r>
          </a:p>
        </p:txBody>
      </p:sp>
    </p:spTree>
    <p:extLst>
      <p:ext uri="{BB962C8B-B14F-4D97-AF65-F5344CB8AC3E}">
        <p14:creationId xmlns:p14="http://schemas.microsoft.com/office/powerpoint/2010/main" val="220679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4. </a:t>
            </a:r>
            <a:r>
              <a:rPr lang="ko-KR" altLang="en-US" smtClean="0"/>
              <a:t>집단 상담자의 역할과 기법</a:t>
            </a:r>
          </a:p>
        </p:txBody>
      </p:sp>
      <p:sp>
        <p:nvSpPr>
          <p:cNvPr id="183299" name="Text Box 10"/>
          <p:cNvSpPr txBox="1">
            <a:spLocks noChangeArrowheads="1"/>
          </p:cNvSpPr>
          <p:nvPr/>
        </p:nvSpPr>
        <p:spPr bwMode="auto">
          <a:xfrm>
            <a:off x="1547813" y="1916113"/>
            <a:ext cx="6119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sz="1800" b="1">
              <a:solidFill>
                <a:srgbClr val="000000"/>
              </a:solidFill>
            </a:endParaRPr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3419475" y="2781300"/>
            <a:ext cx="428625" cy="115252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r>
              <a:rPr lang="ko-KR" altLang="en-US"/>
              <a:t>                       </a:t>
            </a:r>
          </a:p>
        </p:txBody>
      </p:sp>
      <p:grpSp>
        <p:nvGrpSpPr>
          <p:cNvPr id="183301" name="Group 4"/>
          <p:cNvGrpSpPr>
            <a:grpSpLocks/>
          </p:cNvGrpSpPr>
          <p:nvPr/>
        </p:nvGrpSpPr>
        <p:grpSpPr bwMode="auto">
          <a:xfrm>
            <a:off x="611188" y="1557338"/>
            <a:ext cx="4105275" cy="647700"/>
            <a:chOff x="255" y="957"/>
            <a:chExt cx="3487" cy="317"/>
          </a:xfrm>
        </p:grpSpPr>
        <p:sp>
          <p:nvSpPr>
            <p:cNvPr id="2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83303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4) </a:t>
              </a:r>
              <a:r>
                <a:rPr lang="ko-KR" altLang="en-US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문제 내담자의 처리</a:t>
              </a:r>
              <a:endParaRPr lang="ko-KR" altLang="en-US" sz="2000" b="1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83304" name="Text Box 10"/>
          <p:cNvSpPr txBox="1">
            <a:spLocks noChangeArrowheads="1"/>
          </p:cNvSpPr>
          <p:nvPr/>
        </p:nvSpPr>
        <p:spPr bwMode="auto">
          <a:xfrm>
            <a:off x="755650" y="14128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b="1" i="1">
              <a:solidFill>
                <a:srgbClr val="CC3300"/>
              </a:solidFill>
              <a:latin typeface="굴림" panose="020B0600000101010101" pitchFamily="50" charset="-127"/>
            </a:endParaRPr>
          </a:p>
        </p:txBody>
      </p:sp>
      <p:sp>
        <p:nvSpPr>
          <p:cNvPr id="183309" name="Text Box 10"/>
          <p:cNvSpPr txBox="1">
            <a:spLocks noChangeArrowheads="1"/>
          </p:cNvSpPr>
          <p:nvPr/>
        </p:nvSpPr>
        <p:spPr bwMode="auto">
          <a:xfrm>
            <a:off x="611188" y="2205248"/>
            <a:ext cx="8064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-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화제 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독점형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/ 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도사형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/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상담자 조수형</a:t>
            </a:r>
          </a:p>
        </p:txBody>
      </p:sp>
      <p:grpSp>
        <p:nvGrpSpPr>
          <p:cNvPr id="183310" name="Group 4"/>
          <p:cNvGrpSpPr>
            <a:grpSpLocks/>
          </p:cNvGrpSpPr>
          <p:nvPr/>
        </p:nvGrpSpPr>
        <p:grpSpPr bwMode="auto">
          <a:xfrm>
            <a:off x="611188" y="2565400"/>
            <a:ext cx="4105275" cy="647700"/>
            <a:chOff x="255" y="957"/>
            <a:chExt cx="3487" cy="317"/>
          </a:xfrm>
        </p:grpSpPr>
        <p:sp>
          <p:nvSpPr>
            <p:cNvPr id="3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83312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5) </a:t>
              </a:r>
              <a:r>
                <a:rPr lang="ko-KR" altLang="en-US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문제 참여자의 처리기법</a:t>
              </a:r>
              <a:endParaRPr lang="ko-KR" altLang="en-US" sz="2000" b="1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83313" name="Text Box 10"/>
          <p:cNvSpPr txBox="1">
            <a:spLocks noChangeArrowheads="1"/>
          </p:cNvSpPr>
          <p:nvPr/>
        </p:nvSpPr>
        <p:spPr bwMode="auto">
          <a:xfrm>
            <a:off x="611188" y="4724400"/>
            <a:ext cx="80645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감정의 명료화 및 반영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행동적 자료의 명료화 및 반영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인지적 자료의 명료화 및 반영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초점 자료의 탐색 및 질문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직면적 태도의 촉진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중요한 자료의 요약 및 재정리</a:t>
            </a:r>
          </a:p>
        </p:txBody>
      </p:sp>
      <p:sp>
        <p:nvSpPr>
          <p:cNvPr id="183314" name="Text Box 10"/>
          <p:cNvSpPr txBox="1">
            <a:spLocks noChangeArrowheads="1"/>
          </p:cNvSpPr>
          <p:nvPr/>
        </p:nvSpPr>
        <p:spPr bwMode="auto">
          <a:xfrm>
            <a:off x="539750" y="3196166"/>
            <a:ext cx="80645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문제행동을 하는 심리적 갈등을 공감해주고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타인의 반응을 그 행동의 비효율성을 스스로 인식하도록 함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 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계속되는 문제행동을 보이는 경우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개인면담으로 해결 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or </a:t>
            </a:r>
            <a:r>
              <a:rPr kumimoji="0" lang="ko-KR" altLang="en-US" sz="1800" b="1" dirty="0" err="1">
                <a:solidFill>
                  <a:srgbClr val="FF0000"/>
                </a:solidFill>
                <a:latin typeface="굴림" panose="020B0600000101010101" pitchFamily="50" charset="-127"/>
              </a:rPr>
              <a:t>탈퇴권유</a:t>
            </a:r>
            <a:endParaRPr kumimoji="0" lang="ko-KR" altLang="en-US" sz="1800" b="1" dirty="0">
              <a:solidFill>
                <a:srgbClr val="FF0000"/>
              </a:solidFill>
              <a:latin typeface="굴림" panose="020B0600000101010101" pitchFamily="50" charset="-127"/>
            </a:endParaRPr>
          </a:p>
        </p:txBody>
      </p:sp>
      <p:grpSp>
        <p:nvGrpSpPr>
          <p:cNvPr id="183315" name="Group 4"/>
          <p:cNvGrpSpPr>
            <a:grpSpLocks/>
          </p:cNvGrpSpPr>
          <p:nvPr/>
        </p:nvGrpSpPr>
        <p:grpSpPr bwMode="auto">
          <a:xfrm>
            <a:off x="611188" y="4127555"/>
            <a:ext cx="4709699" cy="647700"/>
            <a:chOff x="158" y="956"/>
            <a:chExt cx="3487" cy="317"/>
          </a:xfrm>
        </p:grpSpPr>
        <p:sp>
          <p:nvSpPr>
            <p:cNvPr id="49157" name="AutoShape 5"/>
            <p:cNvSpPr>
              <a:spLocks noChangeArrowheads="1"/>
            </p:cNvSpPr>
            <p:nvPr/>
          </p:nvSpPr>
          <p:spPr bwMode="auto">
            <a:xfrm>
              <a:off x="158" y="956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83317" name="AutoShape 6"/>
            <p:cNvSpPr>
              <a:spLocks noChangeArrowheads="1"/>
            </p:cNvSpPr>
            <p:nvPr/>
          </p:nvSpPr>
          <p:spPr bwMode="auto">
            <a:xfrm>
              <a:off x="201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 dirty="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6) </a:t>
              </a:r>
              <a:r>
                <a:rPr lang="ko-KR" altLang="en-US" sz="2000" dirty="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상담자의 구체적인 개입반응의 예</a:t>
              </a:r>
              <a:endParaRPr lang="ko-KR" altLang="en-US" sz="2000" b="1" dirty="0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187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4. </a:t>
            </a:r>
            <a:r>
              <a:rPr lang="ko-KR" altLang="en-US" smtClean="0"/>
              <a:t>집단 상담자의 역할과 기법</a:t>
            </a:r>
          </a:p>
        </p:txBody>
      </p:sp>
      <p:sp>
        <p:nvSpPr>
          <p:cNvPr id="184323" name="Text Box 10"/>
          <p:cNvSpPr txBox="1">
            <a:spLocks noChangeArrowheads="1"/>
          </p:cNvSpPr>
          <p:nvPr/>
        </p:nvSpPr>
        <p:spPr bwMode="auto">
          <a:xfrm>
            <a:off x="1547813" y="1916113"/>
            <a:ext cx="6119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sz="1800" b="1">
              <a:solidFill>
                <a:srgbClr val="000000"/>
              </a:solidFill>
            </a:endParaRP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3419475" y="2781300"/>
            <a:ext cx="428625" cy="115252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r>
              <a:rPr lang="ko-KR" altLang="en-US"/>
              <a:t>                       </a:t>
            </a:r>
          </a:p>
        </p:txBody>
      </p:sp>
      <p:sp>
        <p:nvSpPr>
          <p:cNvPr id="184328" name="Text Box 10"/>
          <p:cNvSpPr txBox="1">
            <a:spLocks noChangeArrowheads="1"/>
          </p:cNvSpPr>
          <p:nvPr/>
        </p:nvSpPr>
        <p:spPr bwMode="auto">
          <a:xfrm>
            <a:off x="755650" y="14128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b="1" i="1">
              <a:solidFill>
                <a:srgbClr val="CC3300"/>
              </a:solidFill>
              <a:latin typeface="굴림" panose="020B0600000101010101" pitchFamily="50" charset="-127"/>
            </a:endParaRPr>
          </a:p>
        </p:txBody>
      </p:sp>
      <p:sp>
        <p:nvSpPr>
          <p:cNvPr id="184333" name="Text Box 10"/>
          <p:cNvSpPr txBox="1">
            <a:spLocks noChangeArrowheads="1"/>
          </p:cNvSpPr>
          <p:nvPr/>
        </p:nvSpPr>
        <p:spPr bwMode="auto">
          <a:xfrm>
            <a:off x="539750" y="1700213"/>
            <a:ext cx="7368117" cy="432911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반복적 표현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상담 문제에 관계된 자료의 연결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관찰된 정보의 제공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생산적 참여 행동의 촉진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생산적 노력의 확인 및 격려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비생산적 흐름의 조정 및 개입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침묵의 자연스러운 처리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비언어적 행동에 대한 인식 및 설명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간결하고 의미 있는 의사소통의 시범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초점 문제에의 유도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집단의 응집력을 깨뜨리는 비생산적인 행동의 억제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상담문제의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초점에 대한 탐색 및 설명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바람직한 종결의 유도</a:t>
            </a:r>
          </a:p>
        </p:txBody>
      </p:sp>
    </p:spTree>
    <p:extLst>
      <p:ext uri="{BB962C8B-B14F-4D97-AF65-F5344CB8AC3E}">
        <p14:creationId xmlns:p14="http://schemas.microsoft.com/office/powerpoint/2010/main" val="360297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직사각형 91"/>
          <p:cNvSpPr/>
          <p:nvPr/>
        </p:nvSpPr>
        <p:spPr>
          <a:xfrm>
            <a:off x="733504" y="3399383"/>
            <a:ext cx="2230098" cy="461665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pPr marL="342000" indent="-342000" algn="just" eaLnBrk="1" hangingPunct="1">
              <a:spcBef>
                <a:spcPts val="24"/>
              </a:spcBef>
              <a:buFontTx/>
              <a:buNone/>
              <a:defRPr/>
            </a:pPr>
            <a:r>
              <a:rPr lang="en-US" altLang="ko-KR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2) </a:t>
            </a:r>
            <a:r>
              <a:rPr lang="ko-KR" alt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전문적 자질</a:t>
            </a:r>
            <a:endParaRPr lang="en-US" altLang="ko-KR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180" name="그룹 179"/>
          <p:cNvGrpSpPr/>
          <p:nvPr/>
        </p:nvGrpSpPr>
        <p:grpSpPr>
          <a:xfrm>
            <a:off x="920552" y="3933056"/>
            <a:ext cx="6891808" cy="2664296"/>
            <a:chOff x="899592" y="3933056"/>
            <a:chExt cx="6891808" cy="2664296"/>
          </a:xfrm>
        </p:grpSpPr>
        <p:grpSp>
          <p:nvGrpSpPr>
            <p:cNvPr id="93" name="그룹 92"/>
            <p:cNvGrpSpPr/>
            <p:nvPr/>
          </p:nvGrpSpPr>
          <p:grpSpPr>
            <a:xfrm>
              <a:off x="899592" y="3933056"/>
              <a:ext cx="6891808" cy="2664296"/>
              <a:chOff x="1064569" y="1227666"/>
              <a:chExt cx="8569704" cy="5153662"/>
            </a:xfrm>
          </p:grpSpPr>
          <p:graphicFrame>
            <p:nvGraphicFramePr>
              <p:cNvPr id="94" name="다이어그램 93"/>
              <p:cNvGraphicFramePr/>
              <p:nvPr>
                <p:extLst/>
              </p:nvPr>
            </p:nvGraphicFramePr>
            <p:xfrm>
              <a:off x="1064569" y="1227666"/>
              <a:ext cx="8569704" cy="515366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95" name="TextBox 94"/>
              <p:cNvSpPr txBox="1"/>
              <p:nvPr/>
            </p:nvSpPr>
            <p:spPr>
              <a:xfrm>
                <a:off x="6616002" y="3816852"/>
                <a:ext cx="1234235" cy="8930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ko-KR" altLang="en-US" sz="1600" b="1" dirty="0" smtClean="0">
                    <a:latin typeface="HY강M" pitchFamily="18" charset="-127"/>
                    <a:ea typeface="HY강M" pitchFamily="18" charset="-127"/>
                  </a:rPr>
                  <a:t>자기개방</a:t>
                </a:r>
                <a:endParaRPr lang="en-US" altLang="ko-KR" sz="1600" b="1" dirty="0" smtClean="0">
                  <a:solidFill>
                    <a:schemeClr val="tx1"/>
                  </a:solidFill>
                  <a:latin typeface="HY강M" pitchFamily="18" charset="-127"/>
                  <a:ea typeface="HY강M" pitchFamily="18" charset="-127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8142155" y="2759836"/>
                <a:ext cx="731931" cy="8930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ko-KR" altLang="en-US" sz="1600" b="1" dirty="0" smtClean="0">
                    <a:latin typeface="HY강M" pitchFamily="18" charset="-127"/>
                    <a:ea typeface="HY강M" pitchFamily="18" charset="-127"/>
                  </a:rPr>
                  <a:t>해석</a:t>
                </a:r>
                <a:endParaRPr lang="en-US" altLang="ko-KR" sz="1600" b="1" dirty="0" smtClean="0">
                  <a:solidFill>
                    <a:schemeClr val="tx1"/>
                  </a:solidFill>
                  <a:latin typeface="HY강M" pitchFamily="18" charset="-127"/>
                  <a:ea typeface="HY강M" pitchFamily="18" charset="-127"/>
                </a:endParaRPr>
              </a:p>
            </p:txBody>
          </p:sp>
        </p:grpSp>
        <p:sp>
          <p:nvSpPr>
            <p:cNvPr id="178" name="TextBox 177"/>
            <p:cNvSpPr txBox="1"/>
            <p:nvPr/>
          </p:nvSpPr>
          <p:spPr>
            <a:xfrm>
              <a:off x="1259632" y="5363924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 smtClean="0">
                  <a:latin typeface="HY강M" pitchFamily="18" charset="-127"/>
                  <a:ea typeface="HY강M" pitchFamily="18" charset="-127"/>
                </a:rPr>
                <a:t>촉진하기</a:t>
              </a:r>
              <a:endParaRPr lang="ko-KR" altLang="en-US" sz="1600" b="1" dirty="0">
                <a:latin typeface="HY강M" pitchFamily="18" charset="-127"/>
                <a:ea typeface="HY강M" pitchFamily="18" charset="-127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3419872" y="4221088"/>
              <a:ext cx="8579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 smtClean="0">
                  <a:latin typeface="HY강M" pitchFamily="18" charset="-127"/>
                  <a:ea typeface="HY강M" pitchFamily="18" charset="-127"/>
                </a:rPr>
                <a:t>적극적 </a:t>
              </a:r>
              <a:endParaRPr lang="en-US" altLang="ko-KR" sz="1600" b="1" dirty="0" smtClean="0">
                <a:latin typeface="HY강M" pitchFamily="18" charset="-127"/>
                <a:ea typeface="HY강M" pitchFamily="18" charset="-127"/>
              </a:endParaRPr>
            </a:p>
            <a:p>
              <a:pPr algn="ctr"/>
              <a:r>
                <a:rPr lang="ko-KR" altLang="en-US" sz="1600" b="1" dirty="0" smtClean="0">
                  <a:latin typeface="HY강M" pitchFamily="18" charset="-127"/>
                  <a:ea typeface="HY강M" pitchFamily="18" charset="-127"/>
                </a:rPr>
                <a:t>경청</a:t>
              </a:r>
              <a:endParaRPr lang="ko-KR" altLang="en-US" sz="1600" b="1" dirty="0">
                <a:latin typeface="HY강M" pitchFamily="18" charset="-127"/>
                <a:ea typeface="HY강M" pitchFamily="18" charset="-127"/>
              </a:endParaRPr>
            </a:p>
          </p:txBody>
        </p:sp>
      </p:grpSp>
      <p:sp>
        <p:nvSpPr>
          <p:cNvPr id="14338" name="Text Box 8"/>
          <p:cNvSpPr txBox="1">
            <a:spLocks noChangeArrowheads="1"/>
          </p:cNvSpPr>
          <p:nvPr/>
        </p:nvSpPr>
        <p:spPr bwMode="auto">
          <a:xfrm>
            <a:off x="1049338" y="0"/>
            <a:ext cx="7843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ko-KR" altLang="ko-KR" sz="3600">
              <a:solidFill>
                <a:schemeClr val="bg1"/>
              </a:solidFill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 bwMode="auto">
          <a:xfrm>
            <a:off x="257175" y="255588"/>
            <a:ext cx="7772400" cy="857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z="3600" b="1" kern="0" dirty="0" smtClean="0">
                <a:solidFill>
                  <a:srgbClr val="00006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rPr>
              <a:t> </a:t>
            </a:r>
            <a:r>
              <a:rPr lang="ko-KR" altLang="en-US" sz="3600" b="1" kern="0" dirty="0">
                <a:solidFill>
                  <a:srgbClr val="00006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rPr>
              <a:t>집단상담 지도자의 태도와 자질</a:t>
            </a:r>
          </a:p>
        </p:txBody>
      </p:sp>
      <p:sp>
        <p:nvSpPr>
          <p:cNvPr id="86" name="모서리가 둥근 직사각형 85"/>
          <p:cNvSpPr/>
          <p:nvPr/>
        </p:nvSpPr>
        <p:spPr>
          <a:xfrm>
            <a:off x="3635896" y="1772816"/>
            <a:ext cx="4608512" cy="1296144"/>
          </a:xfrm>
          <a:prstGeom prst="roundRect">
            <a:avLst/>
          </a:prstGeom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000" indent="-342000" algn="just" eaLnBrk="1" hangingPunct="1">
              <a:lnSpc>
                <a:spcPct val="150000"/>
              </a:lnSpc>
              <a:spcBef>
                <a:spcPts val="24"/>
              </a:spcBef>
              <a:buFont typeface="Wingdings" pitchFamily="2" charset="2"/>
              <a:buChar char="§"/>
              <a:defRPr/>
            </a:pPr>
            <a:r>
              <a:rPr lang="ko-KR" altLang="en-US" sz="1600" b="1" dirty="0" smtClean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엄부자모의 모습</a:t>
            </a:r>
            <a:r>
              <a:rPr lang="en-US" altLang="ko-KR" sz="1600" b="1" dirty="0" smtClean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 marL="342000" indent="-342000" algn="just" eaLnBrk="1" hangingPunct="1">
              <a:lnSpc>
                <a:spcPct val="150000"/>
              </a:lnSpc>
              <a:spcBef>
                <a:spcPts val="24"/>
              </a:spcBef>
              <a:buFont typeface="Wingdings" pitchFamily="2" charset="2"/>
              <a:buChar char="§"/>
              <a:defRPr/>
            </a:pPr>
            <a:r>
              <a:rPr lang="ko-KR" altLang="en-US" sz="1600" b="1" dirty="0" err="1" smtClean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집단원들의</a:t>
            </a:r>
            <a:r>
              <a:rPr lang="ko-KR" altLang="en-US" sz="1600" b="1" dirty="0" smtClean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 성장잠재력에 대한 확신</a:t>
            </a:r>
            <a:r>
              <a:rPr lang="en-US" altLang="ko-KR" sz="1600" b="1" dirty="0" smtClean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dirty="0" smtClean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믿음</a:t>
            </a:r>
            <a:endParaRPr lang="en-US" altLang="ko-KR" sz="1600" b="1" dirty="0" smtClean="0">
              <a:solidFill>
                <a:srgbClr val="00206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755576" y="2204864"/>
            <a:ext cx="2339102" cy="461665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pPr marL="342000" indent="-342000" algn="just" eaLnBrk="1" hangingPunct="1">
              <a:spcBef>
                <a:spcPts val="24"/>
              </a:spcBef>
              <a:buFontTx/>
              <a:buNone/>
              <a:defRPr/>
            </a:pPr>
            <a:r>
              <a:rPr lang="en-US" altLang="ko-KR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인간적 태도 </a:t>
            </a:r>
            <a:endParaRPr lang="en-US" altLang="ko-KR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89" name="직선 연결선 88"/>
          <p:cNvCxnSpPr/>
          <p:nvPr/>
        </p:nvCxnSpPr>
        <p:spPr>
          <a:xfrm flipH="1">
            <a:off x="2989278" y="2420888"/>
            <a:ext cx="718626" cy="1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4528973" y="5775647"/>
            <a:ext cx="790602" cy="404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b="1" dirty="0" smtClean="0">
                <a:latin typeface="HY강M" pitchFamily="18" charset="-127"/>
                <a:ea typeface="HY강M" pitchFamily="18" charset="-127"/>
              </a:rPr>
              <a:t>피드백</a:t>
            </a:r>
            <a:endParaRPr lang="en-US" altLang="ko-KR" sz="1600" b="1" dirty="0" smtClean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9883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5. </a:t>
            </a:r>
            <a:r>
              <a:rPr lang="ko-KR" altLang="en-US" smtClean="0"/>
              <a:t>집단상담의 윤리문제</a:t>
            </a:r>
          </a:p>
        </p:txBody>
      </p:sp>
      <p:sp>
        <p:nvSpPr>
          <p:cNvPr id="185347" name="Text Box 10"/>
          <p:cNvSpPr txBox="1">
            <a:spLocks noChangeArrowheads="1"/>
          </p:cNvSpPr>
          <p:nvPr/>
        </p:nvSpPr>
        <p:spPr bwMode="auto">
          <a:xfrm>
            <a:off x="1547813" y="1916113"/>
            <a:ext cx="6119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sz="1800" b="1">
              <a:solidFill>
                <a:srgbClr val="000000"/>
              </a:solidFill>
            </a:endParaRPr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3419475" y="2781300"/>
            <a:ext cx="428625" cy="115252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r>
              <a:rPr lang="ko-KR" altLang="en-US"/>
              <a:t>                       </a:t>
            </a:r>
          </a:p>
        </p:txBody>
      </p:sp>
      <p:grpSp>
        <p:nvGrpSpPr>
          <p:cNvPr id="185349" name="Group 4"/>
          <p:cNvGrpSpPr>
            <a:grpSpLocks/>
          </p:cNvGrpSpPr>
          <p:nvPr/>
        </p:nvGrpSpPr>
        <p:grpSpPr bwMode="auto">
          <a:xfrm>
            <a:off x="755650" y="1557338"/>
            <a:ext cx="4105275" cy="647700"/>
            <a:chOff x="255" y="957"/>
            <a:chExt cx="3487" cy="317"/>
          </a:xfrm>
        </p:grpSpPr>
        <p:sp>
          <p:nvSpPr>
            <p:cNvPr id="2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85351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1) </a:t>
              </a:r>
              <a:r>
                <a:rPr lang="ko-KR" altLang="en-US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구성원의 기본 권리</a:t>
              </a:r>
              <a:endParaRPr lang="ko-KR" altLang="en-US" sz="2000" b="1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85352" name="Text Box 10"/>
          <p:cNvSpPr txBox="1">
            <a:spLocks noChangeArrowheads="1"/>
          </p:cNvSpPr>
          <p:nvPr/>
        </p:nvSpPr>
        <p:spPr bwMode="auto">
          <a:xfrm>
            <a:off x="755650" y="14128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b="1" i="1">
              <a:solidFill>
                <a:srgbClr val="CC3300"/>
              </a:solidFill>
              <a:latin typeface="굴림" panose="020B0600000101010101" pitchFamily="50" charset="-127"/>
            </a:endParaRPr>
          </a:p>
        </p:txBody>
      </p:sp>
      <p:grpSp>
        <p:nvGrpSpPr>
          <p:cNvPr id="185353" name="Group 4"/>
          <p:cNvGrpSpPr>
            <a:grpSpLocks/>
          </p:cNvGrpSpPr>
          <p:nvPr/>
        </p:nvGrpSpPr>
        <p:grpSpPr bwMode="auto">
          <a:xfrm>
            <a:off x="827088" y="3789363"/>
            <a:ext cx="4105275" cy="647700"/>
            <a:chOff x="255" y="957"/>
            <a:chExt cx="3487" cy="317"/>
          </a:xfrm>
        </p:grpSpPr>
        <p:sp>
          <p:nvSpPr>
            <p:cNvPr id="49157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85355" name="AutoShape 6"/>
            <p:cNvSpPr>
              <a:spLocks noChangeArrowheads="1"/>
            </p:cNvSpPr>
            <p:nvPr/>
          </p:nvSpPr>
          <p:spPr bwMode="auto">
            <a:xfrm>
              <a:off x="295" y="983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 dirty="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2) </a:t>
              </a:r>
              <a:r>
                <a:rPr lang="ko-KR" altLang="en-US" sz="2000" dirty="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집단과정 중의 참여자의 권리</a:t>
              </a:r>
              <a:endParaRPr lang="ko-KR" altLang="en-US" sz="2000" b="1" dirty="0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85357" name="Text Box 10"/>
          <p:cNvSpPr txBox="1">
            <a:spLocks noChangeArrowheads="1"/>
          </p:cNvSpPr>
          <p:nvPr/>
        </p:nvSpPr>
        <p:spPr bwMode="auto">
          <a:xfrm>
            <a:off x="323850" y="2205038"/>
            <a:ext cx="80645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집단에 관한 충분한 사전 안내와 양해</a:t>
            </a:r>
          </a:p>
          <a:p>
            <a:pPr latinLnBrk="0">
              <a:spcBef>
                <a:spcPct val="20000"/>
              </a:spcBef>
            </a:pP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     </a:t>
            </a:r>
            <a:r>
              <a:rPr kumimoji="0" lang="en-US" altLang="ko-KR" b="1">
                <a:solidFill>
                  <a:schemeClr val="tx2"/>
                </a:solidFill>
                <a:latin typeface="굴림" panose="020B0600000101010101" pitchFamily="50" charset="-127"/>
              </a:rPr>
              <a:t>: </a:t>
            </a:r>
            <a:r>
              <a:rPr kumimoji="0" lang="ko-KR" altLang="en-US" b="1">
                <a:solidFill>
                  <a:schemeClr val="tx2"/>
                </a:solidFill>
                <a:latin typeface="굴림" panose="020B0600000101010101" pitchFamily="50" charset="-127"/>
              </a:rPr>
              <a:t>집단의 목적</a:t>
            </a:r>
            <a:r>
              <a:rPr kumimoji="0" lang="en-US" altLang="ko-KR" b="1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b="1">
                <a:solidFill>
                  <a:schemeClr val="tx2"/>
                </a:solidFill>
                <a:latin typeface="굴림" panose="020B0600000101010101" pitchFamily="50" charset="-127"/>
              </a:rPr>
              <a:t>절차</a:t>
            </a:r>
            <a:r>
              <a:rPr kumimoji="0" lang="en-US" altLang="ko-KR" b="1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b="1">
                <a:solidFill>
                  <a:schemeClr val="tx2"/>
                </a:solidFill>
                <a:latin typeface="굴림" panose="020B0600000101010101" pitchFamily="50" charset="-127"/>
              </a:rPr>
              <a:t>참여자 수칙</a:t>
            </a:r>
            <a:r>
              <a:rPr kumimoji="0" lang="en-US" altLang="ko-KR" b="1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b="1">
                <a:solidFill>
                  <a:schemeClr val="tx2"/>
                </a:solidFill>
                <a:latin typeface="굴림" panose="020B0600000101010101" pitchFamily="50" charset="-127"/>
              </a:rPr>
              <a:t>비용</a:t>
            </a:r>
            <a:r>
              <a:rPr kumimoji="0" lang="en-US" altLang="ko-KR" b="1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b="1">
                <a:solidFill>
                  <a:schemeClr val="tx2"/>
                </a:solidFill>
                <a:latin typeface="굴림" panose="020B0600000101010101" pitchFamily="50" charset="-127"/>
              </a:rPr>
              <a:t>집단지도자의 자격</a:t>
            </a:r>
            <a:r>
              <a:rPr kumimoji="0" lang="en-US" altLang="ko-KR" b="1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b="1">
                <a:solidFill>
                  <a:schemeClr val="tx2"/>
                </a:solidFill>
                <a:latin typeface="굴림" panose="020B0600000101010101" pitchFamily="50" charset="-127"/>
              </a:rPr>
              <a:t>연락처 등은 유인물로 준비</a:t>
            </a:r>
          </a:p>
          <a:p>
            <a:pPr latinLnBrk="0">
              <a:spcBef>
                <a:spcPct val="20000"/>
              </a:spcBef>
            </a:pPr>
            <a:r>
              <a:rPr kumimoji="0" lang="en-US" altLang="ko-KR" b="1">
                <a:solidFill>
                  <a:schemeClr val="tx2"/>
                </a:solidFill>
                <a:latin typeface="굴림" panose="020B0600000101010101" pitchFamily="50" charset="-127"/>
              </a:rPr>
              <a:t>     : </a:t>
            </a:r>
            <a:r>
              <a:rPr kumimoji="0" lang="ko-KR" altLang="en-US" b="1">
                <a:solidFill>
                  <a:schemeClr val="tx2"/>
                </a:solidFill>
                <a:latin typeface="굴림" panose="020B0600000101010101" pitchFamily="50" charset="-127"/>
              </a:rPr>
              <a:t>지도자와 참여자의 역할관계</a:t>
            </a:r>
            <a:r>
              <a:rPr kumimoji="0" lang="en-US" altLang="ko-KR" b="1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b="1">
                <a:solidFill>
                  <a:schemeClr val="tx2"/>
                </a:solidFill>
                <a:latin typeface="굴림" panose="020B0600000101010101" pitchFamily="50" charset="-127"/>
              </a:rPr>
              <a:t>참여목적과 집단구조의 관계</a:t>
            </a:r>
            <a:r>
              <a:rPr kumimoji="0" lang="en-US" altLang="ko-KR" b="1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b="1">
                <a:solidFill>
                  <a:schemeClr val="tx2"/>
                </a:solidFill>
                <a:latin typeface="굴림" panose="020B0600000101010101" pitchFamily="50" charset="-127"/>
              </a:rPr>
              <a:t>집단 참여로 인한 부담요소 등은 집단이 본격화되기 전에 논의</a:t>
            </a:r>
          </a:p>
        </p:txBody>
      </p:sp>
      <p:sp>
        <p:nvSpPr>
          <p:cNvPr id="185361" name="Text Box 10"/>
          <p:cNvSpPr txBox="1">
            <a:spLocks noChangeArrowheads="1"/>
          </p:cNvSpPr>
          <p:nvPr/>
        </p:nvSpPr>
        <p:spPr bwMode="auto">
          <a:xfrm>
            <a:off x="539750" y="5589588"/>
            <a:ext cx="8064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endParaRPr kumimoji="0" lang="ko-KR" altLang="en-US" sz="1800" b="1">
              <a:solidFill>
                <a:schemeClr val="tx2"/>
              </a:solidFill>
              <a:latin typeface="굴림" panose="020B0600000101010101" pitchFamily="50" charset="-127"/>
            </a:endParaRPr>
          </a:p>
        </p:txBody>
      </p:sp>
      <p:sp>
        <p:nvSpPr>
          <p:cNvPr id="185362" name="Text Box 10"/>
          <p:cNvSpPr txBox="1">
            <a:spLocks noChangeArrowheads="1"/>
          </p:cNvSpPr>
          <p:nvPr/>
        </p:nvSpPr>
        <p:spPr bwMode="auto">
          <a:xfrm>
            <a:off x="555563" y="4598987"/>
            <a:ext cx="8064500" cy="1357313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x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집단에 참여하고 이탈하는 것은 자발적이어야 함 </a:t>
            </a:r>
          </a:p>
          <a:p>
            <a:pPr latinLnBrk="0">
              <a:spcBef>
                <a:spcPct val="20000"/>
              </a:spcBef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  </a:t>
            </a:r>
            <a:r>
              <a:rPr kumimoji="0" lang="ko-KR" altLang="en-US" b="1" dirty="0">
                <a:solidFill>
                  <a:schemeClr val="tx2"/>
                </a:solidFill>
                <a:latin typeface="굴림" panose="020B0600000101010101" pitchFamily="50" charset="-127"/>
              </a:rPr>
              <a:t>예외</a:t>
            </a:r>
            <a:r>
              <a:rPr kumimoji="0" lang="en-US" altLang="ko-KR" b="1" dirty="0">
                <a:solidFill>
                  <a:schemeClr val="tx2"/>
                </a:solidFill>
                <a:latin typeface="굴림" panose="020B0600000101010101" pitchFamily="50" charset="-127"/>
              </a:rPr>
              <a:t>) </a:t>
            </a:r>
            <a:r>
              <a:rPr kumimoji="0" lang="ko-KR" altLang="en-US" b="1" dirty="0">
                <a:solidFill>
                  <a:schemeClr val="tx2"/>
                </a:solidFill>
                <a:latin typeface="굴림" panose="020B0600000101010101" pitchFamily="50" charset="-127"/>
              </a:rPr>
              <a:t>의뢰된 </a:t>
            </a:r>
            <a:r>
              <a:rPr kumimoji="0" lang="ko-KR" altLang="en-US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내담자들의</a:t>
            </a:r>
            <a:r>
              <a:rPr kumimoji="0" lang="ko-KR" altLang="en-US" b="1" dirty="0">
                <a:solidFill>
                  <a:schemeClr val="tx2"/>
                </a:solidFill>
                <a:latin typeface="굴림" panose="020B0600000101010101" pitchFamily="50" charset="-127"/>
              </a:rPr>
              <a:t> 자발성 문제</a:t>
            </a:r>
            <a:r>
              <a:rPr kumimoji="0" lang="en-US" altLang="ko-KR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b="1" dirty="0">
                <a:solidFill>
                  <a:schemeClr val="tx2"/>
                </a:solidFill>
                <a:latin typeface="굴림" panose="020B0600000101010101" pitchFamily="50" charset="-127"/>
              </a:rPr>
              <a:t>이탈할 경우 처리방법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개인정보를 보호받을 권리와 책임</a:t>
            </a:r>
          </a:p>
          <a:p>
            <a:pPr latinLnBrk="0">
              <a:spcBef>
                <a:spcPct val="20000"/>
              </a:spcBef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  </a:t>
            </a:r>
            <a:r>
              <a:rPr kumimoji="0" lang="ko-KR" altLang="en-US" b="1" dirty="0">
                <a:solidFill>
                  <a:schemeClr val="tx2"/>
                </a:solidFill>
                <a:latin typeface="굴림" panose="020B0600000101010101" pitchFamily="50" charset="-127"/>
              </a:rPr>
              <a:t>예외</a:t>
            </a:r>
            <a:r>
              <a:rPr kumimoji="0" lang="en-US" altLang="ko-KR" b="1" dirty="0">
                <a:solidFill>
                  <a:schemeClr val="tx2"/>
                </a:solidFill>
                <a:latin typeface="굴림" panose="020B0600000101010101" pitchFamily="50" charset="-127"/>
              </a:rPr>
              <a:t>) </a:t>
            </a:r>
            <a:r>
              <a:rPr kumimoji="0" lang="ko-KR" altLang="en-US" b="1" dirty="0">
                <a:solidFill>
                  <a:schemeClr val="tx2"/>
                </a:solidFill>
                <a:latin typeface="굴림" panose="020B0600000101010101" pitchFamily="50" charset="-127"/>
              </a:rPr>
              <a:t>상부에 보고해야 하는 의뢰된 </a:t>
            </a:r>
            <a:r>
              <a:rPr kumimoji="0" lang="ko-KR" altLang="en-US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내담자들</a:t>
            </a:r>
            <a:r>
              <a:rPr kumimoji="0" lang="en-US" altLang="ko-KR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b="1" dirty="0">
                <a:solidFill>
                  <a:schemeClr val="tx2"/>
                </a:solidFill>
                <a:latin typeface="굴림" panose="020B0600000101010101" pitchFamily="50" charset="-127"/>
              </a:rPr>
              <a:t>미성숙한 아동들</a:t>
            </a:r>
          </a:p>
        </p:txBody>
      </p:sp>
    </p:spTree>
    <p:extLst>
      <p:ext uri="{BB962C8B-B14F-4D97-AF65-F5344CB8AC3E}">
        <p14:creationId xmlns:p14="http://schemas.microsoft.com/office/powerpoint/2010/main" val="273683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110038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5. </a:t>
            </a:r>
            <a:r>
              <a:rPr lang="ko-KR" altLang="en-US" dirty="0" smtClean="0"/>
              <a:t>집단상담의 윤리문제</a:t>
            </a:r>
          </a:p>
        </p:txBody>
      </p:sp>
      <p:sp>
        <p:nvSpPr>
          <p:cNvPr id="186371" name="Text Box 10"/>
          <p:cNvSpPr txBox="1">
            <a:spLocks noChangeArrowheads="1"/>
          </p:cNvSpPr>
          <p:nvPr/>
        </p:nvSpPr>
        <p:spPr bwMode="auto">
          <a:xfrm>
            <a:off x="1547813" y="1916113"/>
            <a:ext cx="6119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sz="1800" b="1">
              <a:solidFill>
                <a:srgbClr val="000000"/>
              </a:solidFill>
            </a:endParaRP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3419475" y="2781300"/>
            <a:ext cx="428625" cy="115252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r>
              <a:rPr lang="ko-KR" altLang="en-US"/>
              <a:t>                       </a:t>
            </a:r>
          </a:p>
        </p:txBody>
      </p:sp>
      <p:sp>
        <p:nvSpPr>
          <p:cNvPr id="186376" name="Text Box 10"/>
          <p:cNvSpPr txBox="1">
            <a:spLocks noChangeArrowheads="1"/>
          </p:cNvSpPr>
          <p:nvPr/>
        </p:nvSpPr>
        <p:spPr bwMode="auto">
          <a:xfrm>
            <a:off x="755650" y="14128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b="1" i="1">
              <a:solidFill>
                <a:srgbClr val="CC3300"/>
              </a:solidFill>
              <a:latin typeface="굴림" panose="020B0600000101010101" pitchFamily="50" charset="-127"/>
            </a:endParaRPr>
          </a:p>
        </p:txBody>
      </p:sp>
      <p:sp>
        <p:nvSpPr>
          <p:cNvPr id="186381" name="Text Box 10"/>
          <p:cNvSpPr txBox="1">
            <a:spLocks noChangeArrowheads="1"/>
          </p:cNvSpPr>
          <p:nvPr/>
        </p:nvSpPr>
        <p:spPr bwMode="auto">
          <a:xfrm>
            <a:off x="539750" y="5589588"/>
            <a:ext cx="8064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endParaRPr kumimoji="0" lang="ko-KR" altLang="en-US" sz="1800" b="1">
              <a:solidFill>
                <a:schemeClr val="tx2"/>
              </a:solidFill>
              <a:latin typeface="굴림" panose="020B0600000101010101" pitchFamily="50" charset="-127"/>
            </a:endParaRPr>
          </a:p>
        </p:txBody>
      </p:sp>
      <p:grpSp>
        <p:nvGrpSpPr>
          <p:cNvPr id="186383" name="Group 4"/>
          <p:cNvGrpSpPr>
            <a:grpSpLocks/>
          </p:cNvGrpSpPr>
          <p:nvPr/>
        </p:nvGrpSpPr>
        <p:grpSpPr bwMode="auto">
          <a:xfrm>
            <a:off x="755650" y="1557338"/>
            <a:ext cx="4105275" cy="647700"/>
            <a:chOff x="255" y="957"/>
            <a:chExt cx="3487" cy="317"/>
          </a:xfrm>
        </p:grpSpPr>
        <p:sp>
          <p:nvSpPr>
            <p:cNvPr id="2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86385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3) </a:t>
              </a:r>
              <a:r>
                <a:rPr lang="ko-KR" altLang="en-US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내담자 이익을 위한 윤리문제</a:t>
              </a:r>
              <a:endParaRPr lang="ko-KR" altLang="en-US" sz="2000" b="1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86386" name="Text Box 10"/>
          <p:cNvSpPr txBox="1">
            <a:spLocks noChangeArrowheads="1"/>
          </p:cNvSpPr>
          <p:nvPr/>
        </p:nvSpPr>
        <p:spPr bwMode="auto">
          <a:xfrm>
            <a:off x="323850" y="2205038"/>
            <a:ext cx="8064500" cy="168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ⅰ.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가능한 한 신체적 위협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협박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강제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부당한 집단 압력에서 참여자들을 보호</a:t>
            </a:r>
          </a:p>
          <a:p>
            <a:pPr latinLnBrk="0">
              <a:spcBef>
                <a:spcPct val="20000"/>
              </a:spcBef>
            </a:pP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ⅱ. 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각자가 </a:t>
            </a:r>
            <a:r>
              <a:rPr kumimoji="0" lang="ko-KR" altLang="en-US" sz="1800" b="1" dirty="0" err="1">
                <a:solidFill>
                  <a:srgbClr val="FF0000"/>
                </a:solidFill>
                <a:latin typeface="굴림" panose="020B0600000101010101" pitchFamily="50" charset="-127"/>
              </a:rPr>
              <a:t>집단과정의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 시간을 공정하게 나누어 가질 기회 보장</a:t>
            </a:r>
          </a:p>
          <a:p>
            <a:pPr latinLnBrk="0">
              <a:spcBef>
                <a:spcPct val="20000"/>
              </a:spcBef>
            </a:pP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ⅲ.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연구나 실험이 있을 경우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관련정보를 미리 알리고 사전동의를 받음</a:t>
            </a:r>
          </a:p>
          <a:p>
            <a:pPr latinLnBrk="0">
              <a:spcBef>
                <a:spcPct val="20000"/>
              </a:spcBef>
            </a:pP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ⅳ.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 참여로 생길 수 있는 심리적 부담에 대해 미리 알려주기</a:t>
            </a:r>
          </a:p>
          <a:p>
            <a:pPr latinLnBrk="0">
              <a:spcBef>
                <a:spcPct val="20000"/>
              </a:spcBef>
            </a:pP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ⅴ.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 밖의 개별 모임이 있을 경우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집단에서 보고하도록 권유하기</a:t>
            </a:r>
          </a:p>
        </p:txBody>
      </p:sp>
      <p:grpSp>
        <p:nvGrpSpPr>
          <p:cNvPr id="186387" name="Group 4"/>
          <p:cNvGrpSpPr>
            <a:grpSpLocks/>
          </p:cNvGrpSpPr>
          <p:nvPr/>
        </p:nvGrpSpPr>
        <p:grpSpPr bwMode="auto">
          <a:xfrm>
            <a:off x="755650" y="4000500"/>
            <a:ext cx="4105275" cy="647700"/>
            <a:chOff x="255" y="957"/>
            <a:chExt cx="3487" cy="317"/>
          </a:xfrm>
        </p:grpSpPr>
        <p:sp>
          <p:nvSpPr>
            <p:cNvPr id="49157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86389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 dirty="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4) </a:t>
              </a:r>
              <a:r>
                <a:rPr lang="ko-KR" altLang="en-US" sz="2000" dirty="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집단 지도자의 행동 윤리</a:t>
              </a:r>
              <a:endParaRPr lang="ko-KR" altLang="en-US" sz="2000" b="1" dirty="0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86390" name="Text Box 10"/>
          <p:cNvSpPr txBox="1">
            <a:spLocks noChangeArrowheads="1"/>
          </p:cNvSpPr>
          <p:nvPr/>
        </p:nvSpPr>
        <p:spPr bwMode="auto">
          <a:xfrm>
            <a:off x="395288" y="4797425"/>
            <a:ext cx="80645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ⅰ.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 상담자의 개인적 가치관과 기법이 집단의 목적과 부합하는지 확인하고 책임의식을 가질 것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</a:t>
            </a:r>
          </a:p>
          <a:p>
            <a:pPr latinLnBrk="0">
              <a:spcBef>
                <a:spcPct val="20000"/>
              </a:spcBef>
            </a:pP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ⅱ. 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집단 참여자들과 부적절한 개인적 관계를 갖지 말 것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9229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1. </a:t>
            </a:r>
            <a:r>
              <a:rPr lang="ko-KR" altLang="en-US" smtClean="0"/>
              <a:t>집단상담의 기초 개념</a:t>
            </a:r>
          </a:p>
        </p:txBody>
      </p:sp>
      <p:sp>
        <p:nvSpPr>
          <p:cNvPr id="174083" name="Text Box 10"/>
          <p:cNvSpPr txBox="1">
            <a:spLocks noChangeArrowheads="1"/>
          </p:cNvSpPr>
          <p:nvPr/>
        </p:nvSpPr>
        <p:spPr bwMode="auto">
          <a:xfrm>
            <a:off x="1547813" y="1916113"/>
            <a:ext cx="6119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sz="1800" b="1">
              <a:solidFill>
                <a:srgbClr val="000000"/>
              </a:solidFill>
            </a:endParaRP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3419475" y="2781300"/>
            <a:ext cx="428625" cy="115252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r>
              <a:rPr lang="ko-KR" altLang="en-US"/>
              <a:t>                       </a:t>
            </a:r>
          </a:p>
        </p:txBody>
      </p:sp>
      <p:grpSp>
        <p:nvGrpSpPr>
          <p:cNvPr id="174085" name="Group 4"/>
          <p:cNvGrpSpPr>
            <a:grpSpLocks/>
          </p:cNvGrpSpPr>
          <p:nvPr/>
        </p:nvGrpSpPr>
        <p:grpSpPr bwMode="auto">
          <a:xfrm>
            <a:off x="611188" y="1515003"/>
            <a:ext cx="4105275" cy="647700"/>
            <a:chOff x="255" y="957"/>
            <a:chExt cx="3487" cy="317"/>
          </a:xfrm>
        </p:grpSpPr>
        <p:sp>
          <p:nvSpPr>
            <p:cNvPr id="2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74087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1) </a:t>
              </a:r>
              <a:r>
                <a:rPr lang="ko-KR" altLang="en-US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집단상담의 정의</a:t>
              </a:r>
              <a:endParaRPr lang="ko-KR" altLang="en-US" sz="2000" b="1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74088" name="Text Box 10"/>
          <p:cNvSpPr txBox="1">
            <a:spLocks noChangeArrowheads="1"/>
          </p:cNvSpPr>
          <p:nvPr/>
        </p:nvSpPr>
        <p:spPr bwMode="auto">
          <a:xfrm>
            <a:off x="323850" y="2997200"/>
            <a:ext cx="806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endParaRPr kumimoji="0" lang="ko-KR" altLang="en-US" sz="1800" b="1">
              <a:solidFill>
                <a:schemeClr val="tx2"/>
              </a:solidFill>
            </a:endParaRPr>
          </a:p>
        </p:txBody>
      </p:sp>
      <p:sp>
        <p:nvSpPr>
          <p:cNvPr id="174089" name="Text Box 10"/>
          <p:cNvSpPr txBox="1">
            <a:spLocks noChangeArrowheads="1"/>
          </p:cNvSpPr>
          <p:nvPr/>
        </p:nvSpPr>
        <p:spPr bwMode="auto">
          <a:xfrm>
            <a:off x="323850" y="2205038"/>
            <a:ext cx="8064500" cy="64135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x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집단상담이란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?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상담이나 심리치료의 집단적 접근으로 집단의 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내담자들이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상담자의 인도 아래 개인 문제를 토로하는 형태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상담의 </a:t>
            </a:r>
            <a:r>
              <a:rPr kumimoji="0" lang="en-US" altLang="ko-KR" sz="1800" b="1" dirty="0">
                <a:solidFill>
                  <a:schemeClr val="tx2"/>
                </a:solidFill>
              </a:rPr>
              <a:t>‘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예방</a:t>
            </a:r>
            <a:r>
              <a:rPr kumimoji="0" lang="en-US" altLang="ko-KR" sz="1800" b="1" dirty="0">
                <a:solidFill>
                  <a:schemeClr val="tx2"/>
                </a:solidFill>
              </a:rPr>
              <a:t>’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역할을 강조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</a:t>
            </a:r>
          </a:p>
        </p:txBody>
      </p:sp>
      <p:sp>
        <p:nvSpPr>
          <p:cNvPr id="174090" name="Text Box 10"/>
          <p:cNvSpPr txBox="1">
            <a:spLocks noChangeArrowheads="1"/>
          </p:cNvSpPr>
          <p:nvPr/>
        </p:nvSpPr>
        <p:spPr bwMode="auto">
          <a:xfrm>
            <a:off x="755650" y="14128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b="1" i="1">
              <a:solidFill>
                <a:srgbClr val="CC3300"/>
              </a:solidFill>
              <a:latin typeface="굴림" panose="020B0600000101010101" pitchFamily="50" charset="-127"/>
            </a:endParaRPr>
          </a:p>
        </p:txBody>
      </p:sp>
      <p:grpSp>
        <p:nvGrpSpPr>
          <p:cNvPr id="174091" name="Group 4"/>
          <p:cNvGrpSpPr>
            <a:grpSpLocks/>
          </p:cNvGrpSpPr>
          <p:nvPr/>
        </p:nvGrpSpPr>
        <p:grpSpPr bwMode="auto">
          <a:xfrm>
            <a:off x="611188" y="2852738"/>
            <a:ext cx="4105275" cy="647700"/>
            <a:chOff x="255" y="957"/>
            <a:chExt cx="3487" cy="317"/>
          </a:xfrm>
        </p:grpSpPr>
        <p:sp>
          <p:nvSpPr>
            <p:cNvPr id="3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74093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2) </a:t>
              </a:r>
              <a:r>
                <a:rPr lang="ko-KR" altLang="en-US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집단상담의 필요성</a:t>
              </a:r>
              <a:endParaRPr lang="ko-KR" altLang="en-US" sz="2000" b="1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74094" name="Text Box 10"/>
          <p:cNvSpPr txBox="1">
            <a:spLocks noChangeArrowheads="1"/>
          </p:cNvSpPr>
          <p:nvPr/>
        </p:nvSpPr>
        <p:spPr bwMode="auto">
          <a:xfrm>
            <a:off x="395288" y="3429000"/>
            <a:ext cx="80645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- </a:t>
            </a: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비인간화된 시대적 배경에서 집단상담의 필요성이 요구됨</a:t>
            </a: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.</a:t>
            </a:r>
          </a:p>
          <a:p>
            <a:pPr latinLnBrk="0">
              <a:spcBef>
                <a:spcPct val="20000"/>
              </a:spcBef>
            </a:pP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- </a:t>
            </a: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의사소통</a:t>
            </a: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대인불안</a:t>
            </a: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사회적 행동 학습 등에서 효과가 입증됨</a:t>
            </a: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. </a:t>
            </a:r>
          </a:p>
        </p:txBody>
      </p:sp>
      <p:grpSp>
        <p:nvGrpSpPr>
          <p:cNvPr id="174095" name="Group 4"/>
          <p:cNvGrpSpPr>
            <a:grpSpLocks/>
          </p:cNvGrpSpPr>
          <p:nvPr/>
        </p:nvGrpSpPr>
        <p:grpSpPr bwMode="auto">
          <a:xfrm>
            <a:off x="611188" y="4076700"/>
            <a:ext cx="4105275" cy="647700"/>
            <a:chOff x="255" y="957"/>
            <a:chExt cx="3487" cy="317"/>
          </a:xfrm>
        </p:grpSpPr>
        <p:sp>
          <p:nvSpPr>
            <p:cNvPr id="49157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74097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3) </a:t>
              </a:r>
              <a:r>
                <a:rPr lang="ko-KR" altLang="en-US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집단상담의 목표 설정</a:t>
              </a:r>
              <a:endParaRPr lang="ko-KR" altLang="en-US" sz="2000" b="1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74098" name="Text Box 10"/>
          <p:cNvSpPr txBox="1">
            <a:spLocks noChangeArrowheads="1"/>
          </p:cNvSpPr>
          <p:nvPr/>
        </p:nvSpPr>
        <p:spPr bwMode="auto">
          <a:xfrm>
            <a:off x="611188" y="4652963"/>
            <a:ext cx="8064500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구체성</a:t>
            </a: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현실성</a:t>
            </a: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그리고 개인적 특성이 반영되어야 함</a:t>
            </a: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.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일반적인 집단상담의 목표</a:t>
            </a:r>
          </a:p>
          <a:p>
            <a:pPr latinLnBrk="0">
              <a:spcBef>
                <a:spcPct val="20000"/>
              </a:spcBef>
            </a:pP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ⅰ. </a:t>
            </a: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감정의 바람직한 표현</a:t>
            </a: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발산의 촉진</a:t>
            </a:r>
          </a:p>
          <a:p>
            <a:pPr latinLnBrk="0">
              <a:spcBef>
                <a:spcPct val="20000"/>
              </a:spcBef>
            </a:pP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ⅱ. </a:t>
            </a: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자기 문제</a:t>
            </a: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(</a:t>
            </a: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관심사</a:t>
            </a: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)</a:t>
            </a: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에의 직면</a:t>
            </a: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해결의 권장</a:t>
            </a:r>
          </a:p>
          <a:p>
            <a:pPr latinLnBrk="0">
              <a:spcBef>
                <a:spcPct val="20000"/>
              </a:spcBef>
            </a:pP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ⅲ. </a:t>
            </a: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집단생활에서 자아개념의 강화</a:t>
            </a: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(</a:t>
            </a: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또는 자기표현의 향상</a:t>
            </a: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), </a:t>
            </a: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협동심의 향상</a:t>
            </a:r>
          </a:p>
          <a:p>
            <a:pPr latinLnBrk="0">
              <a:spcBef>
                <a:spcPct val="20000"/>
              </a:spcBef>
            </a:pP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ⅵ. </a:t>
            </a: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대인관계 기술의 향상</a:t>
            </a:r>
          </a:p>
        </p:txBody>
      </p:sp>
    </p:spTree>
    <p:extLst>
      <p:ext uri="{BB962C8B-B14F-4D97-AF65-F5344CB8AC3E}">
        <p14:creationId xmlns:p14="http://schemas.microsoft.com/office/powerpoint/2010/main" val="750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17992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1. </a:t>
            </a:r>
            <a:r>
              <a:rPr lang="ko-KR" altLang="en-US" dirty="0" smtClean="0"/>
              <a:t>집단상담의 기초 개념</a:t>
            </a:r>
          </a:p>
        </p:txBody>
      </p:sp>
      <p:sp>
        <p:nvSpPr>
          <p:cNvPr id="175107" name="Text Box 10"/>
          <p:cNvSpPr txBox="1">
            <a:spLocks noChangeArrowheads="1"/>
          </p:cNvSpPr>
          <p:nvPr/>
        </p:nvSpPr>
        <p:spPr bwMode="auto">
          <a:xfrm>
            <a:off x="1547813" y="1679037"/>
            <a:ext cx="6119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sz="1800" b="1">
              <a:solidFill>
                <a:srgbClr val="000000"/>
              </a:solidFill>
            </a:endParaRP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3419475" y="2544224"/>
            <a:ext cx="428625" cy="115252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r>
              <a:rPr lang="ko-KR" altLang="en-US"/>
              <a:t>                       </a:t>
            </a:r>
          </a:p>
        </p:txBody>
      </p:sp>
      <p:grpSp>
        <p:nvGrpSpPr>
          <p:cNvPr id="175109" name="Group 4"/>
          <p:cNvGrpSpPr>
            <a:grpSpLocks/>
          </p:cNvGrpSpPr>
          <p:nvPr/>
        </p:nvGrpSpPr>
        <p:grpSpPr bwMode="auto">
          <a:xfrm>
            <a:off x="611188" y="1320262"/>
            <a:ext cx="4105275" cy="647700"/>
            <a:chOff x="255" y="957"/>
            <a:chExt cx="3487" cy="317"/>
          </a:xfrm>
        </p:grpSpPr>
        <p:sp>
          <p:nvSpPr>
            <p:cNvPr id="2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75111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4) </a:t>
              </a:r>
              <a:r>
                <a:rPr lang="ko-KR" altLang="en-US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상담 집단의 구조적 특성</a:t>
              </a:r>
              <a:endParaRPr lang="ko-KR" altLang="en-US" sz="2000" b="1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75112" name="Text Box 10"/>
          <p:cNvSpPr txBox="1">
            <a:spLocks noChangeArrowheads="1"/>
          </p:cNvSpPr>
          <p:nvPr/>
        </p:nvSpPr>
        <p:spPr bwMode="auto">
          <a:xfrm>
            <a:off x="323850" y="2760124"/>
            <a:ext cx="806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endParaRPr kumimoji="0" lang="ko-KR" altLang="en-US" sz="1800" b="1">
              <a:solidFill>
                <a:schemeClr val="tx2"/>
              </a:solidFill>
            </a:endParaRPr>
          </a:p>
        </p:txBody>
      </p:sp>
      <p:sp>
        <p:nvSpPr>
          <p:cNvPr id="175113" name="Text Box 10"/>
          <p:cNvSpPr txBox="1">
            <a:spLocks noChangeArrowheads="1"/>
          </p:cNvSpPr>
          <p:nvPr/>
        </p:nvSpPr>
        <p:spPr bwMode="auto">
          <a:xfrm>
            <a:off x="323850" y="1967962"/>
            <a:ext cx="8064500" cy="223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 err="1">
                <a:solidFill>
                  <a:srgbClr val="FF0000"/>
                </a:solidFill>
                <a:latin typeface="굴림" panose="020B0600000101010101" pitchFamily="50" charset="-127"/>
              </a:rPr>
              <a:t>집단지도력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(</a:t>
            </a:r>
            <a:r>
              <a:rPr kumimoji="0" lang="ko-KR" altLang="en-US" sz="1800" b="1" dirty="0" err="1">
                <a:solidFill>
                  <a:srgbClr val="FF0000"/>
                </a:solidFill>
                <a:latin typeface="굴림" panose="020B0600000101010101" pitchFamily="50" charset="-127"/>
              </a:rPr>
              <a:t>리더쉽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): 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민주적 토론식 또는 참여적 지도자일수록 좋음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집단의 크기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: 4-8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명 정도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내담자의 성숙도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주의력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타인에게 관심을 가질 수 있는 능력 등에 따라 결정됨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예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)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아동은 적은 인원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짧은 시간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집단과정의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단계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: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탐색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-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방황 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-&gt;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자기중심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-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경쟁 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-&gt;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타인과의 비교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-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갈등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-&gt; 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집단중심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-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순응 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-&gt;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집단과의 개인적인 융화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특징적 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내담자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: </a:t>
            </a:r>
            <a:r>
              <a:rPr kumimoji="0" lang="en-US" altLang="ko-KR" sz="1800" b="1" dirty="0">
                <a:solidFill>
                  <a:schemeClr val="tx2"/>
                </a:solidFill>
              </a:rPr>
              <a:t>‘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도발자</a:t>
            </a:r>
            <a:r>
              <a:rPr kumimoji="0" lang="en-US" altLang="ko-KR" sz="1800" b="1" dirty="0">
                <a:solidFill>
                  <a:schemeClr val="tx2"/>
                </a:solidFill>
              </a:rPr>
              <a:t>’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</a:t>
            </a:r>
            <a:r>
              <a:rPr kumimoji="0" lang="en-US" altLang="ko-KR" sz="1800" b="1" dirty="0">
                <a:solidFill>
                  <a:schemeClr val="tx2"/>
                </a:solidFill>
              </a:rPr>
              <a:t>‘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중화자</a:t>
            </a:r>
            <a:r>
              <a:rPr kumimoji="0" lang="en-US" altLang="ko-KR" sz="1800" b="1" dirty="0">
                <a:solidFill>
                  <a:schemeClr val="tx2"/>
                </a:solidFill>
              </a:rPr>
              <a:t>’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</a:t>
            </a:r>
            <a:r>
              <a:rPr kumimoji="0" lang="en-US" altLang="ko-KR" sz="1800" b="1" dirty="0">
                <a:solidFill>
                  <a:schemeClr val="tx2"/>
                </a:solidFill>
              </a:rPr>
              <a:t>‘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방관자</a:t>
            </a:r>
            <a:r>
              <a:rPr kumimoji="0" lang="en-US" altLang="ko-KR" sz="1800" b="1" dirty="0">
                <a:solidFill>
                  <a:schemeClr val="tx2"/>
                </a:solidFill>
              </a:rPr>
              <a:t>’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등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변화를 위한 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내담자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행동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: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순응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동일시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내면화의 심리적 과정이 작용함</a:t>
            </a:r>
          </a:p>
        </p:txBody>
      </p:sp>
      <p:sp>
        <p:nvSpPr>
          <p:cNvPr id="175114" name="Text Box 10"/>
          <p:cNvSpPr txBox="1">
            <a:spLocks noChangeArrowheads="1"/>
          </p:cNvSpPr>
          <p:nvPr/>
        </p:nvSpPr>
        <p:spPr bwMode="auto">
          <a:xfrm>
            <a:off x="755650" y="14128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b="1" i="1">
              <a:solidFill>
                <a:srgbClr val="CC3300"/>
              </a:solidFill>
              <a:latin typeface="굴림" panose="020B0600000101010101" pitchFamily="50" charset="-127"/>
            </a:endParaRPr>
          </a:p>
        </p:txBody>
      </p:sp>
      <p:grpSp>
        <p:nvGrpSpPr>
          <p:cNvPr id="175119" name="Group 4"/>
          <p:cNvGrpSpPr>
            <a:grpSpLocks/>
          </p:cNvGrpSpPr>
          <p:nvPr/>
        </p:nvGrpSpPr>
        <p:grpSpPr bwMode="auto">
          <a:xfrm>
            <a:off x="611188" y="4199987"/>
            <a:ext cx="4105275" cy="647700"/>
            <a:chOff x="255" y="957"/>
            <a:chExt cx="3487" cy="317"/>
          </a:xfrm>
        </p:grpSpPr>
        <p:sp>
          <p:nvSpPr>
            <p:cNvPr id="49157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75121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 b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5) </a:t>
              </a:r>
              <a:r>
                <a:rPr lang="ko-KR" altLang="en-US" sz="2000" b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효과적인 집단상담의 특성</a:t>
              </a:r>
            </a:p>
          </p:txBody>
        </p:sp>
      </p:grpSp>
      <p:sp>
        <p:nvSpPr>
          <p:cNvPr id="175122" name="Text Box 10"/>
          <p:cNvSpPr txBox="1">
            <a:spLocks noChangeArrowheads="1"/>
          </p:cNvSpPr>
          <p:nvPr/>
        </p:nvSpPr>
        <p:spPr bwMode="auto">
          <a:xfrm>
            <a:off x="539750" y="4920712"/>
            <a:ext cx="8064500" cy="1588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내담자의 높은 참여의식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/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분명하고 구체적인 기대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/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집단에의 소속감 및 책임감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/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바람직한 분위기 및 </a:t>
            </a:r>
            <a:r>
              <a:rPr kumimoji="0" lang="en-US" altLang="ko-KR" sz="1800" b="1" dirty="0">
                <a:solidFill>
                  <a:schemeClr val="tx2"/>
                </a:solidFill>
              </a:rPr>
              <a:t>‘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생산적 긴장</a:t>
            </a:r>
            <a:r>
              <a:rPr kumimoji="0" lang="en-US" altLang="ko-KR" sz="1800" b="1" dirty="0">
                <a:solidFill>
                  <a:schemeClr val="tx2"/>
                </a:solidFill>
              </a:rPr>
              <a:t>’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조성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b="1" dirty="0">
                <a:solidFill>
                  <a:srgbClr val="FF0000"/>
                </a:solidFill>
              </a:rPr>
              <a:t>생산적 긴장이란</a:t>
            </a:r>
            <a:r>
              <a:rPr kumimoji="0" lang="en-US" altLang="ko-KR" b="1" dirty="0">
                <a:solidFill>
                  <a:srgbClr val="FF0000"/>
                </a:solidFill>
              </a:rPr>
              <a:t>?</a:t>
            </a:r>
            <a:r>
              <a:rPr kumimoji="0" lang="en-US" altLang="ko-KR" b="1" dirty="0">
                <a:solidFill>
                  <a:schemeClr val="tx2"/>
                </a:solidFill>
              </a:rPr>
              <a:t> </a:t>
            </a:r>
            <a:r>
              <a:rPr kumimoji="0" lang="ko-KR" altLang="en-US" b="1" dirty="0">
                <a:solidFill>
                  <a:schemeClr val="tx2"/>
                </a:solidFill>
              </a:rPr>
              <a:t>경쟁</a:t>
            </a:r>
            <a:r>
              <a:rPr kumimoji="0" lang="en-US" altLang="ko-KR" b="1" dirty="0">
                <a:solidFill>
                  <a:schemeClr val="tx2"/>
                </a:solidFill>
              </a:rPr>
              <a:t>, </a:t>
            </a:r>
            <a:r>
              <a:rPr kumimoji="0" lang="ko-KR" altLang="en-US" b="1" dirty="0">
                <a:solidFill>
                  <a:schemeClr val="tx2"/>
                </a:solidFill>
              </a:rPr>
              <a:t>갈등</a:t>
            </a:r>
            <a:r>
              <a:rPr kumimoji="0" lang="en-US" altLang="ko-KR" b="1" dirty="0">
                <a:solidFill>
                  <a:schemeClr val="tx2"/>
                </a:solidFill>
              </a:rPr>
              <a:t>, </a:t>
            </a:r>
            <a:r>
              <a:rPr kumimoji="0" lang="ko-KR" altLang="en-US" b="1" dirty="0">
                <a:solidFill>
                  <a:schemeClr val="tx2"/>
                </a:solidFill>
              </a:rPr>
              <a:t>수치심</a:t>
            </a:r>
            <a:r>
              <a:rPr kumimoji="0" lang="en-US" altLang="ko-KR" b="1" dirty="0">
                <a:solidFill>
                  <a:schemeClr val="tx2"/>
                </a:solidFill>
              </a:rPr>
              <a:t>, </a:t>
            </a:r>
            <a:r>
              <a:rPr kumimoji="0" lang="ko-KR" altLang="en-US" b="1" dirty="0">
                <a:solidFill>
                  <a:schemeClr val="tx2"/>
                </a:solidFill>
              </a:rPr>
              <a:t>열등감</a:t>
            </a:r>
            <a:r>
              <a:rPr kumimoji="0" lang="en-US" altLang="ko-KR" b="1" dirty="0">
                <a:solidFill>
                  <a:schemeClr val="tx2"/>
                </a:solidFill>
              </a:rPr>
              <a:t>, </a:t>
            </a:r>
            <a:r>
              <a:rPr kumimoji="0" lang="ko-KR" altLang="en-US" b="1" dirty="0">
                <a:solidFill>
                  <a:schemeClr val="tx2"/>
                </a:solidFill>
              </a:rPr>
              <a:t>불만 등이 내담자의 </a:t>
            </a:r>
            <a:r>
              <a:rPr kumimoji="0" lang="ko-KR" altLang="en-US" b="1" dirty="0" err="1">
                <a:solidFill>
                  <a:schemeClr val="tx2"/>
                </a:solidFill>
              </a:rPr>
              <a:t>행동변화</a:t>
            </a:r>
            <a:r>
              <a:rPr kumimoji="0" lang="ko-KR" altLang="en-US" b="1" dirty="0">
                <a:solidFill>
                  <a:schemeClr val="tx2"/>
                </a:solidFill>
              </a:rPr>
              <a:t> 촉진제 기능을 발휘하는 경우</a:t>
            </a:r>
            <a:r>
              <a:rPr kumimoji="0" lang="en-US" altLang="ko-KR" b="1" dirty="0">
                <a:solidFill>
                  <a:schemeClr val="tx2"/>
                </a:solidFill>
              </a:rPr>
              <a:t>. </a:t>
            </a:r>
            <a:endParaRPr kumimoji="0" lang="ko-KR" altLang="en-US" sz="1800" b="1" dirty="0">
              <a:solidFill>
                <a:schemeClr val="tx2"/>
              </a:solidFill>
              <a:latin typeface="굴림" panose="020B0600000101010101" pitchFamily="50" charset="-127"/>
            </a:endParaRP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바람직한 규준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: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솔직과 존경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자유로운 의사소통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경청하고 반응하기 등</a:t>
            </a:r>
            <a:endParaRPr kumimoji="0" lang="en-US" altLang="ko-KR" sz="1800" b="1" dirty="0">
              <a:solidFill>
                <a:schemeClr val="tx2"/>
              </a:solidFill>
              <a:latin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367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508150" y="1593775"/>
            <a:ext cx="5584329" cy="2062103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338400" indent="-338400" algn="just" eaLnBrk="1" hangingPunct="1">
              <a:defRPr/>
            </a:pPr>
            <a:r>
              <a:rPr lang="en-US" altLang="ko-K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지도집단</a:t>
            </a:r>
            <a:endParaRPr lang="en-US" altLang="ko-K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38400" indent="-338400" algn="just" eaLnBrk="1" hangingPunct="1">
              <a:buFontTx/>
              <a:buAutoNum type="arabicParenR"/>
              <a:defRPr/>
            </a:pPr>
            <a:endParaRPr lang="en-US" altLang="ko-KR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338400" indent="-338400" algn="just" eaLnBrk="1" hangingPunct="1">
              <a:buFont typeface="Wingdings" pitchFamily="2" charset="2"/>
              <a:buChar char="§"/>
              <a:defRPr/>
            </a:pPr>
            <a:r>
              <a:rPr lang="ko-KR" altLang="en-US" sz="16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개인적 요구나 관심사에 맞는 적절한 정보 제공</a:t>
            </a:r>
            <a:endParaRPr lang="en-US" altLang="ko-KR" sz="1600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38400" indent="-338400" algn="just" eaLnBrk="1" hangingPunct="1">
              <a:buFont typeface="Wingdings" pitchFamily="2" charset="2"/>
              <a:buChar char="§"/>
              <a:defRPr/>
            </a:pPr>
            <a:endParaRPr lang="en-US" altLang="ko-KR" sz="1600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38400" indent="-338400" algn="just" eaLnBrk="1" hangingPunct="1">
              <a:buFont typeface="Wingdings" pitchFamily="2" charset="2"/>
              <a:buChar char="§"/>
              <a:defRPr/>
            </a:pPr>
            <a:r>
              <a:rPr lang="ko-KR" altLang="en-US" sz="16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주로 학교에서 이루어지며 크기는</a:t>
            </a:r>
            <a:r>
              <a:rPr lang="en-US" altLang="ko-KR" sz="16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 12~40</a:t>
            </a:r>
            <a:r>
              <a:rPr lang="ko-KR" altLang="en-US" sz="16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명 정도</a:t>
            </a:r>
            <a:endParaRPr lang="en-US" altLang="ko-KR" sz="1600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38400" indent="-338400" algn="just" eaLnBrk="1" hangingPunct="1">
              <a:buFont typeface="Wingdings" pitchFamily="2" charset="2"/>
              <a:buChar char="§"/>
              <a:defRPr/>
            </a:pPr>
            <a:endParaRPr lang="en-US" altLang="ko-KR" sz="1600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38400" indent="-338400" algn="just" eaLnBrk="1" hangingPunct="1">
              <a:buFont typeface="Wingdings" pitchFamily="2" charset="2"/>
              <a:buChar char="§"/>
              <a:defRPr/>
            </a:pPr>
            <a:r>
              <a:rPr lang="ko-KR" altLang="en-US" sz="16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구조적</a:t>
            </a:r>
            <a:r>
              <a:rPr lang="en-US" altLang="ko-KR" sz="16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지도자에 의해 논의 주제 결정</a:t>
            </a:r>
            <a:r>
              <a:rPr lang="en-US" altLang="ko-KR" sz="16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문제 예방 관심</a:t>
            </a:r>
          </a:p>
        </p:txBody>
      </p:sp>
      <p:sp>
        <p:nvSpPr>
          <p:cNvPr id="12291" name="직사각형 12"/>
          <p:cNvSpPr>
            <a:spLocks noChangeArrowheads="1"/>
          </p:cNvSpPr>
          <p:nvPr/>
        </p:nvSpPr>
        <p:spPr bwMode="auto">
          <a:xfrm>
            <a:off x="508150" y="3970808"/>
            <a:ext cx="5584329" cy="2554545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marL="341313" indent="-341313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just" eaLnBrk="1" hangingPunct="1">
              <a:spcBef>
                <a:spcPts val="25"/>
              </a:spcBef>
              <a:buFontTx/>
              <a:buNone/>
              <a:defRPr/>
            </a:pPr>
            <a:r>
              <a:rPr lang="en-US" altLang="ko-K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2) </a:t>
            </a:r>
            <a:r>
              <a:rPr lang="ko-KR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상담집단</a:t>
            </a:r>
            <a:endParaRPr lang="en-US" altLang="ko-KR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just" eaLnBrk="1" hangingPunct="1">
              <a:spcBef>
                <a:spcPts val="25"/>
              </a:spcBef>
              <a:buFontTx/>
              <a:buNone/>
              <a:defRPr/>
            </a:pPr>
            <a:endParaRPr lang="en-US" altLang="ko-KR" sz="2400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 eaLnBrk="1" hangingPunct="1">
              <a:spcBef>
                <a:spcPts val="25"/>
              </a:spcBef>
              <a:buFont typeface="Wingdings" pitchFamily="2" charset="2"/>
              <a:buChar char="§"/>
              <a:defRPr/>
            </a:pPr>
            <a:r>
              <a:rPr lang="ko-KR" altLang="en-US" sz="16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정의적이고 개인적인 내용에 초점</a:t>
            </a:r>
            <a:endParaRPr lang="en-US" altLang="ko-KR" sz="1600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 eaLnBrk="1" hangingPunct="1">
              <a:spcBef>
                <a:spcPts val="25"/>
              </a:spcBef>
              <a:buFont typeface="Wingdings" pitchFamily="2" charset="2"/>
              <a:buChar char="§"/>
              <a:defRPr/>
            </a:pPr>
            <a:endParaRPr lang="en-US" altLang="ko-KR" sz="1600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 eaLnBrk="1" hangingPunct="1">
              <a:spcBef>
                <a:spcPts val="25"/>
              </a:spcBef>
              <a:buFont typeface="Wingdings" pitchFamily="2" charset="2"/>
              <a:buChar char="§"/>
              <a:defRPr/>
            </a:pPr>
            <a:r>
              <a:rPr lang="ko-KR" altLang="en-US" sz="16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상담자의 역할은 안전하고 신뢰를 주는 분위기를 만들기</a:t>
            </a:r>
            <a:endParaRPr lang="en-US" altLang="ko-KR" sz="1600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 eaLnBrk="1" hangingPunct="1">
              <a:spcBef>
                <a:spcPts val="25"/>
              </a:spcBef>
              <a:buFont typeface="Wingdings" pitchFamily="2" charset="2"/>
              <a:buChar char="§"/>
              <a:defRPr/>
            </a:pPr>
            <a:endParaRPr lang="en-US" altLang="ko-KR" sz="1600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 eaLnBrk="1" hangingPunct="1">
              <a:spcBef>
                <a:spcPts val="25"/>
              </a:spcBef>
              <a:buFont typeface="Wingdings" pitchFamily="2" charset="2"/>
              <a:buChar char="§"/>
              <a:defRPr/>
            </a:pPr>
            <a:r>
              <a:rPr lang="ko-KR" altLang="en-US" sz="16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개인적 문제를 나누는 것을 통해 개인의 원하는 행동 변화를 꾀함</a:t>
            </a:r>
            <a:r>
              <a:rPr lang="en-US" altLang="ko-KR" sz="16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600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 bwMode="auto">
          <a:xfrm>
            <a:off x="300038" y="285750"/>
            <a:ext cx="7772400" cy="857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z="3600" b="1" kern="0" dirty="0" smtClean="0">
                <a:solidFill>
                  <a:srgbClr val="00006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rPr>
              <a:t> </a:t>
            </a:r>
            <a:r>
              <a:rPr lang="ko-KR" altLang="en-US" sz="3600" b="1" kern="0" dirty="0">
                <a:solidFill>
                  <a:srgbClr val="00006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rPr>
              <a:t>집단상담의 형태</a:t>
            </a:r>
          </a:p>
        </p:txBody>
      </p:sp>
      <p:pic>
        <p:nvPicPr>
          <p:cNvPr id="12294" name="Picture 6" descr="http://www.seogu1388.or.kr/upfile/movie/DSC_01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988840"/>
            <a:ext cx="2093632" cy="15501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2296" name="Picture 8" descr="http://cfile9.uf.tistory.com/image/2537393D52427AE81DB3A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141666"/>
            <a:ext cx="2093631" cy="14522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638902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8"/>
          <p:cNvSpPr txBox="1">
            <a:spLocks noChangeArrowheads="1"/>
          </p:cNvSpPr>
          <p:nvPr/>
        </p:nvSpPr>
        <p:spPr bwMode="auto">
          <a:xfrm>
            <a:off x="1049338" y="0"/>
            <a:ext cx="7843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ko-KR" altLang="ko-KR" sz="3600">
              <a:solidFill>
                <a:schemeClr val="bg1"/>
              </a:solidFill>
            </a:endParaRPr>
          </a:p>
        </p:txBody>
      </p:sp>
      <p:sp>
        <p:nvSpPr>
          <p:cNvPr id="13315" name="내용 개체 틀 2"/>
          <p:cNvSpPr txBox="1">
            <a:spLocks/>
          </p:cNvSpPr>
          <p:nvPr/>
        </p:nvSpPr>
        <p:spPr bwMode="auto">
          <a:xfrm>
            <a:off x="1357313" y="1571625"/>
            <a:ext cx="3071812" cy="432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</a:pPr>
            <a:endParaRPr kumimoji="0" lang="ko-KR" altLang="en-US" sz="2500"/>
          </a:p>
        </p:txBody>
      </p:sp>
      <p:sp>
        <p:nvSpPr>
          <p:cNvPr id="13316" name="직사각형 11"/>
          <p:cNvSpPr>
            <a:spLocks noChangeArrowheads="1"/>
          </p:cNvSpPr>
          <p:nvPr/>
        </p:nvSpPr>
        <p:spPr bwMode="auto">
          <a:xfrm>
            <a:off x="896044" y="1707890"/>
            <a:ext cx="6701789" cy="1769715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ko-K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3) </a:t>
            </a:r>
            <a:r>
              <a:rPr lang="ko-KR" alt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치료집단</a:t>
            </a:r>
            <a:endParaRPr lang="en-US" altLang="ko-KR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ko-KR" altLang="en-US" sz="18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치료를 목적</a:t>
            </a:r>
            <a:endParaRPr lang="en-US" altLang="ko-KR" sz="1800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ko-KR" altLang="en-US" sz="18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정상적으로 기능할 수 없는 사람을 대상</a:t>
            </a:r>
            <a:endParaRPr lang="en-US" altLang="ko-KR" sz="1800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ko-KR" altLang="en-US" sz="18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긴 시간을 요하며</a:t>
            </a:r>
            <a:r>
              <a:rPr lang="en-US" altLang="ko-KR" sz="18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8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지도자 전문적 기술 필요</a:t>
            </a:r>
            <a:endParaRPr lang="en-US" altLang="ko-KR" sz="1800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317" name="직사각형 12"/>
          <p:cNvSpPr>
            <a:spLocks noChangeArrowheads="1"/>
          </p:cNvSpPr>
          <p:nvPr/>
        </p:nvSpPr>
        <p:spPr bwMode="auto">
          <a:xfrm>
            <a:off x="896044" y="4143375"/>
            <a:ext cx="6717378" cy="1569660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4) </a:t>
            </a:r>
            <a:r>
              <a:rPr lang="ko-KR" alt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자조집단</a:t>
            </a:r>
            <a:endParaRPr lang="en-US" altLang="ko-KR" sz="2800" b="1" dirty="0" smtClean="0">
              <a:solidFill>
                <a:srgbClr val="00206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85750" indent="-285750"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sz="18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 유사한 문제</a:t>
            </a:r>
            <a:r>
              <a:rPr lang="en-US" altLang="ko-KR" sz="18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8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공통문제와 목표를 위해 도움 주고 집단</a:t>
            </a:r>
            <a:endParaRPr lang="en-US" altLang="ko-KR" sz="1800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ko-KR" altLang="en-US" sz="18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    예 </a:t>
            </a:r>
            <a:r>
              <a:rPr lang="en-US" altLang="ko-KR" sz="18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800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알코올 중독에서 벗어나고자 하는 모임</a:t>
            </a:r>
          </a:p>
        </p:txBody>
      </p:sp>
      <p:sp>
        <p:nvSpPr>
          <p:cNvPr id="13" name="제목 1"/>
          <p:cNvSpPr txBox="1">
            <a:spLocks/>
          </p:cNvSpPr>
          <p:nvPr/>
        </p:nvSpPr>
        <p:spPr bwMode="auto">
          <a:xfrm>
            <a:off x="250825" y="292100"/>
            <a:ext cx="7772400" cy="857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z="3600" b="1" kern="0" dirty="0" smtClean="0">
                <a:solidFill>
                  <a:srgbClr val="000066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3600" b="1" kern="0" dirty="0">
                <a:solidFill>
                  <a:srgbClr val="000066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집단상담의 형태</a:t>
            </a:r>
          </a:p>
        </p:txBody>
      </p:sp>
    </p:spTree>
    <p:extLst>
      <p:ext uri="{BB962C8B-B14F-4D97-AF65-F5344CB8AC3E}">
        <p14:creationId xmlns:p14="http://schemas.microsoft.com/office/powerpoint/2010/main" val="2021953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77259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2. </a:t>
            </a:r>
            <a:r>
              <a:rPr lang="ko-KR" altLang="en-US" dirty="0" smtClean="0"/>
              <a:t>집단상담의 준비 및 구성</a:t>
            </a:r>
          </a:p>
        </p:txBody>
      </p:sp>
      <p:sp>
        <p:nvSpPr>
          <p:cNvPr id="176131" name="Text Box 10"/>
          <p:cNvSpPr txBox="1">
            <a:spLocks noChangeArrowheads="1"/>
          </p:cNvSpPr>
          <p:nvPr/>
        </p:nvSpPr>
        <p:spPr bwMode="auto">
          <a:xfrm>
            <a:off x="1547813" y="1916113"/>
            <a:ext cx="6119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sz="1800" b="1">
              <a:solidFill>
                <a:srgbClr val="000000"/>
              </a:solidFill>
            </a:endParaRP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3419475" y="2781300"/>
            <a:ext cx="428625" cy="115252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r>
              <a:rPr lang="ko-KR" altLang="en-US"/>
              <a:t>                       </a:t>
            </a:r>
          </a:p>
        </p:txBody>
      </p:sp>
      <p:grpSp>
        <p:nvGrpSpPr>
          <p:cNvPr id="176133" name="Group 4"/>
          <p:cNvGrpSpPr>
            <a:grpSpLocks/>
          </p:cNvGrpSpPr>
          <p:nvPr/>
        </p:nvGrpSpPr>
        <p:grpSpPr bwMode="auto">
          <a:xfrm>
            <a:off x="611188" y="1557338"/>
            <a:ext cx="4105275" cy="647700"/>
            <a:chOff x="255" y="957"/>
            <a:chExt cx="3487" cy="317"/>
          </a:xfrm>
        </p:grpSpPr>
        <p:sp>
          <p:nvSpPr>
            <p:cNvPr id="2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76135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1) </a:t>
              </a:r>
              <a:r>
                <a:rPr lang="ko-KR" altLang="en-US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집단구성원의 선정</a:t>
              </a:r>
              <a:endParaRPr lang="ko-KR" altLang="en-US" sz="2000" b="1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76136" name="Text Box 10"/>
          <p:cNvSpPr txBox="1">
            <a:spLocks noChangeArrowheads="1"/>
          </p:cNvSpPr>
          <p:nvPr/>
        </p:nvSpPr>
        <p:spPr bwMode="auto">
          <a:xfrm>
            <a:off x="323850" y="2997200"/>
            <a:ext cx="806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endParaRPr kumimoji="0" lang="ko-KR" altLang="en-US" sz="1800" b="1">
              <a:solidFill>
                <a:schemeClr val="tx2"/>
              </a:solidFill>
            </a:endParaRPr>
          </a:p>
        </p:txBody>
      </p:sp>
      <p:sp>
        <p:nvSpPr>
          <p:cNvPr id="176137" name="Text Box 10"/>
          <p:cNvSpPr txBox="1">
            <a:spLocks noChangeArrowheads="1"/>
          </p:cNvSpPr>
          <p:nvPr/>
        </p:nvSpPr>
        <p:spPr bwMode="auto">
          <a:xfrm>
            <a:off x="323850" y="2205038"/>
            <a:ext cx="8064500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성별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연령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과거의 배경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성격 차이 등을 고려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연령 및 사회적 성숙도는 동질적인 것이 좋으나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성별은 발달 수준을 고려하는 것이 좋음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. 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도움을 기꺼이 원하는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자신이 문제를 기꺼이 말하는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 분위기에 잘 적응하는 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집단원이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효과적임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사전 면담을 통해 결정하는 것도 좋음</a:t>
            </a:r>
            <a:endParaRPr kumimoji="0" lang="en-US" altLang="ko-KR" sz="1800" b="1" dirty="0">
              <a:solidFill>
                <a:schemeClr val="tx2"/>
              </a:solidFill>
              <a:latin typeface="굴림" panose="020B0600000101010101" pitchFamily="50" charset="-127"/>
            </a:endParaRPr>
          </a:p>
        </p:txBody>
      </p:sp>
      <p:sp>
        <p:nvSpPr>
          <p:cNvPr id="176138" name="Text Box 10"/>
          <p:cNvSpPr txBox="1">
            <a:spLocks noChangeArrowheads="1"/>
          </p:cNvSpPr>
          <p:nvPr/>
        </p:nvSpPr>
        <p:spPr bwMode="auto">
          <a:xfrm>
            <a:off x="755650" y="14128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b="1" i="1">
              <a:solidFill>
                <a:srgbClr val="CC3300"/>
              </a:solidFill>
              <a:latin typeface="굴림" panose="020B0600000101010101" pitchFamily="50" charset="-127"/>
            </a:endParaRPr>
          </a:p>
        </p:txBody>
      </p:sp>
      <p:grpSp>
        <p:nvGrpSpPr>
          <p:cNvPr id="176143" name="Group 4"/>
          <p:cNvGrpSpPr>
            <a:grpSpLocks/>
          </p:cNvGrpSpPr>
          <p:nvPr/>
        </p:nvGrpSpPr>
        <p:grpSpPr bwMode="auto">
          <a:xfrm>
            <a:off x="611188" y="3789363"/>
            <a:ext cx="4105275" cy="647700"/>
            <a:chOff x="255" y="957"/>
            <a:chExt cx="3487" cy="317"/>
          </a:xfrm>
        </p:grpSpPr>
        <p:sp>
          <p:nvSpPr>
            <p:cNvPr id="3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76145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2) </a:t>
              </a:r>
              <a:r>
                <a:rPr lang="ko-KR" altLang="en-US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집단의 크기</a:t>
              </a:r>
              <a:endParaRPr lang="ko-KR" altLang="en-US" sz="2000" b="1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76146" name="Text Box 10"/>
          <p:cNvSpPr txBox="1">
            <a:spLocks noChangeArrowheads="1"/>
          </p:cNvSpPr>
          <p:nvPr/>
        </p:nvSpPr>
        <p:spPr bwMode="auto">
          <a:xfrm>
            <a:off x="539750" y="4437063"/>
            <a:ext cx="8064500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5-8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명이 바람직함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.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너무 작으면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상호관계 및 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행동범위가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좁아지고 압력이 높아짐</a:t>
            </a:r>
          </a:p>
          <a:p>
            <a:pPr latinLnBrk="0">
              <a:spcBef>
                <a:spcPct val="20000"/>
              </a:spcBef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    너무 크면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실질적 참여가 줄고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상담자가 공평한 주의를 기울이지 못함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</a:t>
            </a:r>
          </a:p>
        </p:txBody>
      </p:sp>
      <p:grpSp>
        <p:nvGrpSpPr>
          <p:cNvPr id="176147" name="Group 4"/>
          <p:cNvGrpSpPr>
            <a:grpSpLocks/>
          </p:cNvGrpSpPr>
          <p:nvPr/>
        </p:nvGrpSpPr>
        <p:grpSpPr bwMode="auto">
          <a:xfrm>
            <a:off x="611188" y="5516563"/>
            <a:ext cx="4105275" cy="647700"/>
            <a:chOff x="255" y="957"/>
            <a:chExt cx="3487" cy="317"/>
          </a:xfrm>
        </p:grpSpPr>
        <p:sp>
          <p:nvSpPr>
            <p:cNvPr id="49157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76149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3) </a:t>
              </a:r>
              <a:r>
                <a:rPr lang="ko-KR" altLang="en-US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모임의 시간</a:t>
              </a:r>
              <a:endParaRPr lang="ko-KR" altLang="en-US" sz="2000" b="1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76151" name="Text Box 10"/>
          <p:cNvSpPr txBox="1">
            <a:spLocks noChangeArrowheads="1"/>
          </p:cNvSpPr>
          <p:nvPr/>
        </p:nvSpPr>
        <p:spPr bwMode="auto">
          <a:xfrm>
            <a:off x="827088" y="6207125"/>
            <a:ext cx="806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구성원의 연령</a:t>
            </a: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집단의 성격</a:t>
            </a: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>
                <a:solidFill>
                  <a:schemeClr val="tx2"/>
                </a:solidFill>
                <a:latin typeface="굴림" panose="020B0600000101010101" pitchFamily="50" charset="-127"/>
              </a:rPr>
              <a:t>모임의 빈도에 따라 달라짐</a:t>
            </a:r>
            <a:r>
              <a:rPr kumimoji="0" lang="en-US" altLang="ko-KR" sz="1800" b="1">
                <a:solidFill>
                  <a:schemeClr val="tx2"/>
                </a:solidFill>
                <a:latin typeface="굴림" panose="020B0600000101010101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878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111123"/>
            <a:ext cx="7886700" cy="1028701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2. </a:t>
            </a:r>
            <a:r>
              <a:rPr lang="ko-KR" altLang="en-US" dirty="0" smtClean="0"/>
              <a:t>집단상담의 준비 및 구성</a:t>
            </a:r>
          </a:p>
        </p:txBody>
      </p:sp>
      <p:sp>
        <p:nvSpPr>
          <p:cNvPr id="177155" name="Text Box 10"/>
          <p:cNvSpPr txBox="1">
            <a:spLocks noChangeArrowheads="1"/>
          </p:cNvSpPr>
          <p:nvPr/>
        </p:nvSpPr>
        <p:spPr bwMode="auto">
          <a:xfrm>
            <a:off x="1547813" y="1916113"/>
            <a:ext cx="6119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sz="1800" b="1">
              <a:solidFill>
                <a:srgbClr val="000000"/>
              </a:solidFill>
            </a:endParaRPr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3419475" y="2781300"/>
            <a:ext cx="428625" cy="115252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r>
              <a:rPr lang="ko-KR" altLang="en-US"/>
              <a:t>                       </a:t>
            </a:r>
          </a:p>
        </p:txBody>
      </p:sp>
      <p:grpSp>
        <p:nvGrpSpPr>
          <p:cNvPr id="177157" name="Group 4"/>
          <p:cNvGrpSpPr>
            <a:grpSpLocks/>
          </p:cNvGrpSpPr>
          <p:nvPr/>
        </p:nvGrpSpPr>
        <p:grpSpPr bwMode="auto">
          <a:xfrm>
            <a:off x="539750" y="3059913"/>
            <a:ext cx="4105275" cy="647700"/>
            <a:chOff x="255" y="957"/>
            <a:chExt cx="3487" cy="317"/>
          </a:xfrm>
        </p:grpSpPr>
        <p:sp>
          <p:nvSpPr>
            <p:cNvPr id="2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77159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4) </a:t>
              </a:r>
              <a:r>
                <a:rPr lang="ko-KR" altLang="en-US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물리적 시설</a:t>
              </a:r>
              <a:endParaRPr lang="ko-KR" altLang="en-US" sz="2000" b="1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77161" name="Text Box 10"/>
          <p:cNvSpPr txBox="1">
            <a:spLocks noChangeArrowheads="1"/>
          </p:cNvSpPr>
          <p:nvPr/>
        </p:nvSpPr>
        <p:spPr bwMode="auto">
          <a:xfrm>
            <a:off x="323850" y="3716338"/>
            <a:ext cx="80645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너무 크지 않고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외부 방해를 받지 않아야 함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 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서로 잘 볼 수 있는 공간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. 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원형이 좋음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. 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테이블 사용은 장단점이 있음</a:t>
            </a:r>
          </a:p>
        </p:txBody>
      </p:sp>
      <p:grpSp>
        <p:nvGrpSpPr>
          <p:cNvPr id="177163" name="Group 4"/>
          <p:cNvGrpSpPr>
            <a:grpSpLocks/>
          </p:cNvGrpSpPr>
          <p:nvPr/>
        </p:nvGrpSpPr>
        <p:grpSpPr bwMode="auto">
          <a:xfrm>
            <a:off x="539750" y="4411662"/>
            <a:ext cx="4105275" cy="647700"/>
            <a:chOff x="255" y="957"/>
            <a:chExt cx="3487" cy="317"/>
          </a:xfrm>
        </p:grpSpPr>
        <p:sp>
          <p:nvSpPr>
            <p:cNvPr id="49157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77165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 dirty="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5) </a:t>
              </a:r>
              <a:r>
                <a:rPr lang="ko-KR" altLang="en-US" sz="2000" dirty="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기타 준비</a:t>
              </a:r>
              <a:r>
                <a:rPr lang="en-US" altLang="ko-KR" sz="2000" dirty="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: </a:t>
              </a:r>
              <a:r>
                <a:rPr lang="ko-KR" altLang="en-US" sz="2000" dirty="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폐쇄 </a:t>
              </a:r>
              <a:r>
                <a:rPr lang="en-US" altLang="ko-KR" sz="2000" dirty="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/ </a:t>
              </a:r>
              <a:r>
                <a:rPr lang="ko-KR" altLang="en-US" sz="2000" dirty="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개방집단</a:t>
              </a:r>
              <a:endParaRPr lang="ko-KR" altLang="en-US" sz="2000" b="1" dirty="0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77166" name="Text Box 10"/>
          <p:cNvSpPr txBox="1">
            <a:spLocks noChangeArrowheads="1"/>
          </p:cNvSpPr>
          <p:nvPr/>
        </p:nvSpPr>
        <p:spPr bwMode="auto">
          <a:xfrm>
            <a:off x="539750" y="5013325"/>
            <a:ext cx="8064500" cy="168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폐쇄집단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: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집단이 시작될 때 참여했던 사람들로만 끝까지 밀고 나가는 것</a:t>
            </a:r>
          </a:p>
          <a:p>
            <a:pPr marL="0" indent="0" latinLnBrk="0">
              <a:spcBef>
                <a:spcPct val="20000"/>
              </a:spcBef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             </a:t>
            </a:r>
            <a:r>
              <a:rPr kumimoji="0" lang="ko-KR" altLang="en-US" sz="1800" b="1" dirty="0" smtClean="0">
                <a:solidFill>
                  <a:schemeClr val="tx2"/>
                </a:solidFill>
                <a:latin typeface="굴림" panose="020B0600000101010101" pitchFamily="50" charset="-127"/>
              </a:rPr>
              <a:t>     도중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탈락될 경우 집단의 분위기가 위축될 염려가 있음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개방집단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: 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집단이 허용하는 한도 내에서 새로운 사람을 받아들이는 것 </a:t>
            </a:r>
          </a:p>
          <a:p>
            <a:pPr latinLnBrk="0">
              <a:spcBef>
                <a:spcPct val="20000"/>
              </a:spcBef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                 의사소통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수용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지지 등이 부족해지거나 갈등이 일어날 수 있음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 </a:t>
            </a:r>
          </a:p>
          <a:p>
            <a:pPr latinLnBrk="0">
              <a:spcBef>
                <a:spcPct val="20000"/>
              </a:spcBef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                 변동 전에 반드시 논의해야 함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 </a:t>
            </a:r>
          </a:p>
        </p:txBody>
      </p:sp>
      <p:sp>
        <p:nvSpPr>
          <p:cNvPr id="177171" name="Text Box 10"/>
          <p:cNvSpPr txBox="1">
            <a:spLocks noChangeArrowheads="1"/>
          </p:cNvSpPr>
          <p:nvPr/>
        </p:nvSpPr>
        <p:spPr bwMode="auto">
          <a:xfrm>
            <a:off x="468313" y="1314111"/>
            <a:ext cx="8064500" cy="1576387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x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일반적으로 주 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1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회 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1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시간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-1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시간 반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/ 2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주 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1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회 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2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시간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/ </a:t>
            </a:r>
            <a:r>
              <a:rPr kumimoji="0" lang="ko-KR" altLang="en-US" sz="1800" b="1" dirty="0" err="1">
                <a:solidFill>
                  <a:srgbClr val="FF0000"/>
                </a:solidFill>
                <a:latin typeface="굴림" panose="020B0600000101010101" pitchFamily="50" charset="-127"/>
              </a:rPr>
              <a:t>청소년는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 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1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시간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-1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시간 반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/ 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아동은 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20-40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분이 적당함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.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마라톤 집단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: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집단상담의 일반적인 시간보다 더 오랫동안 한 모임을 계속하는 것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일단 정해진 시간은 반드시 지켜야 함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337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7"/>
          <p:cNvSpPr txBox="1">
            <a:spLocks noChangeArrowheads="1"/>
          </p:cNvSpPr>
          <p:nvPr/>
        </p:nvSpPr>
        <p:spPr bwMode="auto">
          <a:xfrm>
            <a:off x="1941513" y="2414588"/>
            <a:ext cx="554037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ko-KR" altLang="ko-KR" sz="2400"/>
          </a:p>
        </p:txBody>
      </p:sp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1049338" y="0"/>
            <a:ext cx="7843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ko-KR" altLang="ko-KR" sz="3600">
              <a:solidFill>
                <a:schemeClr val="bg1"/>
              </a:solidFill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 bwMode="auto">
          <a:xfrm>
            <a:off x="742917" y="471140"/>
            <a:ext cx="7772400" cy="85725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>
              <a:defRPr/>
            </a:pPr>
            <a:r>
              <a:rPr lang="en-US" altLang="ko-KR" sz="3600" b="1" kern="0" dirty="0" smtClean="0">
                <a:solidFill>
                  <a:srgbClr val="00006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rPr>
              <a:t> </a:t>
            </a:r>
            <a:r>
              <a:rPr lang="ko-KR" altLang="en-US" sz="3600" b="1" kern="0" dirty="0">
                <a:solidFill>
                  <a:srgbClr val="00006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rPr>
              <a:t>집단상담의 계획</a:t>
            </a:r>
          </a:p>
        </p:txBody>
      </p:sp>
      <p:graphicFrame>
        <p:nvGraphicFramePr>
          <p:cNvPr id="7" name="다이어그램 6"/>
          <p:cNvGraphicFramePr/>
          <p:nvPr>
            <p:extLst/>
          </p:nvPr>
        </p:nvGraphicFramePr>
        <p:xfrm>
          <a:off x="683568" y="1700808"/>
          <a:ext cx="806489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27584" y="1916832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8676" y="2607295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2692" y="3327375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3648" y="4047455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8676" y="4695527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5415607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95305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128057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3. </a:t>
            </a:r>
            <a:r>
              <a:rPr lang="ko-KR" altLang="en-US" dirty="0" smtClean="0"/>
              <a:t>집단상담의 과정</a:t>
            </a:r>
          </a:p>
        </p:txBody>
      </p:sp>
      <p:sp>
        <p:nvSpPr>
          <p:cNvPr id="178179" name="Text Box 10"/>
          <p:cNvSpPr txBox="1">
            <a:spLocks noChangeArrowheads="1"/>
          </p:cNvSpPr>
          <p:nvPr/>
        </p:nvSpPr>
        <p:spPr bwMode="auto">
          <a:xfrm>
            <a:off x="1547813" y="1916113"/>
            <a:ext cx="6119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</a:pPr>
            <a:endParaRPr kumimoji="0" lang="ko-KR" altLang="en-US" sz="1800" b="1">
              <a:solidFill>
                <a:srgbClr val="000000"/>
              </a:solidFill>
            </a:endParaRPr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3419475" y="2781300"/>
            <a:ext cx="428625" cy="115252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r>
              <a:rPr lang="ko-KR" altLang="en-US"/>
              <a:t>                       </a:t>
            </a:r>
          </a:p>
        </p:txBody>
      </p:sp>
      <p:grpSp>
        <p:nvGrpSpPr>
          <p:cNvPr id="178181" name="Group 4"/>
          <p:cNvGrpSpPr>
            <a:grpSpLocks/>
          </p:cNvGrpSpPr>
          <p:nvPr/>
        </p:nvGrpSpPr>
        <p:grpSpPr bwMode="auto">
          <a:xfrm>
            <a:off x="539750" y="1332438"/>
            <a:ext cx="4105275" cy="647700"/>
            <a:chOff x="255" y="957"/>
            <a:chExt cx="3487" cy="317"/>
          </a:xfrm>
        </p:grpSpPr>
        <p:sp>
          <p:nvSpPr>
            <p:cNvPr id="2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78183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1) </a:t>
              </a:r>
              <a:r>
                <a:rPr lang="ko-KR" altLang="en-US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참여단계</a:t>
              </a:r>
              <a:endParaRPr lang="ko-KR" altLang="en-US" sz="2000" b="1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grpSp>
        <p:nvGrpSpPr>
          <p:cNvPr id="178186" name="Group 4"/>
          <p:cNvGrpSpPr>
            <a:grpSpLocks/>
          </p:cNvGrpSpPr>
          <p:nvPr/>
        </p:nvGrpSpPr>
        <p:grpSpPr bwMode="auto">
          <a:xfrm>
            <a:off x="539750" y="3704694"/>
            <a:ext cx="4105275" cy="647700"/>
            <a:chOff x="255" y="957"/>
            <a:chExt cx="3487" cy="317"/>
          </a:xfrm>
        </p:grpSpPr>
        <p:sp>
          <p:nvSpPr>
            <p:cNvPr id="49157" name="AutoShape 5"/>
            <p:cNvSpPr>
              <a:spLocks noChangeArrowheads="1"/>
            </p:cNvSpPr>
            <p:nvPr/>
          </p:nvSpPr>
          <p:spPr bwMode="auto">
            <a:xfrm>
              <a:off x="255" y="957"/>
              <a:ext cx="3487" cy="31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kumimoji="0" lang="ko-KR" altLang="en-US" sz="1800">
                <a:latin typeface="Arial" charset="0"/>
                <a:ea typeface="굴림" charset="-127"/>
              </a:endParaRPr>
            </a:p>
          </p:txBody>
        </p:sp>
        <p:sp>
          <p:nvSpPr>
            <p:cNvPr id="178188" name="AutoShape 6"/>
            <p:cNvSpPr>
              <a:spLocks noChangeArrowheads="1"/>
            </p:cNvSpPr>
            <p:nvPr/>
          </p:nvSpPr>
          <p:spPr bwMode="auto">
            <a:xfrm>
              <a:off x="295" y="979"/>
              <a:ext cx="3402" cy="27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ko-KR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2) </a:t>
              </a:r>
              <a:r>
                <a:rPr lang="ko-KR" altLang="en-US" sz="2000">
                  <a:solidFill>
                    <a:schemeClr val="bg1"/>
                  </a:solidFill>
                  <a:latin typeface="Arial Black" panose="020B0A04020102020204" pitchFamily="34" charset="0"/>
                  <a:ea typeface="HY견고딕" panose="02030600000101010101" pitchFamily="18" charset="-127"/>
                </a:rPr>
                <a:t>과도적 단계</a:t>
              </a:r>
              <a:endParaRPr lang="ko-KR" altLang="en-US" sz="2000" b="1">
                <a:solidFill>
                  <a:schemeClr val="bg1"/>
                </a:solidFill>
                <a:latin typeface="Arial Black" panose="020B0A04020102020204" pitchFamily="34" charset="0"/>
                <a:ea typeface="HY견고딕" panose="02030600000101010101" pitchFamily="18" charset="-127"/>
              </a:endParaRPr>
            </a:p>
          </p:txBody>
        </p:sp>
      </p:grpSp>
      <p:sp>
        <p:nvSpPr>
          <p:cNvPr id="178189" name="Text Box 10"/>
          <p:cNvSpPr txBox="1">
            <a:spLocks noChangeArrowheads="1"/>
          </p:cNvSpPr>
          <p:nvPr/>
        </p:nvSpPr>
        <p:spPr bwMode="auto">
          <a:xfrm>
            <a:off x="468313" y="4365625"/>
            <a:ext cx="8207375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과도적 단계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: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참여단계에서 생산적인 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작업단계로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넘어가도록 하는 과정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주요 과제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: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집단에 참여하는 과정에서 일어나는 망설임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저항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방어 등을 자각하고 정리하도록 도와주는 것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 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방해적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 존재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: </a:t>
            </a:r>
            <a:r>
              <a:rPr kumimoji="0" lang="ko-KR" altLang="en-US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다른 사람을 관찰은 해도 스스로 진정한 참여가 없는 구성원</a:t>
            </a:r>
            <a:r>
              <a:rPr kumimoji="0" lang="en-US" altLang="ko-KR" sz="1800" b="1" dirty="0">
                <a:solidFill>
                  <a:srgbClr val="FF0000"/>
                </a:solidFill>
                <a:latin typeface="굴림" panose="020B0600000101010101" pitchFamily="50" charset="-127"/>
              </a:rPr>
              <a:t>. 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거부당하는 사람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상담자는 구성원간에 진정한 느낌이 교환되도록 격려할 필요가 있음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상담자는 집단 구성원에게 </a:t>
            </a:r>
            <a:r>
              <a:rPr kumimoji="0" lang="ko-KR" altLang="en-US" sz="1800" b="1" dirty="0" err="1">
                <a:solidFill>
                  <a:schemeClr val="tx2"/>
                </a:solidFill>
                <a:latin typeface="굴림" panose="020B0600000101010101" pitchFamily="50" charset="-127"/>
              </a:rPr>
              <a:t>귀환반응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(feedback)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을 듣는 것이 좋음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</a:t>
            </a:r>
          </a:p>
        </p:txBody>
      </p:sp>
      <p:sp>
        <p:nvSpPr>
          <p:cNvPr id="178191" name="Text Box 10"/>
          <p:cNvSpPr txBox="1">
            <a:spLocks noChangeArrowheads="1"/>
          </p:cNvSpPr>
          <p:nvPr/>
        </p:nvSpPr>
        <p:spPr bwMode="auto">
          <a:xfrm>
            <a:off x="468313" y="2035703"/>
            <a:ext cx="8064500" cy="157638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x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상담자는 집단의 목표를 분명히 하고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친숙하고 수용적인 분위기를 조성하는 책임이 있음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다른 사람의 말을 경청하고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, </a:t>
            </a: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자기 문제에 관련된 감정을 공개하고 탐색하도록 권유할 필요가 있음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 </a:t>
            </a:r>
          </a:p>
          <a:p>
            <a:pPr latinLnBrk="0">
              <a:spcBef>
                <a:spcPct val="20000"/>
              </a:spcBef>
              <a:buFontTx/>
              <a:buChar char="-"/>
            </a:pPr>
            <a:r>
              <a:rPr kumimoji="0" lang="ko-KR" altLang="en-US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구성원의 성숙도나 저항의 정도에 따라 기울여야 할 노력이 다름</a:t>
            </a:r>
            <a:r>
              <a:rPr kumimoji="0" lang="en-US" altLang="ko-KR" sz="1800" b="1" dirty="0">
                <a:solidFill>
                  <a:schemeClr val="tx2"/>
                </a:solidFill>
                <a:latin typeface="굴림" panose="020B0600000101010101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838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85</TotalTime>
  <Words>1743</Words>
  <Application>Microsoft Office PowerPoint</Application>
  <PresentationFormat>화면 슬라이드 쇼(4:3)</PresentationFormat>
  <Paragraphs>247</Paragraphs>
  <Slides>19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30" baseType="lpstr">
      <vt:lpstr>HY강M</vt:lpstr>
      <vt:lpstr>HY견고딕</vt:lpstr>
      <vt:lpstr>굴림</vt:lpstr>
      <vt:lpstr>맑은 고딕</vt:lpstr>
      <vt:lpstr>맑은고딕</vt:lpstr>
      <vt:lpstr>Arial</vt:lpstr>
      <vt:lpstr>Arial Black</vt:lpstr>
      <vt:lpstr>Calibri</vt:lpstr>
      <vt:lpstr>Calibri Light</vt:lpstr>
      <vt:lpstr>Wingdings</vt:lpstr>
      <vt:lpstr>Office 테마</vt:lpstr>
      <vt:lpstr>집단상담</vt:lpstr>
      <vt:lpstr>1. 집단상담의 기초 개념</vt:lpstr>
      <vt:lpstr>1. 집단상담의 기초 개념</vt:lpstr>
      <vt:lpstr>PowerPoint 프레젠테이션</vt:lpstr>
      <vt:lpstr>PowerPoint 프레젠테이션</vt:lpstr>
      <vt:lpstr>2. 집단상담의 준비 및 구성</vt:lpstr>
      <vt:lpstr>2. 집단상담의 준비 및 구성</vt:lpstr>
      <vt:lpstr>PowerPoint 프레젠테이션</vt:lpstr>
      <vt:lpstr>3. 집단상담의 과정</vt:lpstr>
      <vt:lpstr>3. 집단상담의 과정</vt:lpstr>
      <vt:lpstr>3. 집단상담의 과정</vt:lpstr>
      <vt:lpstr>3. 집단상담의 과정</vt:lpstr>
      <vt:lpstr>PowerPoint 프레젠테이션</vt:lpstr>
      <vt:lpstr>4. 집단 상담자의 역할과 기법</vt:lpstr>
      <vt:lpstr>4. 집단 상담자의 역할과 기법</vt:lpstr>
      <vt:lpstr>4. 집단 상담자의 역할과 기법</vt:lpstr>
      <vt:lpstr>PowerPoint 프레젠테이션</vt:lpstr>
      <vt:lpstr>5. 집단상담의 윤리문제</vt:lpstr>
      <vt:lpstr>5. 집단상담의 윤리문제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집단상담</dc:title>
  <dc:creator>Windows 사용자</dc:creator>
  <cp:lastModifiedBy>Registered User</cp:lastModifiedBy>
  <cp:revision>11</cp:revision>
  <dcterms:created xsi:type="dcterms:W3CDTF">2019-03-06T05:43:36Z</dcterms:created>
  <dcterms:modified xsi:type="dcterms:W3CDTF">2019-03-06T16:18:03Z</dcterms:modified>
</cp:coreProperties>
</file>