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유아음악교육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중요성과 목표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250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음악과  유아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경이</a:t>
            </a:r>
            <a:r>
              <a:rPr lang="en-US" altLang="ko-KR" sz="3600" dirty="0" smtClean="0"/>
              <a:t>.       </a:t>
            </a:r>
            <a:r>
              <a:rPr lang="ko-KR" altLang="en-US" sz="3600" dirty="0" smtClean="0"/>
              <a:t>웃음</a:t>
            </a:r>
            <a:r>
              <a:rPr lang="en-US" altLang="ko-KR" sz="3600" dirty="0" smtClean="0"/>
              <a:t>.       </a:t>
            </a:r>
            <a:r>
              <a:rPr lang="ko-KR" altLang="en-US" sz="3600" dirty="0" smtClean="0"/>
              <a:t>기쁨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         움직임</a:t>
            </a:r>
            <a:r>
              <a:rPr lang="en-US" altLang="ko-KR" sz="3600" dirty="0" smtClean="0"/>
              <a:t>. </a:t>
            </a:r>
          </a:p>
          <a:p>
            <a:endParaRPr lang="en-US" altLang="ko-KR" sz="3600" dirty="0" smtClean="0"/>
          </a:p>
          <a:p>
            <a:r>
              <a:rPr lang="en-US" altLang="ko-KR" sz="3600" dirty="0"/>
              <a:t> </a:t>
            </a:r>
            <a:r>
              <a:rPr lang="ko-KR" altLang="en-US" sz="3600" dirty="0" smtClean="0"/>
              <a:t>자유</a:t>
            </a:r>
            <a:r>
              <a:rPr lang="en-US" altLang="ko-KR" sz="3600" dirty="0" smtClean="0"/>
              <a:t>.     </a:t>
            </a:r>
            <a:r>
              <a:rPr lang="ko-KR" altLang="en-US" sz="3600" dirty="0" smtClean="0"/>
              <a:t>창의력</a:t>
            </a:r>
            <a:r>
              <a:rPr lang="en-US" altLang="ko-KR" sz="3600" dirty="0" smtClean="0"/>
              <a:t>.    </a:t>
            </a:r>
            <a:r>
              <a:rPr lang="ko-KR" altLang="en-US" sz="3600" dirty="0" smtClean="0"/>
              <a:t>표현의  의미를 제시 함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311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유아와 음악활동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705853" y="2367092"/>
            <a:ext cx="11085093" cy="3424107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3600" dirty="0" smtClean="0"/>
              <a:t>태내에서부터  유아는 음악에 반응함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r>
              <a:rPr lang="ko-KR" altLang="en-US" sz="3600" dirty="0" smtClean="0"/>
              <a:t>음악에서 안정과 기쁨을 </a:t>
            </a:r>
            <a:r>
              <a:rPr lang="ko-KR" altLang="en-US" sz="3600" dirty="0" err="1" smtClean="0"/>
              <a:t>찿으며</a:t>
            </a:r>
            <a:r>
              <a:rPr lang="ko-KR" altLang="en-US" sz="3600" dirty="0" smtClean="0"/>
              <a:t> 즐거워 함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r>
              <a:rPr lang="ko-KR" altLang="en-US" sz="3600" dirty="0" smtClean="0"/>
              <a:t>음악은 </a:t>
            </a:r>
            <a:r>
              <a:rPr lang="ko-KR" altLang="en-US" sz="3600" dirty="0" err="1" smtClean="0"/>
              <a:t>유아발달의</a:t>
            </a:r>
            <a:r>
              <a:rPr lang="ko-KR" altLang="en-US" sz="3600" dirty="0" smtClean="0"/>
              <a:t>  </a:t>
            </a:r>
            <a:r>
              <a:rPr lang="ko-KR" altLang="en-US" sz="3600" dirty="0" err="1" smtClean="0"/>
              <a:t>모든영역에</a:t>
            </a:r>
            <a:r>
              <a:rPr lang="ko-KR" altLang="en-US" sz="3600" dirty="0" smtClean="0"/>
              <a:t>  직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간접적인</a:t>
            </a:r>
            <a:r>
              <a:rPr lang="en-US" altLang="ko-KR" sz="3600" dirty="0"/>
              <a:t> </a:t>
            </a:r>
            <a:r>
              <a:rPr lang="ko-KR" altLang="en-US" sz="3600" dirty="0" smtClean="0"/>
              <a:t>영향을 줌 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5145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유아음악교육의 목표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신체발달</a:t>
            </a:r>
            <a:r>
              <a:rPr lang="en-US" altLang="ko-KR" sz="3200" dirty="0" smtClean="0"/>
              <a:t> .             </a:t>
            </a:r>
            <a:r>
              <a:rPr lang="ko-KR" altLang="en-US" sz="3200" dirty="0" err="1" smtClean="0"/>
              <a:t>사회발달</a:t>
            </a:r>
            <a:r>
              <a:rPr lang="en-US" altLang="ko-KR" sz="3200" dirty="0" smtClean="0"/>
              <a:t>.         </a:t>
            </a:r>
            <a:r>
              <a:rPr lang="ko-KR" altLang="en-US" sz="3200" dirty="0" smtClean="0"/>
              <a:t>정서발달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언어발달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 .            </a:t>
            </a:r>
            <a:r>
              <a:rPr lang="ko-KR" altLang="en-US" sz="3200" dirty="0" err="1" smtClean="0"/>
              <a:t>창의성발달</a:t>
            </a:r>
            <a:r>
              <a:rPr lang="en-US" altLang="ko-KR" sz="3200" dirty="0" smtClean="0"/>
              <a:t>   .   </a:t>
            </a:r>
            <a:r>
              <a:rPr lang="ko-KR" altLang="en-US" sz="3200" dirty="0" smtClean="0"/>
              <a:t>인지발달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9921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유아음악교육의 목표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.........  </a:t>
            </a:r>
            <a:r>
              <a:rPr lang="ko-KR" altLang="en-US" sz="3200" dirty="0" smtClean="0">
                <a:latin typeface="+mn-ea"/>
              </a:rPr>
              <a:t>음악성과 </a:t>
            </a:r>
            <a:r>
              <a:rPr lang="ko-KR" altLang="en-US" sz="3200" dirty="0">
                <a:latin typeface="+mn-ea"/>
              </a:rPr>
              <a:t>심미적 </a:t>
            </a:r>
            <a:r>
              <a:rPr lang="ko-KR" altLang="en-US" sz="3200" dirty="0" smtClean="0">
                <a:latin typeface="+mn-ea"/>
              </a:rPr>
              <a:t>성장을 </a:t>
            </a:r>
            <a:r>
              <a:rPr lang="ko-KR" altLang="en-US" sz="3200" dirty="0">
                <a:latin typeface="+mn-ea"/>
              </a:rPr>
              <a:t>위한 음악의 </a:t>
            </a:r>
            <a:r>
              <a:rPr lang="ko-KR" altLang="en-US" sz="3200" dirty="0" smtClean="0">
                <a:latin typeface="+mn-ea"/>
              </a:rPr>
              <a:t>역할</a:t>
            </a:r>
            <a:r>
              <a:rPr lang="en-US" altLang="ko-KR" sz="3200" dirty="0" smtClean="0">
                <a:latin typeface="+mn-ea"/>
              </a:rPr>
              <a:t>…</a:t>
            </a:r>
          </a:p>
          <a:p>
            <a:pPr marL="0" indent="0">
              <a:buNone/>
            </a:pPr>
            <a:endParaRPr lang="en-US" altLang="ko-KR" sz="3200" dirty="0">
              <a:latin typeface="+mn-ea"/>
            </a:endParaRPr>
          </a:p>
          <a:p>
            <a:pPr marL="0" indent="0">
              <a:buNone/>
            </a:pPr>
            <a:r>
              <a:rPr lang="en-US" altLang="ko-KR" sz="3200" dirty="0" smtClean="0"/>
              <a:t>. …….</a:t>
            </a:r>
            <a:r>
              <a:rPr lang="ko-KR" altLang="en-US" sz="3200" dirty="0" smtClean="0"/>
              <a:t>유아의 심미적 잠재력을 개발함</a:t>
            </a:r>
            <a:r>
              <a:rPr lang="en-US" altLang="ko-KR" sz="3200" dirty="0" smtClean="0"/>
              <a:t>……….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923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휼륭한</a:t>
            </a:r>
            <a:r>
              <a:rPr lang="ko-KR" altLang="en-US" dirty="0" smtClean="0"/>
              <a:t> 유아음악교육과정이란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곡에 맞추어 노래를 부르도록 돕는다</a:t>
            </a:r>
            <a:r>
              <a:rPr lang="en-US" altLang="ko-KR" smtClean="0"/>
              <a:t>.</a:t>
            </a:r>
            <a:endParaRPr lang="en-US" altLang="ko-KR" dirty="0" smtClean="0"/>
          </a:p>
          <a:p>
            <a:r>
              <a:rPr lang="ko-KR" altLang="en-US" dirty="0" err="1" smtClean="0"/>
              <a:t>표현적이고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리드믹하게</a:t>
            </a:r>
            <a:r>
              <a:rPr lang="ko-KR" altLang="en-US" dirty="0" smtClean="0"/>
              <a:t> 움직인다</a:t>
            </a:r>
            <a:endParaRPr lang="en-US" altLang="ko-KR" dirty="0" smtClean="0"/>
          </a:p>
          <a:p>
            <a:r>
              <a:rPr lang="ko-KR" altLang="en-US" dirty="0" smtClean="0"/>
              <a:t>교실에 있는 악기를 연주한다</a:t>
            </a:r>
            <a:endParaRPr lang="en-US" altLang="ko-KR" dirty="0" smtClean="0"/>
          </a:p>
          <a:p>
            <a:r>
              <a:rPr lang="ko-KR" altLang="en-US" dirty="0" err="1" smtClean="0"/>
              <a:t>연령애</a:t>
            </a:r>
            <a:r>
              <a:rPr lang="ko-KR" altLang="en-US" dirty="0" smtClean="0"/>
              <a:t> 적절한 음악적 개념을 발달시킨다</a:t>
            </a:r>
            <a:endParaRPr lang="en-US" altLang="ko-KR" dirty="0" smtClean="0"/>
          </a:p>
          <a:p>
            <a:r>
              <a:rPr lang="ko-KR" altLang="en-US" dirty="0" smtClean="0"/>
              <a:t>음악을 매일의 삶의 일부로 가치를 둔다</a:t>
            </a:r>
            <a:endParaRPr lang="en-US" altLang="ko-KR" dirty="0" smtClean="0"/>
          </a:p>
          <a:p>
            <a:r>
              <a:rPr lang="ko-KR" altLang="en-US" dirty="0" smtClean="0"/>
              <a:t>감상적으로 듣도록  돕는다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7946405"/>
      </p:ext>
    </p:extLst>
  </p:cSld>
  <p:clrMapOvr>
    <a:masterClrMapping/>
  </p:clrMapOvr>
</p:sld>
</file>

<file path=ppt/theme/theme1.xml><?xml version="1.0" encoding="utf-8"?>
<a:theme xmlns:a="http://schemas.openxmlformats.org/drawingml/2006/main" name="물방울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TM04033925[[fn=물방울]]</Template>
  <TotalTime>24</TotalTime>
  <Words>102</Words>
  <Application>Microsoft Office PowerPoint</Application>
  <PresentationFormat>와이드스크린</PresentationFormat>
  <Paragraphs>27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Tw Cen MT</vt:lpstr>
      <vt:lpstr>물방울</vt:lpstr>
      <vt:lpstr>유아음악교육</vt:lpstr>
      <vt:lpstr>음악과  유아</vt:lpstr>
      <vt:lpstr>유아와 음악활동</vt:lpstr>
      <vt:lpstr>유아음악교육의 목표</vt:lpstr>
      <vt:lpstr>유아음악교육의 목표</vt:lpstr>
      <vt:lpstr>휼륭한 유아음악교육과정이란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유아음악교육</dc:title>
  <dc:creator>김 성신</dc:creator>
  <cp:lastModifiedBy>김 성신</cp:lastModifiedBy>
  <cp:revision>3</cp:revision>
  <dcterms:created xsi:type="dcterms:W3CDTF">2019-06-10T14:27:27Z</dcterms:created>
  <dcterms:modified xsi:type="dcterms:W3CDTF">2019-06-10T14:51:44Z</dcterms:modified>
</cp:coreProperties>
</file>