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65" r:id="rId2"/>
    <p:sldId id="266" r:id="rId3"/>
    <p:sldId id="270" r:id="rId4"/>
    <p:sldId id="261" r:id="rId5"/>
    <p:sldId id="263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32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3" y="6356350"/>
            <a:ext cx="2844801" cy="365125"/>
          </a:xfrm>
          <a:prstGeom prst="rect">
            <a:avLst/>
          </a:prstGeom>
        </p:spPr>
        <p:txBody>
          <a:bodyPr/>
          <a:lstStyle/>
          <a:p>
            <a:fld id="{6EF58E52-C184-4FEC-BF04-4529C193390C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3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2" y="6356350"/>
            <a:ext cx="2844801" cy="365125"/>
          </a:xfrm>
          <a:prstGeom prst="rect">
            <a:avLst/>
          </a:prstGeom>
        </p:spPr>
        <p:txBody>
          <a:bodyPr/>
          <a:lstStyle/>
          <a:p>
            <a:fld id="{39C30737-DB66-4EEC-B2E2-F262917783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969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gray">
          <a:xfrm>
            <a:off x="0" y="0"/>
            <a:ext cx="1219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/>
          </a:p>
        </p:txBody>
      </p:sp>
      <p:grpSp>
        <p:nvGrpSpPr>
          <p:cNvPr id="5" name="Group 95"/>
          <p:cNvGrpSpPr/>
          <p:nvPr/>
        </p:nvGrpSpPr>
        <p:grpSpPr bwMode="gray">
          <a:xfrm rot="2633846">
            <a:off x="6122804" y="4975004"/>
            <a:ext cx="683767" cy="882920"/>
            <a:chOff x="3426488" y="1748413"/>
            <a:chExt cx="1416817" cy="4137538"/>
          </a:xfrm>
          <a:solidFill>
            <a:schemeClr val="tx2"/>
          </a:solidFill>
          <a:effectLst/>
        </p:grpSpPr>
        <p:sp>
          <p:nvSpPr>
            <p:cNvPr id="6" name="Freeform 8"/>
            <p:cNvSpPr/>
            <p:nvPr/>
          </p:nvSpPr>
          <p:spPr bwMode="gray">
            <a:xfrm>
              <a:off x="4327187" y="2069960"/>
              <a:ext cx="516118" cy="2839624"/>
            </a:xfrm>
            <a:custGeom>
              <a:avLst/>
              <a:gdLst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472272 w 512465"/>
                <a:gd name="connsiteY2" fmla="*/ 2421653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225582 w 512465"/>
                <a:gd name="connsiteY2" fmla="*/ 246121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43388 w 512465"/>
                <a:gd name="connsiteY2" fmla="*/ 251910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4378 w 516118"/>
                <a:gd name="connsiteY0" fmla="*/ 381838 h 2874074"/>
                <a:gd name="connsiteX1" fmla="*/ 0 w 516118"/>
                <a:gd name="connsiteY1" fmla="*/ 2874074 h 2874074"/>
                <a:gd name="connsiteX2" fmla="*/ 347041 w 516118"/>
                <a:gd name="connsiteY2" fmla="*/ 2519101 h 2874074"/>
                <a:gd name="connsiteX3" fmla="*/ 516118 w 516118"/>
                <a:gd name="connsiteY3" fmla="*/ 0 h 2874074"/>
                <a:gd name="connsiteX4" fmla="*/ 154378 w 516118"/>
                <a:gd name="connsiteY4" fmla="*/ 381838 h 2874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118" h="2874074">
                  <a:moveTo>
                    <a:pt x="154378" y="381838"/>
                  </a:moveTo>
                  <a:lnTo>
                    <a:pt x="0" y="2874074"/>
                  </a:lnTo>
                  <a:lnTo>
                    <a:pt x="347041" y="2519101"/>
                  </a:lnTo>
                  <a:lnTo>
                    <a:pt x="516118" y="0"/>
                  </a:lnTo>
                  <a:lnTo>
                    <a:pt x="154378" y="381838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7" name="Freeform 9"/>
            <p:cNvSpPr/>
            <p:nvPr/>
          </p:nvSpPr>
          <p:spPr bwMode="gray">
            <a:xfrm>
              <a:off x="3436537" y="2110154"/>
              <a:ext cx="428258" cy="2805339"/>
            </a:xfrm>
            <a:custGeom>
              <a:avLst/>
              <a:gdLst>
                <a:gd name="connsiteX0" fmla="*/ 0 w 422031"/>
                <a:gd name="connsiteY0" fmla="*/ 0 h 2793442"/>
                <a:gd name="connsiteX1" fmla="*/ 180871 w 422031"/>
                <a:gd name="connsiteY1" fmla="*/ 2411604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2031"/>
                <a:gd name="connsiteY0" fmla="*/ 0 h 2793442"/>
                <a:gd name="connsiteX1" fmla="*/ 180871 w 422031"/>
                <a:gd name="connsiteY1" fmla="*/ 2483018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3964"/>
                <a:gd name="connsiteY0" fmla="*/ 0 h 2798077"/>
                <a:gd name="connsiteX1" fmla="*/ 180871 w 423964"/>
                <a:gd name="connsiteY1" fmla="*/ 2483018 h 2798077"/>
                <a:gd name="connsiteX2" fmla="*/ 423964 w 423964"/>
                <a:gd name="connsiteY2" fmla="*/ 2798077 h 2798077"/>
                <a:gd name="connsiteX3" fmla="*/ 301451 w 423964"/>
                <a:gd name="connsiteY3" fmla="*/ 341644 h 2798077"/>
                <a:gd name="connsiteX4" fmla="*/ 0 w 423964"/>
                <a:gd name="connsiteY4" fmla="*/ 0 h 2798077"/>
                <a:gd name="connsiteX0" fmla="*/ 0 w 433937"/>
                <a:gd name="connsiteY0" fmla="*/ 0 h 2807630"/>
                <a:gd name="connsiteX1" fmla="*/ 180871 w 433937"/>
                <a:gd name="connsiteY1" fmla="*/ 2483018 h 2807630"/>
                <a:gd name="connsiteX2" fmla="*/ 433937 w 433937"/>
                <a:gd name="connsiteY2" fmla="*/ 2807630 h 2807630"/>
                <a:gd name="connsiteX3" fmla="*/ 301451 w 433937"/>
                <a:gd name="connsiteY3" fmla="*/ 341644 h 2807630"/>
                <a:gd name="connsiteX4" fmla="*/ 0 w 433937"/>
                <a:gd name="connsiteY4" fmla="*/ 0 h 2807630"/>
                <a:gd name="connsiteX0" fmla="*/ 0 w 428258"/>
                <a:gd name="connsiteY0" fmla="*/ 0 h 2784474"/>
                <a:gd name="connsiteX1" fmla="*/ 180871 w 428258"/>
                <a:gd name="connsiteY1" fmla="*/ 2483018 h 2784474"/>
                <a:gd name="connsiteX2" fmla="*/ 428258 w 428258"/>
                <a:gd name="connsiteY2" fmla="*/ 2784474 h 2784474"/>
                <a:gd name="connsiteX3" fmla="*/ 301451 w 428258"/>
                <a:gd name="connsiteY3" fmla="*/ 341644 h 2784474"/>
                <a:gd name="connsiteX4" fmla="*/ 0 w 428258"/>
                <a:gd name="connsiteY4" fmla="*/ 0 h 278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258" h="2784474">
                  <a:moveTo>
                    <a:pt x="0" y="0"/>
                  </a:moveTo>
                  <a:lnTo>
                    <a:pt x="180871" y="2483018"/>
                  </a:lnTo>
                  <a:lnTo>
                    <a:pt x="428258" y="2784474"/>
                  </a:lnTo>
                  <a:lnTo>
                    <a:pt x="301451" y="3416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8" name="Freeform 10"/>
            <p:cNvSpPr/>
            <p:nvPr/>
          </p:nvSpPr>
          <p:spPr bwMode="gray">
            <a:xfrm>
              <a:off x="3426488" y="1748413"/>
              <a:ext cx="1416817" cy="723482"/>
            </a:xfrm>
            <a:custGeom>
              <a:avLst/>
              <a:gdLst>
                <a:gd name="connsiteX0" fmla="*/ 351692 w 1416817"/>
                <a:gd name="connsiteY0" fmla="*/ 0 h 723482"/>
                <a:gd name="connsiteX1" fmla="*/ 994787 w 1416817"/>
                <a:gd name="connsiteY1" fmla="*/ 0 h 723482"/>
                <a:gd name="connsiteX2" fmla="*/ 1416817 w 1416817"/>
                <a:gd name="connsiteY2" fmla="*/ 331596 h 723482"/>
                <a:gd name="connsiteX3" fmla="*/ 1045028 w 1416817"/>
                <a:gd name="connsiteY3" fmla="*/ 723482 h 723482"/>
                <a:gd name="connsiteX4" fmla="*/ 321547 w 1416817"/>
                <a:gd name="connsiteY4" fmla="*/ 723482 h 723482"/>
                <a:gd name="connsiteX5" fmla="*/ 0 w 1416817"/>
                <a:gd name="connsiteY5" fmla="*/ 361741 h 723482"/>
                <a:gd name="connsiteX6" fmla="*/ 351692 w 1416817"/>
                <a:gd name="connsiteY6" fmla="*/ 0 h 72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6817" h="723482">
                  <a:moveTo>
                    <a:pt x="351692" y="0"/>
                  </a:moveTo>
                  <a:lnTo>
                    <a:pt x="994787" y="0"/>
                  </a:lnTo>
                  <a:lnTo>
                    <a:pt x="1416817" y="331596"/>
                  </a:lnTo>
                  <a:lnTo>
                    <a:pt x="1045028" y="723482"/>
                  </a:lnTo>
                  <a:lnTo>
                    <a:pt x="321547" y="723482"/>
                  </a:lnTo>
                  <a:lnTo>
                    <a:pt x="0" y="361741"/>
                  </a:lnTo>
                  <a:lnTo>
                    <a:pt x="351692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9" name="Freeform 11"/>
            <p:cNvSpPr/>
            <p:nvPr/>
          </p:nvSpPr>
          <p:spPr bwMode="gray">
            <a:xfrm>
              <a:off x="3748035" y="2461846"/>
              <a:ext cx="723481" cy="2447972"/>
            </a:xfrm>
            <a:custGeom>
              <a:avLst/>
              <a:gdLst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2756 w 723481"/>
                <a:gd name="connsiteY2" fmla="*/ 2471895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4419 w 723481"/>
                <a:gd name="connsiteY2" fmla="*/ 2446964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47972"/>
                <a:gd name="connsiteX1" fmla="*/ 120580 w 723481"/>
                <a:gd name="connsiteY1" fmla="*/ 2447972 h 2447972"/>
                <a:gd name="connsiteX2" fmla="*/ 574419 w 723481"/>
                <a:gd name="connsiteY2" fmla="*/ 2446964 h 2447972"/>
                <a:gd name="connsiteX3" fmla="*/ 723481 w 723481"/>
                <a:gd name="connsiteY3" fmla="*/ 0 h 2447972"/>
                <a:gd name="connsiteX4" fmla="*/ 0 w 723481"/>
                <a:gd name="connsiteY4" fmla="*/ 10049 h 244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481" h="2447972">
                  <a:moveTo>
                    <a:pt x="0" y="10049"/>
                  </a:moveTo>
                  <a:lnTo>
                    <a:pt x="120580" y="2447972"/>
                  </a:lnTo>
                  <a:lnTo>
                    <a:pt x="574419" y="2446964"/>
                  </a:lnTo>
                  <a:lnTo>
                    <a:pt x="723481" y="0"/>
                  </a:lnTo>
                  <a:lnTo>
                    <a:pt x="0" y="1004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10" name="Freeform 12"/>
            <p:cNvSpPr/>
            <p:nvPr/>
          </p:nvSpPr>
          <p:spPr bwMode="gray">
            <a:xfrm>
              <a:off x="3620218" y="4557694"/>
              <a:ext cx="1053591" cy="939666"/>
            </a:xfrm>
            <a:custGeom>
              <a:avLst/>
              <a:gdLst>
                <a:gd name="connsiteX0" fmla="*/ 0 w 1065125"/>
                <a:gd name="connsiteY0" fmla="*/ 40193 h 854110"/>
                <a:gd name="connsiteX1" fmla="*/ 180870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65125"/>
                <a:gd name="connsiteY0" fmla="*/ 40193 h 854110"/>
                <a:gd name="connsiteX1" fmla="*/ 252276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39207"/>
                <a:gd name="connsiteY0" fmla="*/ 34885 h 848802"/>
                <a:gd name="connsiteX1" fmla="*/ 252276 w 1039207"/>
                <a:gd name="connsiteY1" fmla="*/ 848802 h 848802"/>
                <a:gd name="connsiteX2" fmla="*/ 703385 w 1039207"/>
                <a:gd name="connsiteY2" fmla="*/ 848802 h 848802"/>
                <a:gd name="connsiteX3" fmla="*/ 1039207 w 1039207"/>
                <a:gd name="connsiteY3" fmla="*/ 0 h 848802"/>
                <a:gd name="connsiteX4" fmla="*/ 693336 w 1039207"/>
                <a:gd name="connsiteY4" fmla="*/ 366481 h 848802"/>
                <a:gd name="connsiteX5" fmla="*/ 211015 w 1039207"/>
                <a:gd name="connsiteY5" fmla="*/ 346384 h 848802"/>
                <a:gd name="connsiteX6" fmla="*/ 0 w 1039207"/>
                <a:gd name="connsiteY6" fmla="*/ 34885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20644 w 1048836"/>
                <a:gd name="connsiteY5" fmla="*/ 346384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42557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938903"/>
                <a:gd name="connsiteX1" fmla="*/ 261905 w 1048836"/>
                <a:gd name="connsiteY1" fmla="*/ 848802 h 938903"/>
                <a:gd name="connsiteX2" fmla="*/ 480860 w 1048836"/>
                <a:gd name="connsiteY2" fmla="*/ 938903 h 938903"/>
                <a:gd name="connsiteX3" fmla="*/ 713014 w 1048836"/>
                <a:gd name="connsiteY3" fmla="*/ 848802 h 938903"/>
                <a:gd name="connsiteX4" fmla="*/ 1048836 w 1048836"/>
                <a:gd name="connsiteY4" fmla="*/ 0 h 938903"/>
                <a:gd name="connsiteX5" fmla="*/ 702965 w 1048836"/>
                <a:gd name="connsiteY5" fmla="*/ 342557 h 938903"/>
                <a:gd name="connsiteX6" fmla="*/ 254540 w 1048836"/>
                <a:gd name="connsiteY6" fmla="*/ 345377 h 938903"/>
                <a:gd name="connsiteX7" fmla="*/ 0 w 1048836"/>
                <a:gd name="connsiteY7" fmla="*/ 50826 h 938903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713014 w 1048836"/>
                <a:gd name="connsiteY3" fmla="*/ 848802 h 930109"/>
                <a:gd name="connsiteX4" fmla="*/ 1048836 w 1048836"/>
                <a:gd name="connsiteY4" fmla="*/ 0 h 930109"/>
                <a:gd name="connsiteX5" fmla="*/ 702965 w 1048836"/>
                <a:gd name="connsiteY5" fmla="*/ 342557 h 930109"/>
                <a:gd name="connsiteX6" fmla="*/ 254540 w 1048836"/>
                <a:gd name="connsiteY6" fmla="*/ 345377 h 930109"/>
                <a:gd name="connsiteX7" fmla="*/ 0 w 1048836"/>
                <a:gd name="connsiteY7" fmla="*/ 50826 h 930109"/>
                <a:gd name="connsiteX0" fmla="*/ 0 w 1048836"/>
                <a:gd name="connsiteY0" fmla="*/ 50826 h 934962"/>
                <a:gd name="connsiteX1" fmla="*/ 261905 w 1048836"/>
                <a:gd name="connsiteY1" fmla="*/ 848802 h 934962"/>
                <a:gd name="connsiteX2" fmla="*/ 421820 w 1048836"/>
                <a:gd name="connsiteY2" fmla="*/ 930109 h 934962"/>
                <a:gd name="connsiteX3" fmla="*/ 545692 w 1048836"/>
                <a:gd name="connsiteY3" fmla="*/ 934962 h 934962"/>
                <a:gd name="connsiteX4" fmla="*/ 713014 w 1048836"/>
                <a:gd name="connsiteY4" fmla="*/ 848802 h 934962"/>
                <a:gd name="connsiteX5" fmla="*/ 1048836 w 1048836"/>
                <a:gd name="connsiteY5" fmla="*/ 0 h 934962"/>
                <a:gd name="connsiteX6" fmla="*/ 702965 w 1048836"/>
                <a:gd name="connsiteY6" fmla="*/ 342557 h 934962"/>
                <a:gd name="connsiteX7" fmla="*/ 254540 w 1048836"/>
                <a:gd name="connsiteY7" fmla="*/ 345377 h 934962"/>
                <a:gd name="connsiteX8" fmla="*/ 0 w 1048836"/>
                <a:gd name="connsiteY8" fmla="*/ 50826 h 934962"/>
                <a:gd name="connsiteX0" fmla="*/ 0 w 1048836"/>
                <a:gd name="connsiteY0" fmla="*/ 50826 h 937329"/>
                <a:gd name="connsiteX1" fmla="*/ 261905 w 1048836"/>
                <a:gd name="connsiteY1" fmla="*/ 848802 h 937329"/>
                <a:gd name="connsiteX2" fmla="*/ 421820 w 1048836"/>
                <a:gd name="connsiteY2" fmla="*/ 930109 h 937329"/>
                <a:gd name="connsiteX3" fmla="*/ 564745 w 1048836"/>
                <a:gd name="connsiteY3" fmla="*/ 937329 h 937329"/>
                <a:gd name="connsiteX4" fmla="*/ 713014 w 1048836"/>
                <a:gd name="connsiteY4" fmla="*/ 848802 h 937329"/>
                <a:gd name="connsiteX5" fmla="*/ 1048836 w 1048836"/>
                <a:gd name="connsiteY5" fmla="*/ 0 h 937329"/>
                <a:gd name="connsiteX6" fmla="*/ 702965 w 1048836"/>
                <a:gd name="connsiteY6" fmla="*/ 342557 h 937329"/>
                <a:gd name="connsiteX7" fmla="*/ 254540 w 1048836"/>
                <a:gd name="connsiteY7" fmla="*/ 345377 h 937329"/>
                <a:gd name="connsiteX8" fmla="*/ 0 w 1048836"/>
                <a:gd name="connsiteY8" fmla="*/ 50826 h 93732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54540 w 1048836"/>
                <a:gd name="connsiteY7" fmla="*/ 345377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78369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34542"/>
                <a:gd name="connsiteY0" fmla="*/ 109651 h 930109"/>
                <a:gd name="connsiteX1" fmla="*/ 247611 w 1034542"/>
                <a:gd name="connsiteY1" fmla="*/ 848802 h 930109"/>
                <a:gd name="connsiteX2" fmla="*/ 407526 w 1034542"/>
                <a:gd name="connsiteY2" fmla="*/ 930109 h 930109"/>
                <a:gd name="connsiteX3" fmla="*/ 550451 w 1034542"/>
                <a:gd name="connsiteY3" fmla="*/ 927804 h 930109"/>
                <a:gd name="connsiteX4" fmla="*/ 698720 w 1034542"/>
                <a:gd name="connsiteY4" fmla="*/ 848802 h 930109"/>
                <a:gd name="connsiteX5" fmla="*/ 1034542 w 1034542"/>
                <a:gd name="connsiteY5" fmla="*/ 0 h 930109"/>
                <a:gd name="connsiteX6" fmla="*/ 688671 w 1034542"/>
                <a:gd name="connsiteY6" fmla="*/ 378369 h 930109"/>
                <a:gd name="connsiteX7" fmla="*/ 252157 w 1034542"/>
                <a:gd name="connsiteY7" fmla="*/ 381178 h 930109"/>
                <a:gd name="connsiteX8" fmla="*/ 0 w 1034542"/>
                <a:gd name="connsiteY8" fmla="*/ 109651 h 930109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52157 w 1017873"/>
                <a:gd name="connsiteY7" fmla="*/ 337701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95816 w 1017873"/>
                <a:gd name="connsiteY6" fmla="*/ 25302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41685"/>
                <a:gd name="connsiteY0" fmla="*/ 188958 h 1009416"/>
                <a:gd name="connsiteX1" fmla="*/ 247611 w 1041685"/>
                <a:gd name="connsiteY1" fmla="*/ 928109 h 1009416"/>
                <a:gd name="connsiteX2" fmla="*/ 407526 w 1041685"/>
                <a:gd name="connsiteY2" fmla="*/ 1009416 h 1009416"/>
                <a:gd name="connsiteX3" fmla="*/ 550451 w 1041685"/>
                <a:gd name="connsiteY3" fmla="*/ 1007111 h 1009416"/>
                <a:gd name="connsiteX4" fmla="*/ 698720 w 1041685"/>
                <a:gd name="connsiteY4" fmla="*/ 928109 h 1009416"/>
                <a:gd name="connsiteX5" fmla="*/ 1041685 w 1041685"/>
                <a:gd name="connsiteY5" fmla="*/ 0 h 1009416"/>
                <a:gd name="connsiteX6" fmla="*/ 695816 w 1041685"/>
                <a:gd name="connsiteY6" fmla="*/ 375808 h 1009416"/>
                <a:gd name="connsiteX7" fmla="*/ 233117 w 1041685"/>
                <a:gd name="connsiteY7" fmla="*/ 376048 h 1009416"/>
                <a:gd name="connsiteX8" fmla="*/ 0 w 1041685"/>
                <a:gd name="connsiteY8" fmla="*/ 188958 h 1009416"/>
                <a:gd name="connsiteX0" fmla="*/ 0 w 1053591"/>
                <a:gd name="connsiteY0" fmla="*/ 58499 h 1009416"/>
                <a:gd name="connsiteX1" fmla="*/ 259517 w 1053591"/>
                <a:gd name="connsiteY1" fmla="*/ 928109 h 1009416"/>
                <a:gd name="connsiteX2" fmla="*/ 419432 w 1053591"/>
                <a:gd name="connsiteY2" fmla="*/ 1009416 h 1009416"/>
                <a:gd name="connsiteX3" fmla="*/ 562357 w 1053591"/>
                <a:gd name="connsiteY3" fmla="*/ 1007111 h 1009416"/>
                <a:gd name="connsiteX4" fmla="*/ 710626 w 1053591"/>
                <a:gd name="connsiteY4" fmla="*/ 928109 h 1009416"/>
                <a:gd name="connsiteX5" fmla="*/ 1053591 w 1053591"/>
                <a:gd name="connsiteY5" fmla="*/ 0 h 1009416"/>
                <a:gd name="connsiteX6" fmla="*/ 707722 w 1053591"/>
                <a:gd name="connsiteY6" fmla="*/ 375808 h 1009416"/>
                <a:gd name="connsiteX7" fmla="*/ 245023 w 1053591"/>
                <a:gd name="connsiteY7" fmla="*/ 376048 h 1009416"/>
                <a:gd name="connsiteX8" fmla="*/ 0 w 1053591"/>
                <a:gd name="connsiteY8" fmla="*/ 58499 h 1009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3591" h="1009416">
                  <a:moveTo>
                    <a:pt x="0" y="58499"/>
                  </a:moveTo>
                  <a:lnTo>
                    <a:pt x="259517" y="928109"/>
                  </a:lnTo>
                  <a:lnTo>
                    <a:pt x="419432" y="1009416"/>
                  </a:lnTo>
                  <a:lnTo>
                    <a:pt x="562357" y="1007111"/>
                  </a:lnTo>
                  <a:lnTo>
                    <a:pt x="710626" y="928109"/>
                  </a:lnTo>
                  <a:lnTo>
                    <a:pt x="1053591" y="0"/>
                  </a:lnTo>
                  <a:lnTo>
                    <a:pt x="707722" y="375808"/>
                  </a:lnTo>
                  <a:lnTo>
                    <a:pt x="245023" y="376048"/>
                  </a:lnTo>
                  <a:lnTo>
                    <a:pt x="0" y="5849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11" name="Freeform 13"/>
            <p:cNvSpPr/>
            <p:nvPr/>
          </p:nvSpPr>
          <p:spPr bwMode="gray">
            <a:xfrm>
              <a:off x="3883819" y="5419725"/>
              <a:ext cx="447302" cy="466226"/>
            </a:xfrm>
            <a:custGeom>
              <a:avLst/>
              <a:gdLst>
                <a:gd name="connsiteX0" fmla="*/ 0 w 422031"/>
                <a:gd name="connsiteY0" fmla="*/ 10049 h 502418"/>
                <a:gd name="connsiteX1" fmla="*/ 180871 w 422031"/>
                <a:gd name="connsiteY1" fmla="*/ 502418 h 502418"/>
                <a:gd name="connsiteX2" fmla="*/ 422031 w 422031"/>
                <a:gd name="connsiteY2" fmla="*/ 0 h 502418"/>
                <a:gd name="connsiteX3" fmla="*/ 0 w 422031"/>
                <a:gd name="connsiteY3" fmla="*/ 10049 h 502418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0 w 422031"/>
                <a:gd name="connsiteY3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96617 w 422031"/>
                <a:gd name="connsiteY3" fmla="*/ 97658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54102 w 422031"/>
                <a:gd name="connsiteY3" fmla="*/ 94373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3879 w 422031"/>
                <a:gd name="connsiteY3" fmla="*/ 10517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54091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1682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0349 w 422031"/>
                <a:gd name="connsiteY3" fmla="*/ 22877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13367"/>
                <a:gd name="connsiteY0" fmla="*/ 71198 h 544201"/>
                <a:gd name="connsiteX1" fmla="*/ 192593 w 413367"/>
                <a:gd name="connsiteY1" fmla="*/ 544201 h 544201"/>
                <a:gd name="connsiteX2" fmla="*/ 413367 w 413367"/>
                <a:gd name="connsiteY2" fmla="*/ 0 h 544201"/>
                <a:gd name="connsiteX3" fmla="*/ 280349 w 413367"/>
                <a:gd name="connsiteY3" fmla="*/ 84026 h 544201"/>
                <a:gd name="connsiteX4" fmla="*/ 149769 w 413367"/>
                <a:gd name="connsiteY4" fmla="*/ 88814 h 544201"/>
                <a:gd name="connsiteX5" fmla="*/ 0 w 413367"/>
                <a:gd name="connsiteY5" fmla="*/ 71198 h 544201"/>
                <a:gd name="connsiteX0" fmla="*/ 0 w 406869"/>
                <a:gd name="connsiteY0" fmla="*/ 1711 h 544201"/>
                <a:gd name="connsiteX1" fmla="*/ 186095 w 406869"/>
                <a:gd name="connsiteY1" fmla="*/ 544201 h 544201"/>
                <a:gd name="connsiteX2" fmla="*/ 406869 w 406869"/>
                <a:gd name="connsiteY2" fmla="*/ 0 h 544201"/>
                <a:gd name="connsiteX3" fmla="*/ 273851 w 406869"/>
                <a:gd name="connsiteY3" fmla="*/ 84026 h 544201"/>
                <a:gd name="connsiteX4" fmla="*/ 143271 w 406869"/>
                <a:gd name="connsiteY4" fmla="*/ 88814 h 544201"/>
                <a:gd name="connsiteX5" fmla="*/ 0 w 406869"/>
                <a:gd name="connsiteY5" fmla="*/ 1711 h 54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869" h="544201">
                  <a:moveTo>
                    <a:pt x="0" y="1711"/>
                  </a:moveTo>
                  <a:lnTo>
                    <a:pt x="186095" y="544201"/>
                  </a:lnTo>
                  <a:lnTo>
                    <a:pt x="406869" y="0"/>
                  </a:lnTo>
                  <a:lnTo>
                    <a:pt x="273851" y="84026"/>
                  </a:lnTo>
                  <a:lnTo>
                    <a:pt x="143271" y="88814"/>
                  </a:lnTo>
                  <a:lnTo>
                    <a:pt x="0" y="1711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12" name="Oval 14"/>
            <p:cNvSpPr/>
            <p:nvPr/>
          </p:nvSpPr>
          <p:spPr bwMode="gray">
            <a:xfrm>
              <a:off x="3929058" y="2000240"/>
              <a:ext cx="428628" cy="214314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</p:grp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381001" y="992188"/>
            <a:ext cx="11262784" cy="3878262"/>
            <a:chOff x="285720" y="991445"/>
            <a:chExt cx="8446892" cy="3878725"/>
          </a:xfrm>
        </p:grpSpPr>
        <p:sp>
          <p:nvSpPr>
            <p:cNvPr id="14" name="Donut 16"/>
            <p:cNvSpPr/>
            <p:nvPr/>
          </p:nvSpPr>
          <p:spPr bwMode="gray">
            <a:xfrm>
              <a:off x="3571769" y="1491567"/>
              <a:ext cx="904854" cy="944676"/>
            </a:xfrm>
            <a:prstGeom prst="donut">
              <a:avLst>
                <a:gd name="adj" fmla="val 12972"/>
              </a:avLst>
            </a:prstGeom>
            <a:noFill/>
            <a:ln w="508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15" name="Group 117"/>
            <p:cNvGrpSpPr/>
            <p:nvPr/>
          </p:nvGrpSpPr>
          <p:grpSpPr bwMode="gray">
            <a:xfrm rot="21111351">
              <a:off x="2990889" y="4077356"/>
              <a:ext cx="426428" cy="459615"/>
              <a:chOff x="2264489" y="4904033"/>
              <a:chExt cx="1120775" cy="893762"/>
            </a:xfrm>
            <a:solidFill>
              <a:schemeClr val="tx2"/>
            </a:solidFill>
            <a:effectLst/>
          </p:grpSpPr>
          <p:sp>
            <p:nvSpPr>
              <p:cNvPr id="86" name="Freeform 81"/>
              <p:cNvSpPr>
                <a:spLocks/>
              </p:cNvSpPr>
              <p:nvPr/>
            </p:nvSpPr>
            <p:spPr bwMode="gray">
              <a:xfrm>
                <a:off x="2572465" y="5164383"/>
                <a:ext cx="400049" cy="384175"/>
              </a:xfrm>
              <a:custGeom>
                <a:avLst/>
                <a:gdLst/>
                <a:ahLst/>
                <a:cxnLst>
                  <a:cxn ang="0">
                    <a:pos x="165" y="240"/>
                  </a:cxn>
                  <a:cxn ang="0">
                    <a:pos x="183" y="238"/>
                  </a:cxn>
                  <a:cxn ang="0">
                    <a:pos x="201" y="233"/>
                  </a:cxn>
                  <a:cxn ang="0">
                    <a:pos x="217" y="228"/>
                  </a:cxn>
                  <a:cxn ang="0">
                    <a:pos x="234" y="221"/>
                  </a:cxn>
                  <a:cxn ang="0">
                    <a:pos x="247" y="211"/>
                  </a:cxn>
                  <a:cxn ang="0">
                    <a:pos x="260" y="201"/>
                  </a:cxn>
                  <a:cxn ang="0">
                    <a:pos x="272" y="190"/>
                  </a:cxn>
                  <a:cxn ang="0">
                    <a:pos x="282" y="178"/>
                  </a:cxn>
                  <a:cxn ang="0">
                    <a:pos x="289" y="164"/>
                  </a:cxn>
                  <a:cxn ang="0">
                    <a:pos x="295" y="150"/>
                  </a:cxn>
                  <a:cxn ang="0">
                    <a:pos x="299" y="136"/>
                  </a:cxn>
                  <a:cxn ang="0">
                    <a:pos x="300" y="120"/>
                  </a:cxn>
                  <a:cxn ang="0">
                    <a:pos x="299" y="105"/>
                  </a:cxn>
                  <a:cxn ang="0">
                    <a:pos x="295" y="90"/>
                  </a:cxn>
                  <a:cxn ang="0">
                    <a:pos x="289" y="76"/>
                  </a:cxn>
                  <a:cxn ang="0">
                    <a:pos x="282" y="62"/>
                  </a:cxn>
                  <a:cxn ang="0">
                    <a:pos x="272" y="50"/>
                  </a:cxn>
                  <a:cxn ang="0">
                    <a:pos x="260" y="39"/>
                  </a:cxn>
                  <a:cxn ang="0">
                    <a:pos x="247" y="29"/>
                  </a:cxn>
                  <a:cxn ang="0">
                    <a:pos x="234" y="20"/>
                  </a:cxn>
                  <a:cxn ang="0">
                    <a:pos x="217" y="13"/>
                  </a:cxn>
                  <a:cxn ang="0">
                    <a:pos x="201" y="6"/>
                  </a:cxn>
                  <a:cxn ang="0">
                    <a:pos x="183" y="2"/>
                  </a:cxn>
                  <a:cxn ang="0">
                    <a:pos x="165" y="0"/>
                  </a:cxn>
                  <a:cxn ang="0">
                    <a:pos x="146" y="0"/>
                  </a:cxn>
                  <a:cxn ang="0">
                    <a:pos x="126" y="1"/>
                  </a:cxn>
                  <a:cxn ang="0">
                    <a:pos x="107" y="3"/>
                  </a:cxn>
                  <a:cxn ang="0">
                    <a:pos x="91" y="9"/>
                  </a:cxn>
                  <a:cxn ang="0">
                    <a:pos x="74" y="15"/>
                  </a:cxn>
                  <a:cxn ang="0">
                    <a:pos x="59" y="24"/>
                  </a:cxn>
                  <a:cxn ang="0">
                    <a:pos x="45" y="33"/>
                  </a:cxn>
                  <a:cxn ang="0">
                    <a:pos x="33" y="44"/>
                  </a:cxn>
                  <a:cxn ang="0">
                    <a:pos x="22" y="55"/>
                  </a:cxn>
                  <a:cxn ang="0">
                    <a:pos x="13" y="67"/>
                  </a:cxn>
                  <a:cxn ang="0">
                    <a:pos x="6" y="81"/>
                  </a:cxn>
                  <a:cxn ang="0">
                    <a:pos x="2" y="96"/>
                  </a:cxn>
                  <a:cxn ang="0">
                    <a:pos x="0" y="111"/>
                  </a:cxn>
                  <a:cxn ang="0">
                    <a:pos x="0" y="126"/>
                  </a:cxn>
                  <a:cxn ang="0">
                    <a:pos x="1" y="141"/>
                  </a:cxn>
                  <a:cxn ang="0">
                    <a:pos x="5" y="156"/>
                  </a:cxn>
                  <a:cxn ang="0">
                    <a:pos x="12" y="169"/>
                  </a:cxn>
                  <a:cxn ang="0">
                    <a:pos x="20" y="183"/>
                  </a:cxn>
                  <a:cxn ang="0">
                    <a:pos x="30" y="194"/>
                  </a:cxn>
                  <a:cxn ang="0">
                    <a:pos x="43" y="206"/>
                  </a:cxn>
                  <a:cxn ang="0">
                    <a:pos x="56" y="215"/>
                  </a:cxn>
                  <a:cxn ang="0">
                    <a:pos x="71" y="224"/>
                  </a:cxn>
                  <a:cxn ang="0">
                    <a:pos x="87" y="231"/>
                  </a:cxn>
                  <a:cxn ang="0">
                    <a:pos x="104" y="236"/>
                  </a:cxn>
                  <a:cxn ang="0">
                    <a:pos x="122" y="239"/>
                  </a:cxn>
                  <a:cxn ang="0">
                    <a:pos x="142" y="241"/>
                  </a:cxn>
                </a:cxnLst>
                <a:rect l="0" t="0" r="r" b="b"/>
                <a:pathLst>
                  <a:path w="300" h="242">
                    <a:moveTo>
                      <a:pt x="150" y="242"/>
                    </a:moveTo>
                    <a:lnTo>
                      <a:pt x="153" y="241"/>
                    </a:lnTo>
                    <a:lnTo>
                      <a:pt x="157" y="241"/>
                    </a:lnTo>
                    <a:lnTo>
                      <a:pt x="160" y="240"/>
                    </a:lnTo>
                    <a:lnTo>
                      <a:pt x="165" y="240"/>
                    </a:lnTo>
                    <a:lnTo>
                      <a:pt x="168" y="240"/>
                    </a:lnTo>
                    <a:lnTo>
                      <a:pt x="172" y="240"/>
                    </a:lnTo>
                    <a:lnTo>
                      <a:pt x="176" y="239"/>
                    </a:lnTo>
                    <a:lnTo>
                      <a:pt x="180" y="239"/>
                    </a:lnTo>
                    <a:lnTo>
                      <a:pt x="183" y="238"/>
                    </a:lnTo>
                    <a:lnTo>
                      <a:pt x="187" y="237"/>
                    </a:lnTo>
                    <a:lnTo>
                      <a:pt x="190" y="236"/>
                    </a:lnTo>
                    <a:lnTo>
                      <a:pt x="194" y="236"/>
                    </a:lnTo>
                    <a:lnTo>
                      <a:pt x="197" y="235"/>
                    </a:lnTo>
                    <a:lnTo>
                      <a:pt x="201" y="233"/>
                    </a:lnTo>
                    <a:lnTo>
                      <a:pt x="204" y="233"/>
                    </a:lnTo>
                    <a:lnTo>
                      <a:pt x="208" y="232"/>
                    </a:lnTo>
                    <a:lnTo>
                      <a:pt x="211" y="231"/>
                    </a:lnTo>
                    <a:lnTo>
                      <a:pt x="214" y="229"/>
                    </a:lnTo>
                    <a:lnTo>
                      <a:pt x="217" y="228"/>
                    </a:lnTo>
                    <a:lnTo>
                      <a:pt x="221" y="226"/>
                    </a:lnTo>
                    <a:lnTo>
                      <a:pt x="224" y="225"/>
                    </a:lnTo>
                    <a:lnTo>
                      <a:pt x="227" y="224"/>
                    </a:lnTo>
                    <a:lnTo>
                      <a:pt x="230" y="222"/>
                    </a:lnTo>
                    <a:lnTo>
                      <a:pt x="234" y="221"/>
                    </a:lnTo>
                    <a:lnTo>
                      <a:pt x="236" y="218"/>
                    </a:lnTo>
                    <a:lnTo>
                      <a:pt x="239" y="217"/>
                    </a:lnTo>
                    <a:lnTo>
                      <a:pt x="242" y="215"/>
                    </a:lnTo>
                    <a:lnTo>
                      <a:pt x="245" y="213"/>
                    </a:lnTo>
                    <a:lnTo>
                      <a:pt x="247" y="211"/>
                    </a:lnTo>
                    <a:lnTo>
                      <a:pt x="250" y="209"/>
                    </a:lnTo>
                    <a:lnTo>
                      <a:pt x="253" y="207"/>
                    </a:lnTo>
                    <a:lnTo>
                      <a:pt x="256" y="206"/>
                    </a:lnTo>
                    <a:lnTo>
                      <a:pt x="258" y="203"/>
                    </a:lnTo>
                    <a:lnTo>
                      <a:pt x="260" y="201"/>
                    </a:lnTo>
                    <a:lnTo>
                      <a:pt x="262" y="199"/>
                    </a:lnTo>
                    <a:lnTo>
                      <a:pt x="265" y="197"/>
                    </a:lnTo>
                    <a:lnTo>
                      <a:pt x="268" y="194"/>
                    </a:lnTo>
                    <a:lnTo>
                      <a:pt x="270" y="192"/>
                    </a:lnTo>
                    <a:lnTo>
                      <a:pt x="272" y="190"/>
                    </a:lnTo>
                    <a:lnTo>
                      <a:pt x="275" y="188"/>
                    </a:lnTo>
                    <a:lnTo>
                      <a:pt x="276" y="185"/>
                    </a:lnTo>
                    <a:lnTo>
                      <a:pt x="278" y="183"/>
                    </a:lnTo>
                    <a:lnTo>
                      <a:pt x="280" y="180"/>
                    </a:lnTo>
                    <a:lnTo>
                      <a:pt x="282" y="178"/>
                    </a:lnTo>
                    <a:lnTo>
                      <a:pt x="284" y="175"/>
                    </a:lnTo>
                    <a:lnTo>
                      <a:pt x="286" y="172"/>
                    </a:lnTo>
                    <a:lnTo>
                      <a:pt x="287" y="169"/>
                    </a:lnTo>
                    <a:lnTo>
                      <a:pt x="289" y="167"/>
                    </a:lnTo>
                    <a:lnTo>
                      <a:pt x="289" y="164"/>
                    </a:lnTo>
                    <a:lnTo>
                      <a:pt x="291" y="162"/>
                    </a:lnTo>
                    <a:lnTo>
                      <a:pt x="292" y="158"/>
                    </a:lnTo>
                    <a:lnTo>
                      <a:pt x="294" y="156"/>
                    </a:lnTo>
                    <a:lnTo>
                      <a:pt x="294" y="153"/>
                    </a:lnTo>
                    <a:lnTo>
                      <a:pt x="295" y="150"/>
                    </a:lnTo>
                    <a:lnTo>
                      <a:pt x="296" y="147"/>
                    </a:lnTo>
                    <a:lnTo>
                      <a:pt x="297" y="145"/>
                    </a:lnTo>
                    <a:lnTo>
                      <a:pt x="298" y="141"/>
                    </a:lnTo>
                    <a:lnTo>
                      <a:pt x="298" y="139"/>
                    </a:lnTo>
                    <a:lnTo>
                      <a:pt x="299" y="136"/>
                    </a:lnTo>
                    <a:lnTo>
                      <a:pt x="300" y="133"/>
                    </a:lnTo>
                    <a:lnTo>
                      <a:pt x="300" y="129"/>
                    </a:lnTo>
                    <a:lnTo>
                      <a:pt x="300" y="126"/>
                    </a:lnTo>
                    <a:lnTo>
                      <a:pt x="300" y="123"/>
                    </a:lnTo>
                    <a:lnTo>
                      <a:pt x="300" y="120"/>
                    </a:lnTo>
                    <a:lnTo>
                      <a:pt x="300" y="117"/>
                    </a:lnTo>
                    <a:lnTo>
                      <a:pt x="300" y="114"/>
                    </a:lnTo>
                    <a:lnTo>
                      <a:pt x="300" y="111"/>
                    </a:lnTo>
                    <a:lnTo>
                      <a:pt x="300" y="108"/>
                    </a:lnTo>
                    <a:lnTo>
                      <a:pt x="299" y="105"/>
                    </a:lnTo>
                    <a:lnTo>
                      <a:pt x="298" y="101"/>
                    </a:lnTo>
                    <a:lnTo>
                      <a:pt x="298" y="98"/>
                    </a:lnTo>
                    <a:lnTo>
                      <a:pt x="297" y="96"/>
                    </a:lnTo>
                    <a:lnTo>
                      <a:pt x="296" y="93"/>
                    </a:lnTo>
                    <a:lnTo>
                      <a:pt x="295" y="90"/>
                    </a:lnTo>
                    <a:lnTo>
                      <a:pt x="294" y="87"/>
                    </a:lnTo>
                    <a:lnTo>
                      <a:pt x="294" y="84"/>
                    </a:lnTo>
                    <a:lnTo>
                      <a:pt x="292" y="81"/>
                    </a:lnTo>
                    <a:lnTo>
                      <a:pt x="291" y="79"/>
                    </a:lnTo>
                    <a:lnTo>
                      <a:pt x="289" y="76"/>
                    </a:lnTo>
                    <a:lnTo>
                      <a:pt x="289" y="73"/>
                    </a:lnTo>
                    <a:lnTo>
                      <a:pt x="287" y="70"/>
                    </a:lnTo>
                    <a:lnTo>
                      <a:pt x="286" y="67"/>
                    </a:lnTo>
                    <a:lnTo>
                      <a:pt x="284" y="65"/>
                    </a:lnTo>
                    <a:lnTo>
                      <a:pt x="282" y="62"/>
                    </a:lnTo>
                    <a:lnTo>
                      <a:pt x="280" y="60"/>
                    </a:lnTo>
                    <a:lnTo>
                      <a:pt x="278" y="58"/>
                    </a:lnTo>
                    <a:lnTo>
                      <a:pt x="276" y="55"/>
                    </a:lnTo>
                    <a:lnTo>
                      <a:pt x="275" y="53"/>
                    </a:lnTo>
                    <a:lnTo>
                      <a:pt x="272" y="50"/>
                    </a:lnTo>
                    <a:lnTo>
                      <a:pt x="270" y="48"/>
                    </a:lnTo>
                    <a:lnTo>
                      <a:pt x="268" y="46"/>
                    </a:lnTo>
                    <a:lnTo>
                      <a:pt x="265" y="44"/>
                    </a:lnTo>
                    <a:lnTo>
                      <a:pt x="262" y="41"/>
                    </a:lnTo>
                    <a:lnTo>
                      <a:pt x="260" y="39"/>
                    </a:lnTo>
                    <a:lnTo>
                      <a:pt x="258" y="37"/>
                    </a:lnTo>
                    <a:lnTo>
                      <a:pt x="256" y="35"/>
                    </a:lnTo>
                    <a:lnTo>
                      <a:pt x="253" y="33"/>
                    </a:lnTo>
                    <a:lnTo>
                      <a:pt x="250" y="31"/>
                    </a:lnTo>
                    <a:lnTo>
                      <a:pt x="247" y="29"/>
                    </a:lnTo>
                    <a:lnTo>
                      <a:pt x="245" y="27"/>
                    </a:lnTo>
                    <a:lnTo>
                      <a:pt x="242" y="25"/>
                    </a:lnTo>
                    <a:lnTo>
                      <a:pt x="239" y="24"/>
                    </a:lnTo>
                    <a:lnTo>
                      <a:pt x="236" y="21"/>
                    </a:lnTo>
                    <a:lnTo>
                      <a:pt x="234" y="20"/>
                    </a:lnTo>
                    <a:lnTo>
                      <a:pt x="230" y="19"/>
                    </a:lnTo>
                    <a:lnTo>
                      <a:pt x="227" y="17"/>
                    </a:lnTo>
                    <a:lnTo>
                      <a:pt x="224" y="15"/>
                    </a:lnTo>
                    <a:lnTo>
                      <a:pt x="221" y="14"/>
                    </a:lnTo>
                    <a:lnTo>
                      <a:pt x="217" y="13"/>
                    </a:lnTo>
                    <a:lnTo>
                      <a:pt x="214" y="12"/>
                    </a:lnTo>
                    <a:lnTo>
                      <a:pt x="211" y="10"/>
                    </a:lnTo>
                    <a:lnTo>
                      <a:pt x="208" y="9"/>
                    </a:lnTo>
                    <a:lnTo>
                      <a:pt x="204" y="8"/>
                    </a:lnTo>
                    <a:lnTo>
                      <a:pt x="201" y="6"/>
                    </a:lnTo>
                    <a:lnTo>
                      <a:pt x="197" y="6"/>
                    </a:lnTo>
                    <a:lnTo>
                      <a:pt x="194" y="5"/>
                    </a:lnTo>
                    <a:lnTo>
                      <a:pt x="190" y="3"/>
                    </a:lnTo>
                    <a:lnTo>
                      <a:pt x="187" y="3"/>
                    </a:lnTo>
                    <a:lnTo>
                      <a:pt x="183" y="2"/>
                    </a:lnTo>
                    <a:lnTo>
                      <a:pt x="180" y="2"/>
                    </a:lnTo>
                    <a:lnTo>
                      <a:pt x="176" y="1"/>
                    </a:lnTo>
                    <a:lnTo>
                      <a:pt x="172" y="1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0" y="0"/>
                    </a:lnTo>
                    <a:lnTo>
                      <a:pt x="157" y="0"/>
                    </a:lnTo>
                    <a:lnTo>
                      <a:pt x="153" y="0"/>
                    </a:lnTo>
                    <a:lnTo>
                      <a:pt x="150" y="0"/>
                    </a:lnTo>
                    <a:lnTo>
                      <a:pt x="146" y="0"/>
                    </a:lnTo>
                    <a:lnTo>
                      <a:pt x="142" y="0"/>
                    </a:lnTo>
                    <a:lnTo>
                      <a:pt x="137" y="0"/>
                    </a:lnTo>
                    <a:lnTo>
                      <a:pt x="134" y="0"/>
                    </a:lnTo>
                    <a:lnTo>
                      <a:pt x="130" y="0"/>
                    </a:lnTo>
                    <a:lnTo>
                      <a:pt x="126" y="1"/>
                    </a:lnTo>
                    <a:lnTo>
                      <a:pt x="122" y="1"/>
                    </a:lnTo>
                    <a:lnTo>
                      <a:pt x="119" y="2"/>
                    </a:lnTo>
                    <a:lnTo>
                      <a:pt x="115" y="2"/>
                    </a:lnTo>
                    <a:lnTo>
                      <a:pt x="111" y="3"/>
                    </a:lnTo>
                    <a:lnTo>
                      <a:pt x="107" y="3"/>
                    </a:lnTo>
                    <a:lnTo>
                      <a:pt x="104" y="5"/>
                    </a:lnTo>
                    <a:lnTo>
                      <a:pt x="100" y="6"/>
                    </a:lnTo>
                    <a:lnTo>
                      <a:pt x="97" y="6"/>
                    </a:lnTo>
                    <a:lnTo>
                      <a:pt x="94" y="8"/>
                    </a:lnTo>
                    <a:lnTo>
                      <a:pt x="91" y="9"/>
                    </a:lnTo>
                    <a:lnTo>
                      <a:pt x="87" y="10"/>
                    </a:lnTo>
                    <a:lnTo>
                      <a:pt x="83" y="12"/>
                    </a:lnTo>
                    <a:lnTo>
                      <a:pt x="80" y="13"/>
                    </a:lnTo>
                    <a:lnTo>
                      <a:pt x="77" y="14"/>
                    </a:lnTo>
                    <a:lnTo>
                      <a:pt x="74" y="15"/>
                    </a:lnTo>
                    <a:lnTo>
                      <a:pt x="71" y="17"/>
                    </a:lnTo>
                    <a:lnTo>
                      <a:pt x="68" y="19"/>
                    </a:lnTo>
                    <a:lnTo>
                      <a:pt x="65" y="20"/>
                    </a:lnTo>
                    <a:lnTo>
                      <a:pt x="61" y="21"/>
                    </a:lnTo>
                    <a:lnTo>
                      <a:pt x="59" y="24"/>
                    </a:lnTo>
                    <a:lnTo>
                      <a:pt x="56" y="25"/>
                    </a:lnTo>
                    <a:lnTo>
                      <a:pt x="53" y="27"/>
                    </a:lnTo>
                    <a:lnTo>
                      <a:pt x="50" y="29"/>
                    </a:lnTo>
                    <a:lnTo>
                      <a:pt x="48" y="31"/>
                    </a:lnTo>
                    <a:lnTo>
                      <a:pt x="45" y="33"/>
                    </a:lnTo>
                    <a:lnTo>
                      <a:pt x="43" y="35"/>
                    </a:lnTo>
                    <a:lnTo>
                      <a:pt x="40" y="37"/>
                    </a:lnTo>
                    <a:lnTo>
                      <a:pt x="38" y="39"/>
                    </a:lnTo>
                    <a:lnTo>
                      <a:pt x="35" y="41"/>
                    </a:lnTo>
                    <a:lnTo>
                      <a:pt x="33" y="44"/>
                    </a:lnTo>
                    <a:lnTo>
                      <a:pt x="30" y="46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4" y="53"/>
                    </a:lnTo>
                    <a:lnTo>
                      <a:pt x="22" y="55"/>
                    </a:lnTo>
                    <a:lnTo>
                      <a:pt x="20" y="58"/>
                    </a:lnTo>
                    <a:lnTo>
                      <a:pt x="18" y="60"/>
                    </a:lnTo>
                    <a:lnTo>
                      <a:pt x="16" y="62"/>
                    </a:lnTo>
                    <a:lnTo>
                      <a:pt x="15" y="65"/>
                    </a:lnTo>
                    <a:lnTo>
                      <a:pt x="13" y="67"/>
                    </a:lnTo>
                    <a:lnTo>
                      <a:pt x="12" y="70"/>
                    </a:lnTo>
                    <a:lnTo>
                      <a:pt x="10" y="73"/>
                    </a:lnTo>
                    <a:lnTo>
                      <a:pt x="9" y="76"/>
                    </a:lnTo>
                    <a:lnTo>
                      <a:pt x="8" y="79"/>
                    </a:lnTo>
                    <a:lnTo>
                      <a:pt x="6" y="81"/>
                    </a:lnTo>
                    <a:lnTo>
                      <a:pt x="5" y="84"/>
                    </a:lnTo>
                    <a:lnTo>
                      <a:pt x="3" y="87"/>
                    </a:lnTo>
                    <a:lnTo>
                      <a:pt x="3" y="90"/>
                    </a:lnTo>
                    <a:lnTo>
                      <a:pt x="2" y="93"/>
                    </a:lnTo>
                    <a:lnTo>
                      <a:pt x="2" y="96"/>
                    </a:lnTo>
                    <a:lnTo>
                      <a:pt x="1" y="98"/>
                    </a:lnTo>
                    <a:lnTo>
                      <a:pt x="0" y="101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0" y="111"/>
                    </a:lnTo>
                    <a:lnTo>
                      <a:pt x="0" y="114"/>
                    </a:lnTo>
                    <a:lnTo>
                      <a:pt x="0" y="117"/>
                    </a:lnTo>
                    <a:lnTo>
                      <a:pt x="0" y="120"/>
                    </a:lnTo>
                    <a:lnTo>
                      <a:pt x="0" y="123"/>
                    </a:lnTo>
                    <a:lnTo>
                      <a:pt x="0" y="126"/>
                    </a:lnTo>
                    <a:lnTo>
                      <a:pt x="0" y="129"/>
                    </a:lnTo>
                    <a:lnTo>
                      <a:pt x="0" y="133"/>
                    </a:lnTo>
                    <a:lnTo>
                      <a:pt x="0" y="136"/>
                    </a:lnTo>
                    <a:lnTo>
                      <a:pt x="0" y="139"/>
                    </a:lnTo>
                    <a:lnTo>
                      <a:pt x="1" y="141"/>
                    </a:lnTo>
                    <a:lnTo>
                      <a:pt x="2" y="145"/>
                    </a:lnTo>
                    <a:lnTo>
                      <a:pt x="2" y="147"/>
                    </a:lnTo>
                    <a:lnTo>
                      <a:pt x="3" y="150"/>
                    </a:lnTo>
                    <a:lnTo>
                      <a:pt x="3" y="153"/>
                    </a:lnTo>
                    <a:lnTo>
                      <a:pt x="5" y="156"/>
                    </a:lnTo>
                    <a:lnTo>
                      <a:pt x="6" y="158"/>
                    </a:lnTo>
                    <a:lnTo>
                      <a:pt x="8" y="162"/>
                    </a:lnTo>
                    <a:lnTo>
                      <a:pt x="9" y="164"/>
                    </a:lnTo>
                    <a:lnTo>
                      <a:pt x="10" y="167"/>
                    </a:lnTo>
                    <a:lnTo>
                      <a:pt x="12" y="169"/>
                    </a:lnTo>
                    <a:lnTo>
                      <a:pt x="13" y="172"/>
                    </a:lnTo>
                    <a:lnTo>
                      <a:pt x="15" y="175"/>
                    </a:lnTo>
                    <a:lnTo>
                      <a:pt x="16" y="178"/>
                    </a:lnTo>
                    <a:lnTo>
                      <a:pt x="18" y="180"/>
                    </a:lnTo>
                    <a:lnTo>
                      <a:pt x="20" y="183"/>
                    </a:lnTo>
                    <a:lnTo>
                      <a:pt x="22" y="185"/>
                    </a:lnTo>
                    <a:lnTo>
                      <a:pt x="24" y="188"/>
                    </a:lnTo>
                    <a:lnTo>
                      <a:pt x="26" y="190"/>
                    </a:lnTo>
                    <a:lnTo>
                      <a:pt x="29" y="192"/>
                    </a:lnTo>
                    <a:lnTo>
                      <a:pt x="30" y="194"/>
                    </a:lnTo>
                    <a:lnTo>
                      <a:pt x="33" y="197"/>
                    </a:lnTo>
                    <a:lnTo>
                      <a:pt x="35" y="199"/>
                    </a:lnTo>
                    <a:lnTo>
                      <a:pt x="38" y="201"/>
                    </a:lnTo>
                    <a:lnTo>
                      <a:pt x="40" y="203"/>
                    </a:lnTo>
                    <a:lnTo>
                      <a:pt x="43" y="206"/>
                    </a:lnTo>
                    <a:lnTo>
                      <a:pt x="45" y="207"/>
                    </a:lnTo>
                    <a:lnTo>
                      <a:pt x="48" y="209"/>
                    </a:lnTo>
                    <a:lnTo>
                      <a:pt x="50" y="211"/>
                    </a:lnTo>
                    <a:lnTo>
                      <a:pt x="53" y="213"/>
                    </a:lnTo>
                    <a:lnTo>
                      <a:pt x="56" y="215"/>
                    </a:lnTo>
                    <a:lnTo>
                      <a:pt x="59" y="217"/>
                    </a:lnTo>
                    <a:lnTo>
                      <a:pt x="61" y="218"/>
                    </a:lnTo>
                    <a:lnTo>
                      <a:pt x="65" y="221"/>
                    </a:lnTo>
                    <a:lnTo>
                      <a:pt x="68" y="222"/>
                    </a:lnTo>
                    <a:lnTo>
                      <a:pt x="71" y="224"/>
                    </a:lnTo>
                    <a:lnTo>
                      <a:pt x="74" y="225"/>
                    </a:lnTo>
                    <a:lnTo>
                      <a:pt x="77" y="226"/>
                    </a:lnTo>
                    <a:lnTo>
                      <a:pt x="80" y="228"/>
                    </a:lnTo>
                    <a:lnTo>
                      <a:pt x="83" y="229"/>
                    </a:lnTo>
                    <a:lnTo>
                      <a:pt x="87" y="231"/>
                    </a:lnTo>
                    <a:lnTo>
                      <a:pt x="91" y="232"/>
                    </a:lnTo>
                    <a:lnTo>
                      <a:pt x="94" y="233"/>
                    </a:lnTo>
                    <a:lnTo>
                      <a:pt x="97" y="233"/>
                    </a:lnTo>
                    <a:lnTo>
                      <a:pt x="100" y="235"/>
                    </a:lnTo>
                    <a:lnTo>
                      <a:pt x="104" y="236"/>
                    </a:lnTo>
                    <a:lnTo>
                      <a:pt x="107" y="236"/>
                    </a:lnTo>
                    <a:lnTo>
                      <a:pt x="111" y="237"/>
                    </a:lnTo>
                    <a:lnTo>
                      <a:pt x="115" y="238"/>
                    </a:lnTo>
                    <a:lnTo>
                      <a:pt x="119" y="239"/>
                    </a:lnTo>
                    <a:lnTo>
                      <a:pt x="122" y="239"/>
                    </a:lnTo>
                    <a:lnTo>
                      <a:pt x="126" y="240"/>
                    </a:lnTo>
                    <a:lnTo>
                      <a:pt x="130" y="240"/>
                    </a:lnTo>
                    <a:lnTo>
                      <a:pt x="134" y="240"/>
                    </a:lnTo>
                    <a:lnTo>
                      <a:pt x="137" y="240"/>
                    </a:lnTo>
                    <a:lnTo>
                      <a:pt x="142" y="241"/>
                    </a:lnTo>
                    <a:lnTo>
                      <a:pt x="146" y="241"/>
                    </a:lnTo>
                    <a:lnTo>
                      <a:pt x="150" y="242"/>
                    </a:lnTo>
                    <a:lnTo>
                      <a:pt x="150" y="242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>
                  <a:latin typeface="+mn-lt"/>
                  <a:ea typeface="+mn-ea"/>
                </a:endParaRPr>
              </a:p>
            </p:txBody>
          </p:sp>
          <p:sp>
            <p:nvSpPr>
              <p:cNvPr id="87" name="Freeform 83"/>
              <p:cNvSpPr>
                <a:spLocks/>
              </p:cNvSpPr>
              <p:nvPr/>
            </p:nvSpPr>
            <p:spPr bwMode="gray">
              <a:xfrm>
                <a:off x="2264489" y="4904033"/>
                <a:ext cx="1120775" cy="893762"/>
              </a:xfrm>
              <a:custGeom>
                <a:avLst/>
                <a:gdLst/>
                <a:ahLst/>
                <a:cxnLst>
                  <a:cxn ang="0">
                    <a:pos x="382" y="183"/>
                  </a:cxn>
                  <a:cxn ang="0">
                    <a:pos x="394" y="230"/>
                  </a:cxn>
                  <a:cxn ang="0">
                    <a:pos x="418" y="283"/>
                  </a:cxn>
                  <a:cxn ang="0">
                    <a:pos x="460" y="325"/>
                  </a:cxn>
                  <a:cxn ang="0">
                    <a:pos x="525" y="340"/>
                  </a:cxn>
                  <a:cxn ang="0">
                    <a:pos x="593" y="313"/>
                  </a:cxn>
                  <a:cxn ang="0">
                    <a:pos x="635" y="250"/>
                  </a:cxn>
                  <a:cxn ang="0">
                    <a:pos x="640" y="167"/>
                  </a:cxn>
                  <a:cxn ang="0">
                    <a:pos x="598" y="86"/>
                  </a:cxn>
                  <a:cxn ang="0">
                    <a:pos x="496" y="24"/>
                  </a:cxn>
                  <a:cxn ang="0">
                    <a:pos x="405" y="3"/>
                  </a:cxn>
                  <a:cxn ang="0">
                    <a:pos x="351" y="0"/>
                  </a:cxn>
                  <a:cxn ang="0">
                    <a:pos x="301" y="3"/>
                  </a:cxn>
                  <a:cxn ang="0">
                    <a:pos x="252" y="10"/>
                  </a:cxn>
                  <a:cxn ang="0">
                    <a:pos x="206" y="24"/>
                  </a:cxn>
                  <a:cxn ang="0">
                    <a:pos x="165" y="42"/>
                  </a:cxn>
                  <a:cxn ang="0">
                    <a:pos x="126" y="62"/>
                  </a:cxn>
                  <a:cxn ang="0">
                    <a:pos x="93" y="88"/>
                  </a:cxn>
                  <a:cxn ang="0">
                    <a:pos x="67" y="111"/>
                  </a:cxn>
                  <a:cxn ang="0">
                    <a:pos x="45" y="138"/>
                  </a:cxn>
                  <a:cxn ang="0">
                    <a:pos x="26" y="168"/>
                  </a:cxn>
                  <a:cxn ang="0">
                    <a:pos x="9" y="208"/>
                  </a:cxn>
                  <a:cxn ang="0">
                    <a:pos x="0" y="250"/>
                  </a:cxn>
                  <a:cxn ang="0">
                    <a:pos x="0" y="290"/>
                  </a:cxn>
                  <a:cxn ang="0">
                    <a:pos x="4" y="319"/>
                  </a:cxn>
                  <a:cxn ang="0">
                    <a:pos x="12" y="349"/>
                  </a:cxn>
                  <a:cxn ang="0">
                    <a:pos x="24" y="380"/>
                  </a:cxn>
                  <a:cxn ang="0">
                    <a:pos x="40" y="411"/>
                  </a:cxn>
                  <a:cxn ang="0">
                    <a:pos x="96" y="480"/>
                  </a:cxn>
                  <a:cxn ang="0">
                    <a:pos x="236" y="551"/>
                  </a:cxn>
                  <a:cxn ang="0">
                    <a:pos x="397" y="561"/>
                  </a:cxn>
                  <a:cxn ang="0">
                    <a:pos x="549" y="523"/>
                  </a:cxn>
                  <a:cxn ang="0">
                    <a:pos x="662" y="450"/>
                  </a:cxn>
                  <a:cxn ang="0">
                    <a:pos x="652" y="371"/>
                  </a:cxn>
                  <a:cxn ang="0">
                    <a:pos x="604" y="430"/>
                  </a:cxn>
                  <a:cxn ang="0">
                    <a:pos x="505" y="479"/>
                  </a:cxn>
                  <a:cxn ang="0">
                    <a:pos x="380" y="505"/>
                  </a:cxn>
                  <a:cxn ang="0">
                    <a:pos x="251" y="495"/>
                  </a:cxn>
                  <a:cxn ang="0">
                    <a:pos x="141" y="435"/>
                  </a:cxn>
                  <a:cxn ang="0">
                    <a:pos x="96" y="375"/>
                  </a:cxn>
                  <a:cxn ang="0">
                    <a:pos x="79" y="334"/>
                  </a:cxn>
                  <a:cxn ang="0">
                    <a:pos x="72" y="295"/>
                  </a:cxn>
                  <a:cxn ang="0">
                    <a:pos x="73" y="257"/>
                  </a:cxn>
                  <a:cxn ang="0">
                    <a:pos x="81" y="220"/>
                  </a:cxn>
                  <a:cxn ang="0">
                    <a:pos x="100" y="180"/>
                  </a:cxn>
                  <a:cxn ang="0">
                    <a:pos x="137" y="132"/>
                  </a:cxn>
                  <a:cxn ang="0">
                    <a:pos x="187" y="93"/>
                  </a:cxn>
                  <a:cxn ang="0">
                    <a:pos x="230" y="72"/>
                  </a:cxn>
                  <a:cxn ang="0">
                    <a:pos x="270" y="58"/>
                  </a:cxn>
                  <a:cxn ang="0">
                    <a:pos x="312" y="51"/>
                  </a:cxn>
                  <a:cxn ang="0">
                    <a:pos x="356" y="49"/>
                  </a:cxn>
                  <a:cxn ang="0">
                    <a:pos x="399" y="54"/>
                  </a:cxn>
                  <a:cxn ang="0">
                    <a:pos x="469" y="74"/>
                  </a:cxn>
                  <a:cxn ang="0">
                    <a:pos x="547" y="123"/>
                  </a:cxn>
                  <a:cxn ang="0">
                    <a:pos x="579" y="178"/>
                  </a:cxn>
                  <a:cxn ang="0">
                    <a:pos x="579" y="230"/>
                  </a:cxn>
                  <a:cxn ang="0">
                    <a:pos x="557" y="267"/>
                  </a:cxn>
                  <a:cxn ang="0">
                    <a:pos x="514" y="276"/>
                  </a:cxn>
                  <a:cxn ang="0">
                    <a:pos x="482" y="250"/>
                  </a:cxn>
                  <a:cxn ang="0">
                    <a:pos x="462" y="216"/>
                  </a:cxn>
                  <a:cxn ang="0">
                    <a:pos x="448" y="181"/>
                  </a:cxn>
                  <a:cxn ang="0">
                    <a:pos x="439" y="148"/>
                  </a:cxn>
                </a:cxnLst>
                <a:rect l="0" t="0" r="r" b="b"/>
                <a:pathLst>
                  <a:path w="706" h="563">
                    <a:moveTo>
                      <a:pt x="379" y="157"/>
                    </a:moveTo>
                    <a:lnTo>
                      <a:pt x="379" y="157"/>
                    </a:lnTo>
                    <a:lnTo>
                      <a:pt x="379" y="159"/>
                    </a:lnTo>
                    <a:lnTo>
                      <a:pt x="379" y="161"/>
                    </a:lnTo>
                    <a:lnTo>
                      <a:pt x="380" y="165"/>
                    </a:lnTo>
                    <a:lnTo>
                      <a:pt x="380" y="167"/>
                    </a:lnTo>
                    <a:lnTo>
                      <a:pt x="380" y="169"/>
                    </a:lnTo>
                    <a:lnTo>
                      <a:pt x="380" y="171"/>
                    </a:lnTo>
                    <a:lnTo>
                      <a:pt x="380" y="174"/>
                    </a:lnTo>
                    <a:lnTo>
                      <a:pt x="380" y="177"/>
                    </a:lnTo>
                    <a:lnTo>
                      <a:pt x="381" y="180"/>
                    </a:lnTo>
                    <a:lnTo>
                      <a:pt x="382" y="183"/>
                    </a:lnTo>
                    <a:lnTo>
                      <a:pt x="383" y="187"/>
                    </a:lnTo>
                    <a:lnTo>
                      <a:pt x="383" y="190"/>
                    </a:lnTo>
                    <a:lnTo>
                      <a:pt x="384" y="193"/>
                    </a:lnTo>
                    <a:lnTo>
                      <a:pt x="385" y="197"/>
                    </a:lnTo>
                    <a:lnTo>
                      <a:pt x="386" y="201"/>
                    </a:lnTo>
                    <a:lnTo>
                      <a:pt x="387" y="205"/>
                    </a:lnTo>
                    <a:lnTo>
                      <a:pt x="388" y="209"/>
                    </a:lnTo>
                    <a:lnTo>
                      <a:pt x="389" y="213"/>
                    </a:lnTo>
                    <a:lnTo>
                      <a:pt x="391" y="217"/>
                    </a:lnTo>
                    <a:lnTo>
                      <a:pt x="391" y="222"/>
                    </a:lnTo>
                    <a:lnTo>
                      <a:pt x="393" y="226"/>
                    </a:lnTo>
                    <a:lnTo>
                      <a:pt x="394" y="230"/>
                    </a:lnTo>
                    <a:lnTo>
                      <a:pt x="396" y="234"/>
                    </a:lnTo>
                    <a:lnTo>
                      <a:pt x="397" y="239"/>
                    </a:lnTo>
                    <a:lnTo>
                      <a:pt x="399" y="244"/>
                    </a:lnTo>
                    <a:lnTo>
                      <a:pt x="401" y="248"/>
                    </a:lnTo>
                    <a:lnTo>
                      <a:pt x="403" y="253"/>
                    </a:lnTo>
                    <a:lnTo>
                      <a:pt x="405" y="257"/>
                    </a:lnTo>
                    <a:lnTo>
                      <a:pt x="406" y="262"/>
                    </a:lnTo>
                    <a:lnTo>
                      <a:pt x="408" y="265"/>
                    </a:lnTo>
                    <a:lnTo>
                      <a:pt x="411" y="270"/>
                    </a:lnTo>
                    <a:lnTo>
                      <a:pt x="413" y="274"/>
                    </a:lnTo>
                    <a:lnTo>
                      <a:pt x="416" y="279"/>
                    </a:lnTo>
                    <a:lnTo>
                      <a:pt x="418" y="283"/>
                    </a:lnTo>
                    <a:lnTo>
                      <a:pt x="421" y="287"/>
                    </a:lnTo>
                    <a:lnTo>
                      <a:pt x="424" y="291"/>
                    </a:lnTo>
                    <a:lnTo>
                      <a:pt x="427" y="295"/>
                    </a:lnTo>
                    <a:lnTo>
                      <a:pt x="430" y="298"/>
                    </a:lnTo>
                    <a:lnTo>
                      <a:pt x="434" y="303"/>
                    </a:lnTo>
                    <a:lnTo>
                      <a:pt x="437" y="306"/>
                    </a:lnTo>
                    <a:lnTo>
                      <a:pt x="441" y="310"/>
                    </a:lnTo>
                    <a:lnTo>
                      <a:pt x="445" y="314"/>
                    </a:lnTo>
                    <a:lnTo>
                      <a:pt x="449" y="317"/>
                    </a:lnTo>
                    <a:lnTo>
                      <a:pt x="452" y="319"/>
                    </a:lnTo>
                    <a:lnTo>
                      <a:pt x="456" y="322"/>
                    </a:lnTo>
                    <a:lnTo>
                      <a:pt x="460" y="325"/>
                    </a:lnTo>
                    <a:lnTo>
                      <a:pt x="465" y="328"/>
                    </a:lnTo>
                    <a:lnTo>
                      <a:pt x="469" y="329"/>
                    </a:lnTo>
                    <a:lnTo>
                      <a:pt x="474" y="332"/>
                    </a:lnTo>
                    <a:lnTo>
                      <a:pt x="480" y="333"/>
                    </a:lnTo>
                    <a:lnTo>
                      <a:pt x="485" y="336"/>
                    </a:lnTo>
                    <a:lnTo>
                      <a:pt x="490" y="337"/>
                    </a:lnTo>
                    <a:lnTo>
                      <a:pt x="495" y="338"/>
                    </a:lnTo>
                    <a:lnTo>
                      <a:pt x="501" y="339"/>
                    </a:lnTo>
                    <a:lnTo>
                      <a:pt x="506" y="340"/>
                    </a:lnTo>
                    <a:lnTo>
                      <a:pt x="512" y="340"/>
                    </a:lnTo>
                    <a:lnTo>
                      <a:pt x="518" y="340"/>
                    </a:lnTo>
                    <a:lnTo>
                      <a:pt x="525" y="340"/>
                    </a:lnTo>
                    <a:lnTo>
                      <a:pt x="531" y="340"/>
                    </a:lnTo>
                    <a:lnTo>
                      <a:pt x="538" y="339"/>
                    </a:lnTo>
                    <a:lnTo>
                      <a:pt x="544" y="338"/>
                    </a:lnTo>
                    <a:lnTo>
                      <a:pt x="550" y="336"/>
                    </a:lnTo>
                    <a:lnTo>
                      <a:pt x="556" y="335"/>
                    </a:lnTo>
                    <a:lnTo>
                      <a:pt x="561" y="332"/>
                    </a:lnTo>
                    <a:lnTo>
                      <a:pt x="568" y="330"/>
                    </a:lnTo>
                    <a:lnTo>
                      <a:pt x="573" y="327"/>
                    </a:lnTo>
                    <a:lnTo>
                      <a:pt x="579" y="324"/>
                    </a:lnTo>
                    <a:lnTo>
                      <a:pt x="584" y="321"/>
                    </a:lnTo>
                    <a:lnTo>
                      <a:pt x="589" y="317"/>
                    </a:lnTo>
                    <a:lnTo>
                      <a:pt x="593" y="313"/>
                    </a:lnTo>
                    <a:lnTo>
                      <a:pt x="598" y="309"/>
                    </a:lnTo>
                    <a:lnTo>
                      <a:pt x="603" y="304"/>
                    </a:lnTo>
                    <a:lnTo>
                      <a:pt x="607" y="300"/>
                    </a:lnTo>
                    <a:lnTo>
                      <a:pt x="611" y="295"/>
                    </a:lnTo>
                    <a:lnTo>
                      <a:pt x="615" y="290"/>
                    </a:lnTo>
                    <a:lnTo>
                      <a:pt x="619" y="284"/>
                    </a:lnTo>
                    <a:lnTo>
                      <a:pt x="622" y="279"/>
                    </a:lnTo>
                    <a:lnTo>
                      <a:pt x="624" y="274"/>
                    </a:lnTo>
                    <a:lnTo>
                      <a:pt x="628" y="268"/>
                    </a:lnTo>
                    <a:lnTo>
                      <a:pt x="630" y="262"/>
                    </a:lnTo>
                    <a:lnTo>
                      <a:pt x="632" y="256"/>
                    </a:lnTo>
                    <a:lnTo>
                      <a:pt x="635" y="250"/>
                    </a:lnTo>
                    <a:lnTo>
                      <a:pt x="638" y="243"/>
                    </a:lnTo>
                    <a:lnTo>
                      <a:pt x="639" y="236"/>
                    </a:lnTo>
                    <a:lnTo>
                      <a:pt x="640" y="230"/>
                    </a:lnTo>
                    <a:lnTo>
                      <a:pt x="642" y="223"/>
                    </a:lnTo>
                    <a:lnTo>
                      <a:pt x="643" y="217"/>
                    </a:lnTo>
                    <a:lnTo>
                      <a:pt x="643" y="210"/>
                    </a:lnTo>
                    <a:lnTo>
                      <a:pt x="644" y="203"/>
                    </a:lnTo>
                    <a:lnTo>
                      <a:pt x="644" y="196"/>
                    </a:lnTo>
                    <a:lnTo>
                      <a:pt x="644" y="190"/>
                    </a:lnTo>
                    <a:lnTo>
                      <a:pt x="643" y="182"/>
                    </a:lnTo>
                    <a:lnTo>
                      <a:pt x="642" y="175"/>
                    </a:lnTo>
                    <a:lnTo>
                      <a:pt x="640" y="167"/>
                    </a:lnTo>
                    <a:lnTo>
                      <a:pt x="639" y="161"/>
                    </a:lnTo>
                    <a:lnTo>
                      <a:pt x="636" y="153"/>
                    </a:lnTo>
                    <a:lnTo>
                      <a:pt x="635" y="146"/>
                    </a:lnTo>
                    <a:lnTo>
                      <a:pt x="632" y="139"/>
                    </a:lnTo>
                    <a:lnTo>
                      <a:pt x="630" y="132"/>
                    </a:lnTo>
                    <a:lnTo>
                      <a:pt x="625" y="125"/>
                    </a:lnTo>
                    <a:lnTo>
                      <a:pt x="622" y="118"/>
                    </a:lnTo>
                    <a:lnTo>
                      <a:pt x="617" y="112"/>
                    </a:lnTo>
                    <a:lnTo>
                      <a:pt x="613" y="106"/>
                    </a:lnTo>
                    <a:lnTo>
                      <a:pt x="608" y="99"/>
                    </a:lnTo>
                    <a:lnTo>
                      <a:pt x="603" y="93"/>
                    </a:lnTo>
                    <a:lnTo>
                      <a:pt x="598" y="86"/>
                    </a:lnTo>
                    <a:lnTo>
                      <a:pt x="592" y="81"/>
                    </a:lnTo>
                    <a:lnTo>
                      <a:pt x="584" y="74"/>
                    </a:lnTo>
                    <a:lnTo>
                      <a:pt x="579" y="68"/>
                    </a:lnTo>
                    <a:lnTo>
                      <a:pt x="571" y="62"/>
                    </a:lnTo>
                    <a:lnTo>
                      <a:pt x="563" y="57"/>
                    </a:lnTo>
                    <a:lnTo>
                      <a:pt x="555" y="51"/>
                    </a:lnTo>
                    <a:lnTo>
                      <a:pt x="546" y="46"/>
                    </a:lnTo>
                    <a:lnTo>
                      <a:pt x="538" y="41"/>
                    </a:lnTo>
                    <a:lnTo>
                      <a:pt x="528" y="37"/>
                    </a:lnTo>
                    <a:lnTo>
                      <a:pt x="518" y="32"/>
                    </a:lnTo>
                    <a:lnTo>
                      <a:pt x="507" y="28"/>
                    </a:lnTo>
                    <a:lnTo>
                      <a:pt x="496" y="24"/>
                    </a:lnTo>
                    <a:lnTo>
                      <a:pt x="485" y="20"/>
                    </a:lnTo>
                    <a:lnTo>
                      <a:pt x="474" y="16"/>
                    </a:lnTo>
                    <a:lnTo>
                      <a:pt x="462" y="13"/>
                    </a:lnTo>
                    <a:lnTo>
                      <a:pt x="449" y="10"/>
                    </a:lnTo>
                    <a:lnTo>
                      <a:pt x="436" y="8"/>
                    </a:lnTo>
                    <a:lnTo>
                      <a:pt x="431" y="7"/>
                    </a:lnTo>
                    <a:lnTo>
                      <a:pt x="427" y="6"/>
                    </a:lnTo>
                    <a:lnTo>
                      <a:pt x="423" y="5"/>
                    </a:lnTo>
                    <a:lnTo>
                      <a:pt x="418" y="4"/>
                    </a:lnTo>
                    <a:lnTo>
                      <a:pt x="413" y="4"/>
                    </a:lnTo>
                    <a:lnTo>
                      <a:pt x="409" y="3"/>
                    </a:lnTo>
                    <a:lnTo>
                      <a:pt x="405" y="3"/>
                    </a:lnTo>
                    <a:lnTo>
                      <a:pt x="400" y="3"/>
                    </a:lnTo>
                    <a:lnTo>
                      <a:pt x="395" y="1"/>
                    </a:lnTo>
                    <a:lnTo>
                      <a:pt x="391" y="1"/>
                    </a:lnTo>
                    <a:lnTo>
                      <a:pt x="387" y="1"/>
                    </a:lnTo>
                    <a:lnTo>
                      <a:pt x="383" y="1"/>
                    </a:lnTo>
                    <a:lnTo>
                      <a:pt x="378" y="0"/>
                    </a:lnTo>
                    <a:lnTo>
                      <a:pt x="373" y="0"/>
                    </a:lnTo>
                    <a:lnTo>
                      <a:pt x="369" y="0"/>
                    </a:lnTo>
                    <a:lnTo>
                      <a:pt x="365" y="0"/>
                    </a:lnTo>
                    <a:lnTo>
                      <a:pt x="360" y="0"/>
                    </a:lnTo>
                    <a:lnTo>
                      <a:pt x="356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3" y="0"/>
                    </a:lnTo>
                    <a:lnTo>
                      <a:pt x="339" y="0"/>
                    </a:lnTo>
                    <a:lnTo>
                      <a:pt x="335" y="0"/>
                    </a:lnTo>
                    <a:lnTo>
                      <a:pt x="331" y="0"/>
                    </a:lnTo>
                    <a:lnTo>
                      <a:pt x="326" y="0"/>
                    </a:lnTo>
                    <a:lnTo>
                      <a:pt x="322" y="0"/>
                    </a:lnTo>
                    <a:lnTo>
                      <a:pt x="318" y="1"/>
                    </a:lnTo>
                    <a:lnTo>
                      <a:pt x="313" y="1"/>
                    </a:lnTo>
                    <a:lnTo>
                      <a:pt x="309" y="1"/>
                    </a:lnTo>
                    <a:lnTo>
                      <a:pt x="305" y="2"/>
                    </a:lnTo>
                    <a:lnTo>
                      <a:pt x="301" y="3"/>
                    </a:lnTo>
                    <a:lnTo>
                      <a:pt x="297" y="3"/>
                    </a:lnTo>
                    <a:lnTo>
                      <a:pt x="292" y="3"/>
                    </a:lnTo>
                    <a:lnTo>
                      <a:pt x="289" y="4"/>
                    </a:lnTo>
                    <a:lnTo>
                      <a:pt x="284" y="4"/>
                    </a:lnTo>
                    <a:lnTo>
                      <a:pt x="281" y="5"/>
                    </a:lnTo>
                    <a:lnTo>
                      <a:pt x="276" y="6"/>
                    </a:lnTo>
                    <a:lnTo>
                      <a:pt x="273" y="7"/>
                    </a:lnTo>
                    <a:lnTo>
                      <a:pt x="268" y="7"/>
                    </a:lnTo>
                    <a:lnTo>
                      <a:pt x="264" y="8"/>
                    </a:lnTo>
                    <a:lnTo>
                      <a:pt x="260" y="8"/>
                    </a:lnTo>
                    <a:lnTo>
                      <a:pt x="256" y="10"/>
                    </a:lnTo>
                    <a:lnTo>
                      <a:pt x="252" y="10"/>
                    </a:lnTo>
                    <a:lnTo>
                      <a:pt x="248" y="11"/>
                    </a:lnTo>
                    <a:lnTo>
                      <a:pt x="244" y="12"/>
                    </a:lnTo>
                    <a:lnTo>
                      <a:pt x="241" y="13"/>
                    </a:lnTo>
                    <a:lnTo>
                      <a:pt x="236" y="15"/>
                    </a:lnTo>
                    <a:lnTo>
                      <a:pt x="233" y="16"/>
                    </a:lnTo>
                    <a:lnTo>
                      <a:pt x="228" y="17"/>
                    </a:lnTo>
                    <a:lnTo>
                      <a:pt x="225" y="18"/>
                    </a:lnTo>
                    <a:lnTo>
                      <a:pt x="221" y="19"/>
                    </a:lnTo>
                    <a:lnTo>
                      <a:pt x="217" y="20"/>
                    </a:lnTo>
                    <a:lnTo>
                      <a:pt x="213" y="22"/>
                    </a:lnTo>
                    <a:lnTo>
                      <a:pt x="209" y="23"/>
                    </a:lnTo>
                    <a:lnTo>
                      <a:pt x="206" y="24"/>
                    </a:lnTo>
                    <a:lnTo>
                      <a:pt x="202" y="25"/>
                    </a:lnTo>
                    <a:lnTo>
                      <a:pt x="198" y="27"/>
                    </a:lnTo>
                    <a:lnTo>
                      <a:pt x="195" y="28"/>
                    </a:lnTo>
                    <a:lnTo>
                      <a:pt x="191" y="29"/>
                    </a:lnTo>
                    <a:lnTo>
                      <a:pt x="187" y="31"/>
                    </a:lnTo>
                    <a:lnTo>
                      <a:pt x="184" y="32"/>
                    </a:lnTo>
                    <a:lnTo>
                      <a:pt x="180" y="34"/>
                    </a:lnTo>
                    <a:lnTo>
                      <a:pt x="177" y="36"/>
                    </a:lnTo>
                    <a:lnTo>
                      <a:pt x="174" y="37"/>
                    </a:lnTo>
                    <a:lnTo>
                      <a:pt x="171" y="39"/>
                    </a:lnTo>
                    <a:lnTo>
                      <a:pt x="167" y="40"/>
                    </a:lnTo>
                    <a:lnTo>
                      <a:pt x="165" y="42"/>
                    </a:lnTo>
                    <a:lnTo>
                      <a:pt x="162" y="43"/>
                    </a:lnTo>
                    <a:lnTo>
                      <a:pt x="158" y="44"/>
                    </a:lnTo>
                    <a:lnTo>
                      <a:pt x="156" y="46"/>
                    </a:lnTo>
                    <a:lnTo>
                      <a:pt x="153" y="47"/>
                    </a:lnTo>
                    <a:lnTo>
                      <a:pt x="151" y="49"/>
                    </a:lnTo>
                    <a:lnTo>
                      <a:pt x="148" y="50"/>
                    </a:lnTo>
                    <a:lnTo>
                      <a:pt x="145" y="51"/>
                    </a:lnTo>
                    <a:lnTo>
                      <a:pt x="142" y="53"/>
                    </a:lnTo>
                    <a:lnTo>
                      <a:pt x="139" y="54"/>
                    </a:lnTo>
                    <a:lnTo>
                      <a:pt x="135" y="57"/>
                    </a:lnTo>
                    <a:lnTo>
                      <a:pt x="130" y="61"/>
                    </a:lnTo>
                    <a:lnTo>
                      <a:pt x="126" y="62"/>
                    </a:lnTo>
                    <a:lnTo>
                      <a:pt x="124" y="64"/>
                    </a:lnTo>
                    <a:lnTo>
                      <a:pt x="121" y="65"/>
                    </a:lnTo>
                    <a:lnTo>
                      <a:pt x="119" y="67"/>
                    </a:lnTo>
                    <a:lnTo>
                      <a:pt x="114" y="70"/>
                    </a:lnTo>
                    <a:lnTo>
                      <a:pt x="110" y="74"/>
                    </a:lnTo>
                    <a:lnTo>
                      <a:pt x="107" y="75"/>
                    </a:lnTo>
                    <a:lnTo>
                      <a:pt x="105" y="78"/>
                    </a:lnTo>
                    <a:lnTo>
                      <a:pt x="102" y="79"/>
                    </a:lnTo>
                    <a:lnTo>
                      <a:pt x="100" y="82"/>
                    </a:lnTo>
                    <a:lnTo>
                      <a:pt x="97" y="84"/>
                    </a:lnTo>
                    <a:lnTo>
                      <a:pt x="96" y="86"/>
                    </a:lnTo>
                    <a:lnTo>
                      <a:pt x="93" y="88"/>
                    </a:lnTo>
                    <a:lnTo>
                      <a:pt x="91" y="89"/>
                    </a:lnTo>
                    <a:lnTo>
                      <a:pt x="88" y="91"/>
                    </a:lnTo>
                    <a:lnTo>
                      <a:pt x="86" y="93"/>
                    </a:lnTo>
                    <a:lnTo>
                      <a:pt x="84" y="95"/>
                    </a:lnTo>
                    <a:lnTo>
                      <a:pt x="82" y="97"/>
                    </a:lnTo>
                    <a:lnTo>
                      <a:pt x="80" y="99"/>
                    </a:lnTo>
                    <a:lnTo>
                      <a:pt x="78" y="101"/>
                    </a:lnTo>
                    <a:lnTo>
                      <a:pt x="75" y="103"/>
                    </a:lnTo>
                    <a:lnTo>
                      <a:pt x="74" y="105"/>
                    </a:lnTo>
                    <a:lnTo>
                      <a:pt x="71" y="107"/>
                    </a:lnTo>
                    <a:lnTo>
                      <a:pt x="69" y="109"/>
                    </a:lnTo>
                    <a:lnTo>
                      <a:pt x="67" y="111"/>
                    </a:lnTo>
                    <a:lnTo>
                      <a:pt x="65" y="113"/>
                    </a:lnTo>
                    <a:lnTo>
                      <a:pt x="63" y="115"/>
                    </a:lnTo>
                    <a:lnTo>
                      <a:pt x="61" y="117"/>
                    </a:lnTo>
                    <a:lnTo>
                      <a:pt x="59" y="120"/>
                    </a:lnTo>
                    <a:lnTo>
                      <a:pt x="58" y="122"/>
                    </a:lnTo>
                    <a:lnTo>
                      <a:pt x="56" y="124"/>
                    </a:lnTo>
                    <a:lnTo>
                      <a:pt x="54" y="126"/>
                    </a:lnTo>
                    <a:lnTo>
                      <a:pt x="52" y="128"/>
                    </a:lnTo>
                    <a:lnTo>
                      <a:pt x="51" y="131"/>
                    </a:lnTo>
                    <a:lnTo>
                      <a:pt x="49" y="133"/>
                    </a:lnTo>
                    <a:lnTo>
                      <a:pt x="47" y="135"/>
                    </a:lnTo>
                    <a:lnTo>
                      <a:pt x="45" y="138"/>
                    </a:lnTo>
                    <a:lnTo>
                      <a:pt x="44" y="140"/>
                    </a:lnTo>
                    <a:lnTo>
                      <a:pt x="43" y="142"/>
                    </a:lnTo>
                    <a:lnTo>
                      <a:pt x="40" y="145"/>
                    </a:lnTo>
                    <a:lnTo>
                      <a:pt x="39" y="146"/>
                    </a:lnTo>
                    <a:lnTo>
                      <a:pt x="37" y="149"/>
                    </a:lnTo>
                    <a:lnTo>
                      <a:pt x="36" y="152"/>
                    </a:lnTo>
                    <a:lnTo>
                      <a:pt x="35" y="154"/>
                    </a:lnTo>
                    <a:lnTo>
                      <a:pt x="33" y="157"/>
                    </a:lnTo>
                    <a:lnTo>
                      <a:pt x="32" y="159"/>
                    </a:lnTo>
                    <a:lnTo>
                      <a:pt x="29" y="162"/>
                    </a:lnTo>
                    <a:lnTo>
                      <a:pt x="28" y="165"/>
                    </a:lnTo>
                    <a:lnTo>
                      <a:pt x="26" y="168"/>
                    </a:lnTo>
                    <a:lnTo>
                      <a:pt x="24" y="171"/>
                    </a:lnTo>
                    <a:lnTo>
                      <a:pt x="23" y="174"/>
                    </a:lnTo>
                    <a:lnTo>
                      <a:pt x="21" y="178"/>
                    </a:lnTo>
                    <a:lnTo>
                      <a:pt x="19" y="181"/>
                    </a:lnTo>
                    <a:lnTo>
                      <a:pt x="19" y="184"/>
                    </a:lnTo>
                    <a:lnTo>
                      <a:pt x="16" y="188"/>
                    </a:lnTo>
                    <a:lnTo>
                      <a:pt x="15" y="191"/>
                    </a:lnTo>
                    <a:lnTo>
                      <a:pt x="14" y="194"/>
                    </a:lnTo>
                    <a:lnTo>
                      <a:pt x="13" y="198"/>
                    </a:lnTo>
                    <a:lnTo>
                      <a:pt x="11" y="201"/>
                    </a:lnTo>
                    <a:lnTo>
                      <a:pt x="10" y="205"/>
                    </a:lnTo>
                    <a:lnTo>
                      <a:pt x="9" y="208"/>
                    </a:lnTo>
                    <a:lnTo>
                      <a:pt x="8" y="212"/>
                    </a:lnTo>
                    <a:lnTo>
                      <a:pt x="7" y="215"/>
                    </a:lnTo>
                    <a:lnTo>
                      <a:pt x="6" y="218"/>
                    </a:lnTo>
                    <a:lnTo>
                      <a:pt x="5" y="222"/>
                    </a:lnTo>
                    <a:lnTo>
                      <a:pt x="5" y="225"/>
                    </a:lnTo>
                    <a:lnTo>
                      <a:pt x="4" y="229"/>
                    </a:lnTo>
                    <a:lnTo>
                      <a:pt x="3" y="232"/>
                    </a:lnTo>
                    <a:lnTo>
                      <a:pt x="2" y="236"/>
                    </a:lnTo>
                    <a:lnTo>
                      <a:pt x="2" y="240"/>
                    </a:lnTo>
                    <a:lnTo>
                      <a:pt x="2" y="243"/>
                    </a:lnTo>
                    <a:lnTo>
                      <a:pt x="1" y="247"/>
                    </a:lnTo>
                    <a:lnTo>
                      <a:pt x="0" y="250"/>
                    </a:lnTo>
                    <a:lnTo>
                      <a:pt x="0" y="254"/>
                    </a:lnTo>
                    <a:lnTo>
                      <a:pt x="0" y="257"/>
                    </a:lnTo>
                    <a:lnTo>
                      <a:pt x="0" y="261"/>
                    </a:lnTo>
                    <a:lnTo>
                      <a:pt x="0" y="265"/>
                    </a:lnTo>
                    <a:lnTo>
                      <a:pt x="0" y="269"/>
                    </a:lnTo>
                    <a:lnTo>
                      <a:pt x="0" y="273"/>
                    </a:lnTo>
                    <a:lnTo>
                      <a:pt x="0" y="277"/>
                    </a:lnTo>
                    <a:lnTo>
                      <a:pt x="0" y="280"/>
                    </a:lnTo>
                    <a:lnTo>
                      <a:pt x="0" y="283"/>
                    </a:lnTo>
                    <a:lnTo>
                      <a:pt x="0" y="284"/>
                    </a:lnTo>
                    <a:lnTo>
                      <a:pt x="0" y="287"/>
                    </a:lnTo>
                    <a:lnTo>
                      <a:pt x="0" y="290"/>
                    </a:lnTo>
                    <a:lnTo>
                      <a:pt x="0" y="292"/>
                    </a:lnTo>
                    <a:lnTo>
                      <a:pt x="0" y="294"/>
                    </a:lnTo>
                    <a:lnTo>
                      <a:pt x="0" y="297"/>
                    </a:lnTo>
                    <a:lnTo>
                      <a:pt x="0" y="299"/>
                    </a:lnTo>
                    <a:lnTo>
                      <a:pt x="1" y="302"/>
                    </a:lnTo>
                    <a:lnTo>
                      <a:pt x="2" y="304"/>
                    </a:lnTo>
                    <a:lnTo>
                      <a:pt x="2" y="307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3" y="314"/>
                    </a:lnTo>
                    <a:lnTo>
                      <a:pt x="4" y="317"/>
                    </a:lnTo>
                    <a:lnTo>
                      <a:pt x="4" y="319"/>
                    </a:lnTo>
                    <a:lnTo>
                      <a:pt x="4" y="321"/>
                    </a:lnTo>
                    <a:lnTo>
                      <a:pt x="5" y="324"/>
                    </a:lnTo>
                    <a:lnTo>
                      <a:pt x="6" y="326"/>
                    </a:lnTo>
                    <a:lnTo>
                      <a:pt x="6" y="329"/>
                    </a:lnTo>
                    <a:lnTo>
                      <a:pt x="7" y="331"/>
                    </a:lnTo>
                    <a:lnTo>
                      <a:pt x="8" y="334"/>
                    </a:lnTo>
                    <a:lnTo>
                      <a:pt x="8" y="336"/>
                    </a:lnTo>
                    <a:lnTo>
                      <a:pt x="9" y="339"/>
                    </a:lnTo>
                    <a:lnTo>
                      <a:pt x="10" y="342"/>
                    </a:lnTo>
                    <a:lnTo>
                      <a:pt x="10" y="344"/>
                    </a:lnTo>
                    <a:lnTo>
                      <a:pt x="12" y="347"/>
                    </a:lnTo>
                    <a:lnTo>
                      <a:pt x="12" y="349"/>
                    </a:lnTo>
                    <a:lnTo>
                      <a:pt x="13" y="352"/>
                    </a:lnTo>
                    <a:lnTo>
                      <a:pt x="13" y="354"/>
                    </a:lnTo>
                    <a:lnTo>
                      <a:pt x="15" y="357"/>
                    </a:lnTo>
                    <a:lnTo>
                      <a:pt x="15" y="359"/>
                    </a:lnTo>
                    <a:lnTo>
                      <a:pt x="16" y="362"/>
                    </a:lnTo>
                    <a:lnTo>
                      <a:pt x="16" y="364"/>
                    </a:lnTo>
                    <a:lnTo>
                      <a:pt x="19" y="367"/>
                    </a:lnTo>
                    <a:lnTo>
                      <a:pt x="19" y="370"/>
                    </a:lnTo>
                    <a:lnTo>
                      <a:pt x="20" y="372"/>
                    </a:lnTo>
                    <a:lnTo>
                      <a:pt x="21" y="375"/>
                    </a:lnTo>
                    <a:lnTo>
                      <a:pt x="23" y="377"/>
                    </a:lnTo>
                    <a:lnTo>
                      <a:pt x="24" y="380"/>
                    </a:lnTo>
                    <a:lnTo>
                      <a:pt x="25" y="382"/>
                    </a:lnTo>
                    <a:lnTo>
                      <a:pt x="27" y="385"/>
                    </a:lnTo>
                    <a:lnTo>
                      <a:pt x="28" y="388"/>
                    </a:lnTo>
                    <a:lnTo>
                      <a:pt x="29" y="390"/>
                    </a:lnTo>
                    <a:lnTo>
                      <a:pt x="30" y="393"/>
                    </a:lnTo>
                    <a:lnTo>
                      <a:pt x="32" y="395"/>
                    </a:lnTo>
                    <a:lnTo>
                      <a:pt x="33" y="398"/>
                    </a:lnTo>
                    <a:lnTo>
                      <a:pt x="34" y="400"/>
                    </a:lnTo>
                    <a:lnTo>
                      <a:pt x="36" y="403"/>
                    </a:lnTo>
                    <a:lnTo>
                      <a:pt x="37" y="406"/>
                    </a:lnTo>
                    <a:lnTo>
                      <a:pt x="39" y="409"/>
                    </a:lnTo>
                    <a:lnTo>
                      <a:pt x="40" y="411"/>
                    </a:lnTo>
                    <a:lnTo>
                      <a:pt x="42" y="414"/>
                    </a:lnTo>
                    <a:lnTo>
                      <a:pt x="43" y="416"/>
                    </a:lnTo>
                    <a:lnTo>
                      <a:pt x="45" y="419"/>
                    </a:lnTo>
                    <a:lnTo>
                      <a:pt x="47" y="421"/>
                    </a:lnTo>
                    <a:lnTo>
                      <a:pt x="49" y="424"/>
                    </a:lnTo>
                    <a:lnTo>
                      <a:pt x="51" y="427"/>
                    </a:lnTo>
                    <a:lnTo>
                      <a:pt x="53" y="430"/>
                    </a:lnTo>
                    <a:lnTo>
                      <a:pt x="60" y="440"/>
                    </a:lnTo>
                    <a:lnTo>
                      <a:pt x="69" y="450"/>
                    </a:lnTo>
                    <a:lnTo>
                      <a:pt x="77" y="461"/>
                    </a:lnTo>
                    <a:lnTo>
                      <a:pt x="87" y="471"/>
                    </a:lnTo>
                    <a:lnTo>
                      <a:pt x="96" y="480"/>
                    </a:lnTo>
                    <a:lnTo>
                      <a:pt x="107" y="488"/>
                    </a:lnTo>
                    <a:lnTo>
                      <a:pt x="117" y="496"/>
                    </a:lnTo>
                    <a:lnTo>
                      <a:pt x="128" y="504"/>
                    </a:lnTo>
                    <a:lnTo>
                      <a:pt x="139" y="511"/>
                    </a:lnTo>
                    <a:lnTo>
                      <a:pt x="150" y="518"/>
                    </a:lnTo>
                    <a:lnTo>
                      <a:pt x="161" y="524"/>
                    </a:lnTo>
                    <a:lnTo>
                      <a:pt x="174" y="530"/>
                    </a:lnTo>
                    <a:lnTo>
                      <a:pt x="185" y="534"/>
                    </a:lnTo>
                    <a:lnTo>
                      <a:pt x="198" y="540"/>
                    </a:lnTo>
                    <a:lnTo>
                      <a:pt x="210" y="544"/>
                    </a:lnTo>
                    <a:lnTo>
                      <a:pt x="223" y="548"/>
                    </a:lnTo>
                    <a:lnTo>
                      <a:pt x="236" y="551"/>
                    </a:lnTo>
                    <a:lnTo>
                      <a:pt x="249" y="554"/>
                    </a:lnTo>
                    <a:lnTo>
                      <a:pt x="262" y="556"/>
                    </a:lnTo>
                    <a:lnTo>
                      <a:pt x="275" y="559"/>
                    </a:lnTo>
                    <a:lnTo>
                      <a:pt x="288" y="560"/>
                    </a:lnTo>
                    <a:lnTo>
                      <a:pt x="302" y="562"/>
                    </a:lnTo>
                    <a:lnTo>
                      <a:pt x="316" y="563"/>
                    </a:lnTo>
                    <a:lnTo>
                      <a:pt x="329" y="563"/>
                    </a:lnTo>
                    <a:lnTo>
                      <a:pt x="342" y="563"/>
                    </a:lnTo>
                    <a:lnTo>
                      <a:pt x="356" y="563"/>
                    </a:lnTo>
                    <a:lnTo>
                      <a:pt x="370" y="563"/>
                    </a:lnTo>
                    <a:lnTo>
                      <a:pt x="383" y="562"/>
                    </a:lnTo>
                    <a:lnTo>
                      <a:pt x="397" y="561"/>
                    </a:lnTo>
                    <a:lnTo>
                      <a:pt x="410" y="559"/>
                    </a:lnTo>
                    <a:lnTo>
                      <a:pt x="423" y="558"/>
                    </a:lnTo>
                    <a:lnTo>
                      <a:pt x="437" y="556"/>
                    </a:lnTo>
                    <a:lnTo>
                      <a:pt x="450" y="554"/>
                    </a:lnTo>
                    <a:lnTo>
                      <a:pt x="463" y="551"/>
                    </a:lnTo>
                    <a:lnTo>
                      <a:pt x="475" y="547"/>
                    </a:lnTo>
                    <a:lnTo>
                      <a:pt x="488" y="544"/>
                    </a:lnTo>
                    <a:lnTo>
                      <a:pt x="501" y="540"/>
                    </a:lnTo>
                    <a:lnTo>
                      <a:pt x="513" y="537"/>
                    </a:lnTo>
                    <a:lnTo>
                      <a:pt x="525" y="532"/>
                    </a:lnTo>
                    <a:lnTo>
                      <a:pt x="538" y="529"/>
                    </a:lnTo>
                    <a:lnTo>
                      <a:pt x="549" y="523"/>
                    </a:lnTo>
                    <a:lnTo>
                      <a:pt x="560" y="518"/>
                    </a:lnTo>
                    <a:lnTo>
                      <a:pt x="571" y="513"/>
                    </a:lnTo>
                    <a:lnTo>
                      <a:pt x="582" y="508"/>
                    </a:lnTo>
                    <a:lnTo>
                      <a:pt x="592" y="502"/>
                    </a:lnTo>
                    <a:lnTo>
                      <a:pt x="602" y="497"/>
                    </a:lnTo>
                    <a:lnTo>
                      <a:pt x="612" y="491"/>
                    </a:lnTo>
                    <a:lnTo>
                      <a:pt x="622" y="485"/>
                    </a:lnTo>
                    <a:lnTo>
                      <a:pt x="630" y="478"/>
                    </a:lnTo>
                    <a:lnTo>
                      <a:pt x="639" y="471"/>
                    </a:lnTo>
                    <a:lnTo>
                      <a:pt x="647" y="464"/>
                    </a:lnTo>
                    <a:lnTo>
                      <a:pt x="655" y="458"/>
                    </a:lnTo>
                    <a:lnTo>
                      <a:pt x="662" y="450"/>
                    </a:lnTo>
                    <a:lnTo>
                      <a:pt x="669" y="443"/>
                    </a:lnTo>
                    <a:lnTo>
                      <a:pt x="675" y="436"/>
                    </a:lnTo>
                    <a:lnTo>
                      <a:pt x="681" y="430"/>
                    </a:lnTo>
                    <a:lnTo>
                      <a:pt x="686" y="421"/>
                    </a:lnTo>
                    <a:lnTo>
                      <a:pt x="690" y="414"/>
                    </a:lnTo>
                    <a:lnTo>
                      <a:pt x="694" y="406"/>
                    </a:lnTo>
                    <a:lnTo>
                      <a:pt x="698" y="398"/>
                    </a:lnTo>
                    <a:lnTo>
                      <a:pt x="701" y="390"/>
                    </a:lnTo>
                    <a:lnTo>
                      <a:pt x="703" y="382"/>
                    </a:lnTo>
                    <a:lnTo>
                      <a:pt x="705" y="374"/>
                    </a:lnTo>
                    <a:lnTo>
                      <a:pt x="706" y="366"/>
                    </a:lnTo>
                    <a:lnTo>
                      <a:pt x="652" y="371"/>
                    </a:lnTo>
                    <a:lnTo>
                      <a:pt x="650" y="376"/>
                    </a:lnTo>
                    <a:lnTo>
                      <a:pt x="648" y="381"/>
                    </a:lnTo>
                    <a:lnTo>
                      <a:pt x="646" y="385"/>
                    </a:lnTo>
                    <a:lnTo>
                      <a:pt x="643" y="390"/>
                    </a:lnTo>
                    <a:lnTo>
                      <a:pt x="639" y="395"/>
                    </a:lnTo>
                    <a:lnTo>
                      <a:pt x="635" y="400"/>
                    </a:lnTo>
                    <a:lnTo>
                      <a:pt x="631" y="406"/>
                    </a:lnTo>
                    <a:lnTo>
                      <a:pt x="627" y="411"/>
                    </a:lnTo>
                    <a:lnTo>
                      <a:pt x="622" y="415"/>
                    </a:lnTo>
                    <a:lnTo>
                      <a:pt x="616" y="420"/>
                    </a:lnTo>
                    <a:lnTo>
                      <a:pt x="610" y="424"/>
                    </a:lnTo>
                    <a:lnTo>
                      <a:pt x="604" y="430"/>
                    </a:lnTo>
                    <a:lnTo>
                      <a:pt x="597" y="434"/>
                    </a:lnTo>
                    <a:lnTo>
                      <a:pt x="590" y="439"/>
                    </a:lnTo>
                    <a:lnTo>
                      <a:pt x="583" y="443"/>
                    </a:lnTo>
                    <a:lnTo>
                      <a:pt x="576" y="448"/>
                    </a:lnTo>
                    <a:lnTo>
                      <a:pt x="568" y="452"/>
                    </a:lnTo>
                    <a:lnTo>
                      <a:pt x="560" y="456"/>
                    </a:lnTo>
                    <a:lnTo>
                      <a:pt x="551" y="460"/>
                    </a:lnTo>
                    <a:lnTo>
                      <a:pt x="542" y="464"/>
                    </a:lnTo>
                    <a:lnTo>
                      <a:pt x="533" y="468"/>
                    </a:lnTo>
                    <a:lnTo>
                      <a:pt x="525" y="472"/>
                    </a:lnTo>
                    <a:lnTo>
                      <a:pt x="514" y="476"/>
                    </a:lnTo>
                    <a:lnTo>
                      <a:pt x="505" y="479"/>
                    </a:lnTo>
                    <a:lnTo>
                      <a:pt x="495" y="482"/>
                    </a:lnTo>
                    <a:lnTo>
                      <a:pt x="485" y="485"/>
                    </a:lnTo>
                    <a:lnTo>
                      <a:pt x="475" y="488"/>
                    </a:lnTo>
                    <a:lnTo>
                      <a:pt x="465" y="491"/>
                    </a:lnTo>
                    <a:lnTo>
                      <a:pt x="455" y="493"/>
                    </a:lnTo>
                    <a:lnTo>
                      <a:pt x="445" y="495"/>
                    </a:lnTo>
                    <a:lnTo>
                      <a:pt x="434" y="498"/>
                    </a:lnTo>
                    <a:lnTo>
                      <a:pt x="423" y="500"/>
                    </a:lnTo>
                    <a:lnTo>
                      <a:pt x="413" y="501"/>
                    </a:lnTo>
                    <a:lnTo>
                      <a:pt x="402" y="502"/>
                    </a:lnTo>
                    <a:lnTo>
                      <a:pt x="391" y="504"/>
                    </a:lnTo>
                    <a:lnTo>
                      <a:pt x="380" y="505"/>
                    </a:lnTo>
                    <a:lnTo>
                      <a:pt x="369" y="506"/>
                    </a:lnTo>
                    <a:lnTo>
                      <a:pt x="358" y="506"/>
                    </a:lnTo>
                    <a:lnTo>
                      <a:pt x="347" y="506"/>
                    </a:lnTo>
                    <a:lnTo>
                      <a:pt x="336" y="506"/>
                    </a:lnTo>
                    <a:lnTo>
                      <a:pt x="324" y="506"/>
                    </a:lnTo>
                    <a:lnTo>
                      <a:pt x="313" y="505"/>
                    </a:lnTo>
                    <a:lnTo>
                      <a:pt x="303" y="504"/>
                    </a:lnTo>
                    <a:lnTo>
                      <a:pt x="292" y="503"/>
                    </a:lnTo>
                    <a:lnTo>
                      <a:pt x="281" y="501"/>
                    </a:lnTo>
                    <a:lnTo>
                      <a:pt x="271" y="499"/>
                    </a:lnTo>
                    <a:lnTo>
                      <a:pt x="260" y="497"/>
                    </a:lnTo>
                    <a:lnTo>
                      <a:pt x="251" y="495"/>
                    </a:lnTo>
                    <a:lnTo>
                      <a:pt x="240" y="491"/>
                    </a:lnTo>
                    <a:lnTo>
                      <a:pt x="230" y="488"/>
                    </a:lnTo>
                    <a:lnTo>
                      <a:pt x="220" y="484"/>
                    </a:lnTo>
                    <a:lnTo>
                      <a:pt x="210" y="481"/>
                    </a:lnTo>
                    <a:lnTo>
                      <a:pt x="201" y="476"/>
                    </a:lnTo>
                    <a:lnTo>
                      <a:pt x="191" y="471"/>
                    </a:lnTo>
                    <a:lnTo>
                      <a:pt x="182" y="466"/>
                    </a:lnTo>
                    <a:lnTo>
                      <a:pt x="174" y="461"/>
                    </a:lnTo>
                    <a:lnTo>
                      <a:pt x="165" y="455"/>
                    </a:lnTo>
                    <a:lnTo>
                      <a:pt x="156" y="449"/>
                    </a:lnTo>
                    <a:lnTo>
                      <a:pt x="148" y="442"/>
                    </a:lnTo>
                    <a:lnTo>
                      <a:pt x="141" y="435"/>
                    </a:lnTo>
                    <a:lnTo>
                      <a:pt x="133" y="427"/>
                    </a:lnTo>
                    <a:lnTo>
                      <a:pt x="126" y="418"/>
                    </a:lnTo>
                    <a:lnTo>
                      <a:pt x="119" y="410"/>
                    </a:lnTo>
                    <a:lnTo>
                      <a:pt x="113" y="402"/>
                    </a:lnTo>
                    <a:lnTo>
                      <a:pt x="110" y="397"/>
                    </a:lnTo>
                    <a:lnTo>
                      <a:pt x="108" y="395"/>
                    </a:lnTo>
                    <a:lnTo>
                      <a:pt x="105" y="390"/>
                    </a:lnTo>
                    <a:lnTo>
                      <a:pt x="104" y="388"/>
                    </a:lnTo>
                    <a:lnTo>
                      <a:pt x="102" y="384"/>
                    </a:lnTo>
                    <a:lnTo>
                      <a:pt x="99" y="381"/>
                    </a:lnTo>
                    <a:lnTo>
                      <a:pt x="98" y="378"/>
                    </a:lnTo>
                    <a:lnTo>
                      <a:pt x="96" y="375"/>
                    </a:lnTo>
                    <a:lnTo>
                      <a:pt x="94" y="371"/>
                    </a:lnTo>
                    <a:lnTo>
                      <a:pt x="93" y="368"/>
                    </a:lnTo>
                    <a:lnTo>
                      <a:pt x="91" y="364"/>
                    </a:lnTo>
                    <a:lnTo>
                      <a:pt x="90" y="361"/>
                    </a:lnTo>
                    <a:lnTo>
                      <a:pt x="88" y="357"/>
                    </a:lnTo>
                    <a:lnTo>
                      <a:pt x="87" y="354"/>
                    </a:lnTo>
                    <a:lnTo>
                      <a:pt x="86" y="350"/>
                    </a:lnTo>
                    <a:lnTo>
                      <a:pt x="85" y="347"/>
                    </a:lnTo>
                    <a:lnTo>
                      <a:pt x="83" y="344"/>
                    </a:lnTo>
                    <a:lnTo>
                      <a:pt x="81" y="340"/>
                    </a:lnTo>
                    <a:lnTo>
                      <a:pt x="80" y="337"/>
                    </a:lnTo>
                    <a:lnTo>
                      <a:pt x="79" y="334"/>
                    </a:lnTo>
                    <a:lnTo>
                      <a:pt x="78" y="330"/>
                    </a:lnTo>
                    <a:lnTo>
                      <a:pt x="78" y="328"/>
                    </a:lnTo>
                    <a:lnTo>
                      <a:pt x="77" y="324"/>
                    </a:lnTo>
                    <a:lnTo>
                      <a:pt x="76" y="321"/>
                    </a:lnTo>
                    <a:lnTo>
                      <a:pt x="75" y="317"/>
                    </a:lnTo>
                    <a:lnTo>
                      <a:pt x="75" y="314"/>
                    </a:lnTo>
                    <a:lnTo>
                      <a:pt x="74" y="311"/>
                    </a:lnTo>
                    <a:lnTo>
                      <a:pt x="74" y="308"/>
                    </a:lnTo>
                    <a:lnTo>
                      <a:pt x="73" y="304"/>
                    </a:lnTo>
                    <a:lnTo>
                      <a:pt x="72" y="301"/>
                    </a:lnTo>
                    <a:lnTo>
                      <a:pt x="72" y="298"/>
                    </a:lnTo>
                    <a:lnTo>
                      <a:pt x="72" y="295"/>
                    </a:lnTo>
                    <a:lnTo>
                      <a:pt x="72" y="291"/>
                    </a:lnTo>
                    <a:lnTo>
                      <a:pt x="72" y="289"/>
                    </a:lnTo>
                    <a:lnTo>
                      <a:pt x="72" y="285"/>
                    </a:lnTo>
                    <a:lnTo>
                      <a:pt x="72" y="282"/>
                    </a:lnTo>
                    <a:lnTo>
                      <a:pt x="72" y="279"/>
                    </a:lnTo>
                    <a:lnTo>
                      <a:pt x="72" y="276"/>
                    </a:lnTo>
                    <a:lnTo>
                      <a:pt x="72" y="272"/>
                    </a:lnTo>
                    <a:lnTo>
                      <a:pt x="72" y="269"/>
                    </a:lnTo>
                    <a:lnTo>
                      <a:pt x="72" y="265"/>
                    </a:lnTo>
                    <a:lnTo>
                      <a:pt x="72" y="262"/>
                    </a:lnTo>
                    <a:lnTo>
                      <a:pt x="72" y="259"/>
                    </a:lnTo>
                    <a:lnTo>
                      <a:pt x="73" y="257"/>
                    </a:lnTo>
                    <a:lnTo>
                      <a:pt x="73" y="254"/>
                    </a:lnTo>
                    <a:lnTo>
                      <a:pt x="74" y="250"/>
                    </a:lnTo>
                    <a:lnTo>
                      <a:pt x="75" y="247"/>
                    </a:lnTo>
                    <a:lnTo>
                      <a:pt x="75" y="245"/>
                    </a:lnTo>
                    <a:lnTo>
                      <a:pt x="75" y="241"/>
                    </a:lnTo>
                    <a:lnTo>
                      <a:pt x="76" y="238"/>
                    </a:lnTo>
                    <a:lnTo>
                      <a:pt x="77" y="235"/>
                    </a:lnTo>
                    <a:lnTo>
                      <a:pt x="78" y="232"/>
                    </a:lnTo>
                    <a:lnTo>
                      <a:pt x="78" y="229"/>
                    </a:lnTo>
                    <a:lnTo>
                      <a:pt x="79" y="226"/>
                    </a:lnTo>
                    <a:lnTo>
                      <a:pt x="80" y="223"/>
                    </a:lnTo>
                    <a:lnTo>
                      <a:pt x="81" y="220"/>
                    </a:lnTo>
                    <a:lnTo>
                      <a:pt x="82" y="217"/>
                    </a:lnTo>
                    <a:lnTo>
                      <a:pt x="83" y="214"/>
                    </a:lnTo>
                    <a:lnTo>
                      <a:pt x="84" y="211"/>
                    </a:lnTo>
                    <a:lnTo>
                      <a:pt x="86" y="209"/>
                    </a:lnTo>
                    <a:lnTo>
                      <a:pt x="87" y="205"/>
                    </a:lnTo>
                    <a:lnTo>
                      <a:pt x="88" y="203"/>
                    </a:lnTo>
                    <a:lnTo>
                      <a:pt x="90" y="200"/>
                    </a:lnTo>
                    <a:lnTo>
                      <a:pt x="91" y="198"/>
                    </a:lnTo>
                    <a:lnTo>
                      <a:pt x="93" y="193"/>
                    </a:lnTo>
                    <a:lnTo>
                      <a:pt x="95" y="188"/>
                    </a:lnTo>
                    <a:lnTo>
                      <a:pt x="97" y="184"/>
                    </a:lnTo>
                    <a:lnTo>
                      <a:pt x="100" y="180"/>
                    </a:lnTo>
                    <a:lnTo>
                      <a:pt x="102" y="176"/>
                    </a:lnTo>
                    <a:lnTo>
                      <a:pt x="105" y="171"/>
                    </a:lnTo>
                    <a:lnTo>
                      <a:pt x="107" y="167"/>
                    </a:lnTo>
                    <a:lnTo>
                      <a:pt x="111" y="163"/>
                    </a:lnTo>
                    <a:lnTo>
                      <a:pt x="113" y="159"/>
                    </a:lnTo>
                    <a:lnTo>
                      <a:pt x="116" y="155"/>
                    </a:lnTo>
                    <a:lnTo>
                      <a:pt x="120" y="151"/>
                    </a:lnTo>
                    <a:lnTo>
                      <a:pt x="123" y="147"/>
                    </a:lnTo>
                    <a:lnTo>
                      <a:pt x="126" y="143"/>
                    </a:lnTo>
                    <a:lnTo>
                      <a:pt x="130" y="139"/>
                    </a:lnTo>
                    <a:lnTo>
                      <a:pt x="134" y="136"/>
                    </a:lnTo>
                    <a:lnTo>
                      <a:pt x="137" y="132"/>
                    </a:lnTo>
                    <a:lnTo>
                      <a:pt x="141" y="129"/>
                    </a:lnTo>
                    <a:lnTo>
                      <a:pt x="145" y="125"/>
                    </a:lnTo>
                    <a:lnTo>
                      <a:pt x="148" y="121"/>
                    </a:lnTo>
                    <a:lnTo>
                      <a:pt x="153" y="118"/>
                    </a:lnTo>
                    <a:lnTo>
                      <a:pt x="156" y="114"/>
                    </a:lnTo>
                    <a:lnTo>
                      <a:pt x="161" y="111"/>
                    </a:lnTo>
                    <a:lnTo>
                      <a:pt x="164" y="108"/>
                    </a:lnTo>
                    <a:lnTo>
                      <a:pt x="169" y="105"/>
                    </a:lnTo>
                    <a:lnTo>
                      <a:pt x="174" y="102"/>
                    </a:lnTo>
                    <a:lnTo>
                      <a:pt x="178" y="99"/>
                    </a:lnTo>
                    <a:lnTo>
                      <a:pt x="182" y="96"/>
                    </a:lnTo>
                    <a:lnTo>
                      <a:pt x="187" y="93"/>
                    </a:lnTo>
                    <a:lnTo>
                      <a:pt x="191" y="91"/>
                    </a:lnTo>
                    <a:lnTo>
                      <a:pt x="196" y="88"/>
                    </a:lnTo>
                    <a:lnTo>
                      <a:pt x="201" y="86"/>
                    </a:lnTo>
                    <a:lnTo>
                      <a:pt x="206" y="84"/>
                    </a:lnTo>
                    <a:lnTo>
                      <a:pt x="209" y="82"/>
                    </a:lnTo>
                    <a:lnTo>
                      <a:pt x="212" y="80"/>
                    </a:lnTo>
                    <a:lnTo>
                      <a:pt x="214" y="78"/>
                    </a:lnTo>
                    <a:lnTo>
                      <a:pt x="217" y="77"/>
                    </a:lnTo>
                    <a:lnTo>
                      <a:pt x="221" y="75"/>
                    </a:lnTo>
                    <a:lnTo>
                      <a:pt x="224" y="74"/>
                    </a:lnTo>
                    <a:lnTo>
                      <a:pt x="228" y="73"/>
                    </a:lnTo>
                    <a:lnTo>
                      <a:pt x="230" y="72"/>
                    </a:lnTo>
                    <a:lnTo>
                      <a:pt x="234" y="70"/>
                    </a:lnTo>
                    <a:lnTo>
                      <a:pt x="237" y="69"/>
                    </a:lnTo>
                    <a:lnTo>
                      <a:pt x="241" y="68"/>
                    </a:lnTo>
                    <a:lnTo>
                      <a:pt x="244" y="67"/>
                    </a:lnTo>
                    <a:lnTo>
                      <a:pt x="247" y="65"/>
                    </a:lnTo>
                    <a:lnTo>
                      <a:pt x="250" y="64"/>
                    </a:lnTo>
                    <a:lnTo>
                      <a:pt x="253" y="63"/>
                    </a:lnTo>
                    <a:lnTo>
                      <a:pt x="257" y="63"/>
                    </a:lnTo>
                    <a:lnTo>
                      <a:pt x="260" y="61"/>
                    </a:lnTo>
                    <a:lnTo>
                      <a:pt x="263" y="60"/>
                    </a:lnTo>
                    <a:lnTo>
                      <a:pt x="266" y="60"/>
                    </a:lnTo>
                    <a:lnTo>
                      <a:pt x="270" y="58"/>
                    </a:lnTo>
                    <a:lnTo>
                      <a:pt x="273" y="57"/>
                    </a:lnTo>
                    <a:lnTo>
                      <a:pt x="277" y="57"/>
                    </a:lnTo>
                    <a:lnTo>
                      <a:pt x="280" y="56"/>
                    </a:lnTo>
                    <a:lnTo>
                      <a:pt x="284" y="56"/>
                    </a:lnTo>
                    <a:lnTo>
                      <a:pt x="287" y="54"/>
                    </a:lnTo>
                    <a:lnTo>
                      <a:pt x="290" y="54"/>
                    </a:lnTo>
                    <a:lnTo>
                      <a:pt x="294" y="53"/>
                    </a:lnTo>
                    <a:lnTo>
                      <a:pt x="297" y="53"/>
                    </a:lnTo>
                    <a:lnTo>
                      <a:pt x="301" y="52"/>
                    </a:lnTo>
                    <a:lnTo>
                      <a:pt x="305" y="51"/>
                    </a:lnTo>
                    <a:lnTo>
                      <a:pt x="308" y="51"/>
                    </a:lnTo>
                    <a:lnTo>
                      <a:pt x="312" y="51"/>
                    </a:lnTo>
                    <a:lnTo>
                      <a:pt x="316" y="50"/>
                    </a:lnTo>
                    <a:lnTo>
                      <a:pt x="319" y="50"/>
                    </a:lnTo>
                    <a:lnTo>
                      <a:pt x="322" y="49"/>
                    </a:lnTo>
                    <a:lnTo>
                      <a:pt x="327" y="49"/>
                    </a:lnTo>
                    <a:lnTo>
                      <a:pt x="329" y="49"/>
                    </a:lnTo>
                    <a:lnTo>
                      <a:pt x="333" y="49"/>
                    </a:lnTo>
                    <a:lnTo>
                      <a:pt x="338" y="49"/>
                    </a:lnTo>
                    <a:lnTo>
                      <a:pt x="341" y="49"/>
                    </a:lnTo>
                    <a:lnTo>
                      <a:pt x="344" y="49"/>
                    </a:lnTo>
                    <a:lnTo>
                      <a:pt x="348" y="49"/>
                    </a:lnTo>
                    <a:lnTo>
                      <a:pt x="352" y="49"/>
                    </a:lnTo>
                    <a:lnTo>
                      <a:pt x="356" y="49"/>
                    </a:lnTo>
                    <a:lnTo>
                      <a:pt x="359" y="49"/>
                    </a:lnTo>
                    <a:lnTo>
                      <a:pt x="363" y="49"/>
                    </a:lnTo>
                    <a:lnTo>
                      <a:pt x="367" y="50"/>
                    </a:lnTo>
                    <a:lnTo>
                      <a:pt x="370" y="50"/>
                    </a:lnTo>
                    <a:lnTo>
                      <a:pt x="374" y="50"/>
                    </a:lnTo>
                    <a:lnTo>
                      <a:pt x="378" y="50"/>
                    </a:lnTo>
                    <a:lnTo>
                      <a:pt x="381" y="51"/>
                    </a:lnTo>
                    <a:lnTo>
                      <a:pt x="385" y="51"/>
                    </a:lnTo>
                    <a:lnTo>
                      <a:pt x="388" y="51"/>
                    </a:lnTo>
                    <a:lnTo>
                      <a:pt x="392" y="53"/>
                    </a:lnTo>
                    <a:lnTo>
                      <a:pt x="396" y="53"/>
                    </a:lnTo>
                    <a:lnTo>
                      <a:pt x="399" y="54"/>
                    </a:lnTo>
                    <a:lnTo>
                      <a:pt x="403" y="54"/>
                    </a:lnTo>
                    <a:lnTo>
                      <a:pt x="407" y="55"/>
                    </a:lnTo>
                    <a:lnTo>
                      <a:pt x="410" y="56"/>
                    </a:lnTo>
                    <a:lnTo>
                      <a:pt x="415" y="57"/>
                    </a:lnTo>
                    <a:lnTo>
                      <a:pt x="418" y="58"/>
                    </a:lnTo>
                    <a:lnTo>
                      <a:pt x="422" y="58"/>
                    </a:lnTo>
                    <a:lnTo>
                      <a:pt x="426" y="60"/>
                    </a:lnTo>
                    <a:lnTo>
                      <a:pt x="430" y="61"/>
                    </a:lnTo>
                    <a:lnTo>
                      <a:pt x="440" y="64"/>
                    </a:lnTo>
                    <a:lnTo>
                      <a:pt x="450" y="67"/>
                    </a:lnTo>
                    <a:lnTo>
                      <a:pt x="459" y="70"/>
                    </a:lnTo>
                    <a:lnTo>
                      <a:pt x="469" y="74"/>
                    </a:lnTo>
                    <a:lnTo>
                      <a:pt x="477" y="77"/>
                    </a:lnTo>
                    <a:lnTo>
                      <a:pt x="485" y="81"/>
                    </a:lnTo>
                    <a:lnTo>
                      <a:pt x="492" y="85"/>
                    </a:lnTo>
                    <a:lnTo>
                      <a:pt x="500" y="89"/>
                    </a:lnTo>
                    <a:lnTo>
                      <a:pt x="506" y="93"/>
                    </a:lnTo>
                    <a:lnTo>
                      <a:pt x="514" y="96"/>
                    </a:lnTo>
                    <a:lnTo>
                      <a:pt x="520" y="101"/>
                    </a:lnTo>
                    <a:lnTo>
                      <a:pt x="526" y="105"/>
                    </a:lnTo>
                    <a:lnTo>
                      <a:pt x="531" y="109"/>
                    </a:lnTo>
                    <a:lnTo>
                      <a:pt x="537" y="114"/>
                    </a:lnTo>
                    <a:lnTo>
                      <a:pt x="541" y="118"/>
                    </a:lnTo>
                    <a:lnTo>
                      <a:pt x="547" y="123"/>
                    </a:lnTo>
                    <a:lnTo>
                      <a:pt x="550" y="127"/>
                    </a:lnTo>
                    <a:lnTo>
                      <a:pt x="555" y="132"/>
                    </a:lnTo>
                    <a:lnTo>
                      <a:pt x="558" y="136"/>
                    </a:lnTo>
                    <a:lnTo>
                      <a:pt x="562" y="141"/>
                    </a:lnTo>
                    <a:lnTo>
                      <a:pt x="565" y="145"/>
                    </a:lnTo>
                    <a:lnTo>
                      <a:pt x="568" y="150"/>
                    </a:lnTo>
                    <a:lnTo>
                      <a:pt x="570" y="155"/>
                    </a:lnTo>
                    <a:lnTo>
                      <a:pt x="573" y="160"/>
                    </a:lnTo>
                    <a:lnTo>
                      <a:pt x="574" y="164"/>
                    </a:lnTo>
                    <a:lnTo>
                      <a:pt x="576" y="169"/>
                    </a:lnTo>
                    <a:lnTo>
                      <a:pt x="578" y="174"/>
                    </a:lnTo>
                    <a:lnTo>
                      <a:pt x="579" y="178"/>
                    </a:lnTo>
                    <a:lnTo>
                      <a:pt x="581" y="183"/>
                    </a:lnTo>
                    <a:lnTo>
                      <a:pt x="581" y="188"/>
                    </a:lnTo>
                    <a:lnTo>
                      <a:pt x="582" y="192"/>
                    </a:lnTo>
                    <a:lnTo>
                      <a:pt x="583" y="197"/>
                    </a:lnTo>
                    <a:lnTo>
                      <a:pt x="582" y="201"/>
                    </a:lnTo>
                    <a:lnTo>
                      <a:pt x="582" y="205"/>
                    </a:lnTo>
                    <a:lnTo>
                      <a:pt x="582" y="210"/>
                    </a:lnTo>
                    <a:lnTo>
                      <a:pt x="582" y="214"/>
                    </a:lnTo>
                    <a:lnTo>
                      <a:pt x="581" y="218"/>
                    </a:lnTo>
                    <a:lnTo>
                      <a:pt x="581" y="222"/>
                    </a:lnTo>
                    <a:lnTo>
                      <a:pt x="580" y="226"/>
                    </a:lnTo>
                    <a:lnTo>
                      <a:pt x="579" y="230"/>
                    </a:lnTo>
                    <a:lnTo>
                      <a:pt x="578" y="234"/>
                    </a:lnTo>
                    <a:lnTo>
                      <a:pt x="576" y="238"/>
                    </a:lnTo>
                    <a:lnTo>
                      <a:pt x="575" y="241"/>
                    </a:lnTo>
                    <a:lnTo>
                      <a:pt x="573" y="245"/>
                    </a:lnTo>
                    <a:lnTo>
                      <a:pt x="571" y="248"/>
                    </a:lnTo>
                    <a:lnTo>
                      <a:pt x="570" y="251"/>
                    </a:lnTo>
                    <a:lnTo>
                      <a:pt x="568" y="254"/>
                    </a:lnTo>
                    <a:lnTo>
                      <a:pt x="566" y="257"/>
                    </a:lnTo>
                    <a:lnTo>
                      <a:pt x="563" y="259"/>
                    </a:lnTo>
                    <a:lnTo>
                      <a:pt x="561" y="262"/>
                    </a:lnTo>
                    <a:lnTo>
                      <a:pt x="559" y="265"/>
                    </a:lnTo>
                    <a:lnTo>
                      <a:pt x="557" y="267"/>
                    </a:lnTo>
                    <a:lnTo>
                      <a:pt x="555" y="269"/>
                    </a:lnTo>
                    <a:lnTo>
                      <a:pt x="552" y="270"/>
                    </a:lnTo>
                    <a:lnTo>
                      <a:pt x="549" y="272"/>
                    </a:lnTo>
                    <a:lnTo>
                      <a:pt x="547" y="275"/>
                    </a:lnTo>
                    <a:lnTo>
                      <a:pt x="544" y="276"/>
                    </a:lnTo>
                    <a:lnTo>
                      <a:pt x="541" y="277"/>
                    </a:lnTo>
                    <a:lnTo>
                      <a:pt x="538" y="277"/>
                    </a:lnTo>
                    <a:lnTo>
                      <a:pt x="536" y="279"/>
                    </a:lnTo>
                    <a:lnTo>
                      <a:pt x="530" y="279"/>
                    </a:lnTo>
                    <a:lnTo>
                      <a:pt x="525" y="279"/>
                    </a:lnTo>
                    <a:lnTo>
                      <a:pt x="519" y="277"/>
                    </a:lnTo>
                    <a:lnTo>
                      <a:pt x="514" y="276"/>
                    </a:lnTo>
                    <a:lnTo>
                      <a:pt x="509" y="274"/>
                    </a:lnTo>
                    <a:lnTo>
                      <a:pt x="504" y="271"/>
                    </a:lnTo>
                    <a:lnTo>
                      <a:pt x="501" y="269"/>
                    </a:lnTo>
                    <a:lnTo>
                      <a:pt x="498" y="268"/>
                    </a:lnTo>
                    <a:lnTo>
                      <a:pt x="496" y="265"/>
                    </a:lnTo>
                    <a:lnTo>
                      <a:pt x="494" y="263"/>
                    </a:lnTo>
                    <a:lnTo>
                      <a:pt x="492" y="262"/>
                    </a:lnTo>
                    <a:lnTo>
                      <a:pt x="490" y="259"/>
                    </a:lnTo>
                    <a:lnTo>
                      <a:pt x="488" y="257"/>
                    </a:lnTo>
                    <a:lnTo>
                      <a:pt x="485" y="255"/>
                    </a:lnTo>
                    <a:lnTo>
                      <a:pt x="484" y="253"/>
                    </a:lnTo>
                    <a:lnTo>
                      <a:pt x="482" y="250"/>
                    </a:lnTo>
                    <a:lnTo>
                      <a:pt x="480" y="248"/>
                    </a:lnTo>
                    <a:lnTo>
                      <a:pt x="477" y="245"/>
                    </a:lnTo>
                    <a:lnTo>
                      <a:pt x="476" y="242"/>
                    </a:lnTo>
                    <a:lnTo>
                      <a:pt x="474" y="240"/>
                    </a:lnTo>
                    <a:lnTo>
                      <a:pt x="473" y="236"/>
                    </a:lnTo>
                    <a:lnTo>
                      <a:pt x="471" y="234"/>
                    </a:lnTo>
                    <a:lnTo>
                      <a:pt x="469" y="231"/>
                    </a:lnTo>
                    <a:lnTo>
                      <a:pt x="468" y="227"/>
                    </a:lnTo>
                    <a:lnTo>
                      <a:pt x="466" y="224"/>
                    </a:lnTo>
                    <a:lnTo>
                      <a:pt x="464" y="222"/>
                    </a:lnTo>
                    <a:lnTo>
                      <a:pt x="463" y="219"/>
                    </a:lnTo>
                    <a:lnTo>
                      <a:pt x="462" y="216"/>
                    </a:lnTo>
                    <a:lnTo>
                      <a:pt x="461" y="213"/>
                    </a:lnTo>
                    <a:lnTo>
                      <a:pt x="460" y="210"/>
                    </a:lnTo>
                    <a:lnTo>
                      <a:pt x="458" y="207"/>
                    </a:lnTo>
                    <a:lnTo>
                      <a:pt x="456" y="204"/>
                    </a:lnTo>
                    <a:lnTo>
                      <a:pt x="455" y="201"/>
                    </a:lnTo>
                    <a:lnTo>
                      <a:pt x="454" y="198"/>
                    </a:lnTo>
                    <a:lnTo>
                      <a:pt x="453" y="195"/>
                    </a:lnTo>
                    <a:lnTo>
                      <a:pt x="451" y="192"/>
                    </a:lnTo>
                    <a:lnTo>
                      <a:pt x="450" y="190"/>
                    </a:lnTo>
                    <a:lnTo>
                      <a:pt x="450" y="187"/>
                    </a:lnTo>
                    <a:lnTo>
                      <a:pt x="449" y="184"/>
                    </a:lnTo>
                    <a:lnTo>
                      <a:pt x="448" y="181"/>
                    </a:lnTo>
                    <a:lnTo>
                      <a:pt x="447" y="178"/>
                    </a:lnTo>
                    <a:lnTo>
                      <a:pt x="447" y="176"/>
                    </a:lnTo>
                    <a:lnTo>
                      <a:pt x="445" y="173"/>
                    </a:lnTo>
                    <a:lnTo>
                      <a:pt x="445" y="170"/>
                    </a:lnTo>
                    <a:lnTo>
                      <a:pt x="444" y="169"/>
                    </a:lnTo>
                    <a:lnTo>
                      <a:pt x="444" y="167"/>
                    </a:lnTo>
                    <a:lnTo>
                      <a:pt x="442" y="162"/>
                    </a:lnTo>
                    <a:lnTo>
                      <a:pt x="442" y="158"/>
                    </a:lnTo>
                    <a:lnTo>
                      <a:pt x="441" y="155"/>
                    </a:lnTo>
                    <a:lnTo>
                      <a:pt x="440" y="152"/>
                    </a:lnTo>
                    <a:lnTo>
                      <a:pt x="439" y="148"/>
                    </a:lnTo>
                    <a:lnTo>
                      <a:pt x="439" y="148"/>
                    </a:lnTo>
                    <a:lnTo>
                      <a:pt x="379" y="157"/>
                    </a:lnTo>
                    <a:lnTo>
                      <a:pt x="379" y="157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>
                  <a:latin typeface="+mn-lt"/>
                  <a:ea typeface="+mn-ea"/>
                </a:endParaRPr>
              </a:p>
            </p:txBody>
          </p:sp>
        </p:grpSp>
        <p:grpSp>
          <p:nvGrpSpPr>
            <p:cNvPr id="16" name="Group 72"/>
            <p:cNvGrpSpPr/>
            <p:nvPr/>
          </p:nvGrpSpPr>
          <p:grpSpPr bwMode="gray">
            <a:xfrm rot="8848561">
              <a:off x="5782226" y="1001178"/>
              <a:ext cx="579249" cy="950648"/>
              <a:chOff x="3426488" y="1748413"/>
              <a:chExt cx="1416817" cy="4137538"/>
            </a:xfrm>
            <a:solidFill>
              <a:schemeClr val="tx2"/>
            </a:solidFill>
            <a:effectLst/>
          </p:grpSpPr>
          <p:sp>
            <p:nvSpPr>
              <p:cNvPr id="79" name="Freeform 81"/>
              <p:cNvSpPr/>
              <p:nvPr/>
            </p:nvSpPr>
            <p:spPr bwMode="gray">
              <a:xfrm>
                <a:off x="4327187" y="2069960"/>
                <a:ext cx="516118" cy="2839624"/>
              </a:xfrm>
              <a:custGeom>
                <a:avLst/>
                <a:gdLst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472272 w 512465"/>
                  <a:gd name="connsiteY2" fmla="*/ 2421653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225582 w 512465"/>
                  <a:gd name="connsiteY2" fmla="*/ 246121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43388 w 512465"/>
                  <a:gd name="connsiteY2" fmla="*/ 251910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4378 w 516118"/>
                  <a:gd name="connsiteY0" fmla="*/ 381838 h 2874074"/>
                  <a:gd name="connsiteX1" fmla="*/ 0 w 516118"/>
                  <a:gd name="connsiteY1" fmla="*/ 2874074 h 2874074"/>
                  <a:gd name="connsiteX2" fmla="*/ 347041 w 516118"/>
                  <a:gd name="connsiteY2" fmla="*/ 2519101 h 2874074"/>
                  <a:gd name="connsiteX3" fmla="*/ 516118 w 516118"/>
                  <a:gd name="connsiteY3" fmla="*/ 0 h 2874074"/>
                  <a:gd name="connsiteX4" fmla="*/ 154378 w 516118"/>
                  <a:gd name="connsiteY4" fmla="*/ 381838 h 2874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18" h="2874074">
                    <a:moveTo>
                      <a:pt x="154378" y="381838"/>
                    </a:moveTo>
                    <a:lnTo>
                      <a:pt x="0" y="2874074"/>
                    </a:lnTo>
                    <a:lnTo>
                      <a:pt x="347041" y="2519101"/>
                    </a:lnTo>
                    <a:lnTo>
                      <a:pt x="516118" y="0"/>
                    </a:lnTo>
                    <a:lnTo>
                      <a:pt x="154378" y="381838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0" name="Freeform 82"/>
              <p:cNvSpPr/>
              <p:nvPr/>
            </p:nvSpPr>
            <p:spPr bwMode="gray">
              <a:xfrm>
                <a:off x="3436537" y="2110154"/>
                <a:ext cx="428258" cy="2805339"/>
              </a:xfrm>
              <a:custGeom>
                <a:avLst/>
                <a:gdLst>
                  <a:gd name="connsiteX0" fmla="*/ 0 w 422031"/>
                  <a:gd name="connsiteY0" fmla="*/ 0 h 2793442"/>
                  <a:gd name="connsiteX1" fmla="*/ 180871 w 422031"/>
                  <a:gd name="connsiteY1" fmla="*/ 2411604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2031"/>
                  <a:gd name="connsiteY0" fmla="*/ 0 h 2793442"/>
                  <a:gd name="connsiteX1" fmla="*/ 180871 w 422031"/>
                  <a:gd name="connsiteY1" fmla="*/ 2483018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3964"/>
                  <a:gd name="connsiteY0" fmla="*/ 0 h 2798077"/>
                  <a:gd name="connsiteX1" fmla="*/ 180871 w 423964"/>
                  <a:gd name="connsiteY1" fmla="*/ 2483018 h 2798077"/>
                  <a:gd name="connsiteX2" fmla="*/ 423964 w 423964"/>
                  <a:gd name="connsiteY2" fmla="*/ 2798077 h 2798077"/>
                  <a:gd name="connsiteX3" fmla="*/ 301451 w 423964"/>
                  <a:gd name="connsiteY3" fmla="*/ 341644 h 2798077"/>
                  <a:gd name="connsiteX4" fmla="*/ 0 w 423964"/>
                  <a:gd name="connsiteY4" fmla="*/ 0 h 2798077"/>
                  <a:gd name="connsiteX0" fmla="*/ 0 w 433937"/>
                  <a:gd name="connsiteY0" fmla="*/ 0 h 2807630"/>
                  <a:gd name="connsiteX1" fmla="*/ 180871 w 433937"/>
                  <a:gd name="connsiteY1" fmla="*/ 2483018 h 2807630"/>
                  <a:gd name="connsiteX2" fmla="*/ 433937 w 433937"/>
                  <a:gd name="connsiteY2" fmla="*/ 2807630 h 2807630"/>
                  <a:gd name="connsiteX3" fmla="*/ 301451 w 433937"/>
                  <a:gd name="connsiteY3" fmla="*/ 341644 h 2807630"/>
                  <a:gd name="connsiteX4" fmla="*/ 0 w 433937"/>
                  <a:gd name="connsiteY4" fmla="*/ 0 h 2807630"/>
                  <a:gd name="connsiteX0" fmla="*/ 0 w 428258"/>
                  <a:gd name="connsiteY0" fmla="*/ 0 h 2784474"/>
                  <a:gd name="connsiteX1" fmla="*/ 180871 w 428258"/>
                  <a:gd name="connsiteY1" fmla="*/ 2483018 h 2784474"/>
                  <a:gd name="connsiteX2" fmla="*/ 428258 w 428258"/>
                  <a:gd name="connsiteY2" fmla="*/ 2784474 h 2784474"/>
                  <a:gd name="connsiteX3" fmla="*/ 301451 w 428258"/>
                  <a:gd name="connsiteY3" fmla="*/ 341644 h 2784474"/>
                  <a:gd name="connsiteX4" fmla="*/ 0 w 428258"/>
                  <a:gd name="connsiteY4" fmla="*/ 0 h 2784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8258" h="2784474">
                    <a:moveTo>
                      <a:pt x="0" y="0"/>
                    </a:moveTo>
                    <a:lnTo>
                      <a:pt x="180871" y="2483018"/>
                    </a:lnTo>
                    <a:lnTo>
                      <a:pt x="428258" y="2784474"/>
                    </a:lnTo>
                    <a:lnTo>
                      <a:pt x="301451" y="34164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1" name="Freeform 83"/>
              <p:cNvSpPr/>
              <p:nvPr/>
            </p:nvSpPr>
            <p:spPr bwMode="gray">
              <a:xfrm>
                <a:off x="3426488" y="1748413"/>
                <a:ext cx="1416817" cy="723482"/>
              </a:xfrm>
              <a:custGeom>
                <a:avLst/>
                <a:gdLst>
                  <a:gd name="connsiteX0" fmla="*/ 351692 w 1416817"/>
                  <a:gd name="connsiteY0" fmla="*/ 0 h 723482"/>
                  <a:gd name="connsiteX1" fmla="*/ 994787 w 1416817"/>
                  <a:gd name="connsiteY1" fmla="*/ 0 h 723482"/>
                  <a:gd name="connsiteX2" fmla="*/ 1416817 w 1416817"/>
                  <a:gd name="connsiteY2" fmla="*/ 331596 h 723482"/>
                  <a:gd name="connsiteX3" fmla="*/ 1045028 w 1416817"/>
                  <a:gd name="connsiteY3" fmla="*/ 723482 h 723482"/>
                  <a:gd name="connsiteX4" fmla="*/ 321547 w 1416817"/>
                  <a:gd name="connsiteY4" fmla="*/ 723482 h 723482"/>
                  <a:gd name="connsiteX5" fmla="*/ 0 w 1416817"/>
                  <a:gd name="connsiteY5" fmla="*/ 361741 h 723482"/>
                  <a:gd name="connsiteX6" fmla="*/ 351692 w 1416817"/>
                  <a:gd name="connsiteY6" fmla="*/ 0 h 723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16817" h="723482">
                    <a:moveTo>
                      <a:pt x="351692" y="0"/>
                    </a:moveTo>
                    <a:lnTo>
                      <a:pt x="994787" y="0"/>
                    </a:lnTo>
                    <a:lnTo>
                      <a:pt x="1416817" y="331596"/>
                    </a:lnTo>
                    <a:lnTo>
                      <a:pt x="1045028" y="723482"/>
                    </a:lnTo>
                    <a:lnTo>
                      <a:pt x="321547" y="723482"/>
                    </a:lnTo>
                    <a:lnTo>
                      <a:pt x="0" y="361741"/>
                    </a:lnTo>
                    <a:lnTo>
                      <a:pt x="351692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2" name="Freeform 84"/>
              <p:cNvSpPr/>
              <p:nvPr/>
            </p:nvSpPr>
            <p:spPr bwMode="gray">
              <a:xfrm>
                <a:off x="3748035" y="2461846"/>
                <a:ext cx="723481" cy="2447972"/>
              </a:xfrm>
              <a:custGeom>
                <a:avLst/>
                <a:gdLst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2756 w 723481"/>
                  <a:gd name="connsiteY2" fmla="*/ 2471895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4419 w 723481"/>
                  <a:gd name="connsiteY2" fmla="*/ 2446964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47972"/>
                  <a:gd name="connsiteX1" fmla="*/ 120580 w 723481"/>
                  <a:gd name="connsiteY1" fmla="*/ 2447972 h 2447972"/>
                  <a:gd name="connsiteX2" fmla="*/ 574419 w 723481"/>
                  <a:gd name="connsiteY2" fmla="*/ 2446964 h 2447972"/>
                  <a:gd name="connsiteX3" fmla="*/ 723481 w 723481"/>
                  <a:gd name="connsiteY3" fmla="*/ 0 h 2447972"/>
                  <a:gd name="connsiteX4" fmla="*/ 0 w 723481"/>
                  <a:gd name="connsiteY4" fmla="*/ 10049 h 2447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3481" h="2447972">
                    <a:moveTo>
                      <a:pt x="0" y="10049"/>
                    </a:moveTo>
                    <a:lnTo>
                      <a:pt x="120580" y="2447972"/>
                    </a:lnTo>
                    <a:lnTo>
                      <a:pt x="574419" y="2446964"/>
                    </a:lnTo>
                    <a:lnTo>
                      <a:pt x="723481" y="0"/>
                    </a:lnTo>
                    <a:lnTo>
                      <a:pt x="0" y="1004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3" name="Freeform 85"/>
              <p:cNvSpPr/>
              <p:nvPr/>
            </p:nvSpPr>
            <p:spPr bwMode="gray">
              <a:xfrm>
                <a:off x="3620218" y="4557694"/>
                <a:ext cx="1053591" cy="939666"/>
              </a:xfrm>
              <a:custGeom>
                <a:avLst/>
                <a:gdLst>
                  <a:gd name="connsiteX0" fmla="*/ 0 w 1065125"/>
                  <a:gd name="connsiteY0" fmla="*/ 40193 h 854110"/>
                  <a:gd name="connsiteX1" fmla="*/ 180870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65125"/>
                  <a:gd name="connsiteY0" fmla="*/ 40193 h 854110"/>
                  <a:gd name="connsiteX1" fmla="*/ 252276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39207"/>
                  <a:gd name="connsiteY0" fmla="*/ 34885 h 848802"/>
                  <a:gd name="connsiteX1" fmla="*/ 252276 w 1039207"/>
                  <a:gd name="connsiteY1" fmla="*/ 848802 h 848802"/>
                  <a:gd name="connsiteX2" fmla="*/ 703385 w 1039207"/>
                  <a:gd name="connsiteY2" fmla="*/ 848802 h 848802"/>
                  <a:gd name="connsiteX3" fmla="*/ 1039207 w 1039207"/>
                  <a:gd name="connsiteY3" fmla="*/ 0 h 848802"/>
                  <a:gd name="connsiteX4" fmla="*/ 693336 w 1039207"/>
                  <a:gd name="connsiteY4" fmla="*/ 366481 h 848802"/>
                  <a:gd name="connsiteX5" fmla="*/ 211015 w 1039207"/>
                  <a:gd name="connsiteY5" fmla="*/ 346384 h 848802"/>
                  <a:gd name="connsiteX6" fmla="*/ 0 w 1039207"/>
                  <a:gd name="connsiteY6" fmla="*/ 34885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20644 w 1048836"/>
                  <a:gd name="connsiteY5" fmla="*/ 346384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42557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938903"/>
                  <a:gd name="connsiteX1" fmla="*/ 261905 w 1048836"/>
                  <a:gd name="connsiteY1" fmla="*/ 848802 h 938903"/>
                  <a:gd name="connsiteX2" fmla="*/ 480860 w 1048836"/>
                  <a:gd name="connsiteY2" fmla="*/ 938903 h 938903"/>
                  <a:gd name="connsiteX3" fmla="*/ 713014 w 1048836"/>
                  <a:gd name="connsiteY3" fmla="*/ 848802 h 938903"/>
                  <a:gd name="connsiteX4" fmla="*/ 1048836 w 1048836"/>
                  <a:gd name="connsiteY4" fmla="*/ 0 h 938903"/>
                  <a:gd name="connsiteX5" fmla="*/ 702965 w 1048836"/>
                  <a:gd name="connsiteY5" fmla="*/ 342557 h 938903"/>
                  <a:gd name="connsiteX6" fmla="*/ 254540 w 1048836"/>
                  <a:gd name="connsiteY6" fmla="*/ 345377 h 938903"/>
                  <a:gd name="connsiteX7" fmla="*/ 0 w 1048836"/>
                  <a:gd name="connsiteY7" fmla="*/ 50826 h 938903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713014 w 1048836"/>
                  <a:gd name="connsiteY3" fmla="*/ 848802 h 930109"/>
                  <a:gd name="connsiteX4" fmla="*/ 1048836 w 1048836"/>
                  <a:gd name="connsiteY4" fmla="*/ 0 h 930109"/>
                  <a:gd name="connsiteX5" fmla="*/ 702965 w 1048836"/>
                  <a:gd name="connsiteY5" fmla="*/ 342557 h 930109"/>
                  <a:gd name="connsiteX6" fmla="*/ 254540 w 1048836"/>
                  <a:gd name="connsiteY6" fmla="*/ 345377 h 930109"/>
                  <a:gd name="connsiteX7" fmla="*/ 0 w 1048836"/>
                  <a:gd name="connsiteY7" fmla="*/ 50826 h 930109"/>
                  <a:gd name="connsiteX0" fmla="*/ 0 w 1048836"/>
                  <a:gd name="connsiteY0" fmla="*/ 50826 h 934962"/>
                  <a:gd name="connsiteX1" fmla="*/ 261905 w 1048836"/>
                  <a:gd name="connsiteY1" fmla="*/ 848802 h 934962"/>
                  <a:gd name="connsiteX2" fmla="*/ 421820 w 1048836"/>
                  <a:gd name="connsiteY2" fmla="*/ 930109 h 934962"/>
                  <a:gd name="connsiteX3" fmla="*/ 545692 w 1048836"/>
                  <a:gd name="connsiteY3" fmla="*/ 934962 h 934962"/>
                  <a:gd name="connsiteX4" fmla="*/ 713014 w 1048836"/>
                  <a:gd name="connsiteY4" fmla="*/ 848802 h 934962"/>
                  <a:gd name="connsiteX5" fmla="*/ 1048836 w 1048836"/>
                  <a:gd name="connsiteY5" fmla="*/ 0 h 934962"/>
                  <a:gd name="connsiteX6" fmla="*/ 702965 w 1048836"/>
                  <a:gd name="connsiteY6" fmla="*/ 342557 h 934962"/>
                  <a:gd name="connsiteX7" fmla="*/ 254540 w 1048836"/>
                  <a:gd name="connsiteY7" fmla="*/ 345377 h 934962"/>
                  <a:gd name="connsiteX8" fmla="*/ 0 w 1048836"/>
                  <a:gd name="connsiteY8" fmla="*/ 50826 h 934962"/>
                  <a:gd name="connsiteX0" fmla="*/ 0 w 1048836"/>
                  <a:gd name="connsiteY0" fmla="*/ 50826 h 937329"/>
                  <a:gd name="connsiteX1" fmla="*/ 261905 w 1048836"/>
                  <a:gd name="connsiteY1" fmla="*/ 848802 h 937329"/>
                  <a:gd name="connsiteX2" fmla="*/ 421820 w 1048836"/>
                  <a:gd name="connsiteY2" fmla="*/ 930109 h 937329"/>
                  <a:gd name="connsiteX3" fmla="*/ 564745 w 1048836"/>
                  <a:gd name="connsiteY3" fmla="*/ 937329 h 937329"/>
                  <a:gd name="connsiteX4" fmla="*/ 713014 w 1048836"/>
                  <a:gd name="connsiteY4" fmla="*/ 848802 h 937329"/>
                  <a:gd name="connsiteX5" fmla="*/ 1048836 w 1048836"/>
                  <a:gd name="connsiteY5" fmla="*/ 0 h 937329"/>
                  <a:gd name="connsiteX6" fmla="*/ 702965 w 1048836"/>
                  <a:gd name="connsiteY6" fmla="*/ 342557 h 937329"/>
                  <a:gd name="connsiteX7" fmla="*/ 254540 w 1048836"/>
                  <a:gd name="connsiteY7" fmla="*/ 345377 h 937329"/>
                  <a:gd name="connsiteX8" fmla="*/ 0 w 1048836"/>
                  <a:gd name="connsiteY8" fmla="*/ 50826 h 93732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54540 w 1048836"/>
                  <a:gd name="connsiteY7" fmla="*/ 345377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78369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34542"/>
                  <a:gd name="connsiteY0" fmla="*/ 109651 h 930109"/>
                  <a:gd name="connsiteX1" fmla="*/ 247611 w 1034542"/>
                  <a:gd name="connsiteY1" fmla="*/ 848802 h 930109"/>
                  <a:gd name="connsiteX2" fmla="*/ 407526 w 1034542"/>
                  <a:gd name="connsiteY2" fmla="*/ 930109 h 930109"/>
                  <a:gd name="connsiteX3" fmla="*/ 550451 w 1034542"/>
                  <a:gd name="connsiteY3" fmla="*/ 927804 h 930109"/>
                  <a:gd name="connsiteX4" fmla="*/ 698720 w 1034542"/>
                  <a:gd name="connsiteY4" fmla="*/ 848802 h 930109"/>
                  <a:gd name="connsiteX5" fmla="*/ 1034542 w 1034542"/>
                  <a:gd name="connsiteY5" fmla="*/ 0 h 930109"/>
                  <a:gd name="connsiteX6" fmla="*/ 688671 w 1034542"/>
                  <a:gd name="connsiteY6" fmla="*/ 378369 h 930109"/>
                  <a:gd name="connsiteX7" fmla="*/ 252157 w 1034542"/>
                  <a:gd name="connsiteY7" fmla="*/ 381178 h 930109"/>
                  <a:gd name="connsiteX8" fmla="*/ 0 w 1034542"/>
                  <a:gd name="connsiteY8" fmla="*/ 109651 h 930109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52157 w 1017873"/>
                  <a:gd name="connsiteY7" fmla="*/ 337701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95816 w 1017873"/>
                  <a:gd name="connsiteY6" fmla="*/ 25302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41685"/>
                  <a:gd name="connsiteY0" fmla="*/ 188958 h 1009416"/>
                  <a:gd name="connsiteX1" fmla="*/ 247611 w 1041685"/>
                  <a:gd name="connsiteY1" fmla="*/ 928109 h 1009416"/>
                  <a:gd name="connsiteX2" fmla="*/ 407526 w 1041685"/>
                  <a:gd name="connsiteY2" fmla="*/ 1009416 h 1009416"/>
                  <a:gd name="connsiteX3" fmla="*/ 550451 w 1041685"/>
                  <a:gd name="connsiteY3" fmla="*/ 1007111 h 1009416"/>
                  <a:gd name="connsiteX4" fmla="*/ 698720 w 1041685"/>
                  <a:gd name="connsiteY4" fmla="*/ 928109 h 1009416"/>
                  <a:gd name="connsiteX5" fmla="*/ 1041685 w 1041685"/>
                  <a:gd name="connsiteY5" fmla="*/ 0 h 1009416"/>
                  <a:gd name="connsiteX6" fmla="*/ 695816 w 1041685"/>
                  <a:gd name="connsiteY6" fmla="*/ 375808 h 1009416"/>
                  <a:gd name="connsiteX7" fmla="*/ 233117 w 1041685"/>
                  <a:gd name="connsiteY7" fmla="*/ 376048 h 1009416"/>
                  <a:gd name="connsiteX8" fmla="*/ 0 w 1041685"/>
                  <a:gd name="connsiteY8" fmla="*/ 188958 h 1009416"/>
                  <a:gd name="connsiteX0" fmla="*/ 0 w 1053591"/>
                  <a:gd name="connsiteY0" fmla="*/ 58499 h 1009416"/>
                  <a:gd name="connsiteX1" fmla="*/ 259517 w 1053591"/>
                  <a:gd name="connsiteY1" fmla="*/ 928109 h 1009416"/>
                  <a:gd name="connsiteX2" fmla="*/ 419432 w 1053591"/>
                  <a:gd name="connsiteY2" fmla="*/ 1009416 h 1009416"/>
                  <a:gd name="connsiteX3" fmla="*/ 562357 w 1053591"/>
                  <a:gd name="connsiteY3" fmla="*/ 1007111 h 1009416"/>
                  <a:gd name="connsiteX4" fmla="*/ 710626 w 1053591"/>
                  <a:gd name="connsiteY4" fmla="*/ 928109 h 1009416"/>
                  <a:gd name="connsiteX5" fmla="*/ 1053591 w 1053591"/>
                  <a:gd name="connsiteY5" fmla="*/ 0 h 1009416"/>
                  <a:gd name="connsiteX6" fmla="*/ 707722 w 1053591"/>
                  <a:gd name="connsiteY6" fmla="*/ 375808 h 1009416"/>
                  <a:gd name="connsiteX7" fmla="*/ 245023 w 1053591"/>
                  <a:gd name="connsiteY7" fmla="*/ 376048 h 1009416"/>
                  <a:gd name="connsiteX8" fmla="*/ 0 w 1053591"/>
                  <a:gd name="connsiteY8" fmla="*/ 58499 h 1009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53591" h="1009416">
                    <a:moveTo>
                      <a:pt x="0" y="58499"/>
                    </a:moveTo>
                    <a:lnTo>
                      <a:pt x="259517" y="928109"/>
                    </a:lnTo>
                    <a:lnTo>
                      <a:pt x="419432" y="1009416"/>
                    </a:lnTo>
                    <a:lnTo>
                      <a:pt x="562357" y="1007111"/>
                    </a:lnTo>
                    <a:lnTo>
                      <a:pt x="710626" y="928109"/>
                    </a:lnTo>
                    <a:lnTo>
                      <a:pt x="1053591" y="0"/>
                    </a:lnTo>
                    <a:lnTo>
                      <a:pt x="707722" y="375808"/>
                    </a:lnTo>
                    <a:lnTo>
                      <a:pt x="245023" y="376048"/>
                    </a:lnTo>
                    <a:lnTo>
                      <a:pt x="0" y="5849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4" name="Freeform 86"/>
              <p:cNvSpPr/>
              <p:nvPr/>
            </p:nvSpPr>
            <p:spPr bwMode="gray">
              <a:xfrm>
                <a:off x="3883819" y="5419725"/>
                <a:ext cx="447302" cy="466226"/>
              </a:xfrm>
              <a:custGeom>
                <a:avLst/>
                <a:gdLst>
                  <a:gd name="connsiteX0" fmla="*/ 0 w 422031"/>
                  <a:gd name="connsiteY0" fmla="*/ 10049 h 502418"/>
                  <a:gd name="connsiteX1" fmla="*/ 180871 w 422031"/>
                  <a:gd name="connsiteY1" fmla="*/ 502418 h 502418"/>
                  <a:gd name="connsiteX2" fmla="*/ 422031 w 422031"/>
                  <a:gd name="connsiteY2" fmla="*/ 0 h 502418"/>
                  <a:gd name="connsiteX3" fmla="*/ 0 w 422031"/>
                  <a:gd name="connsiteY3" fmla="*/ 10049 h 502418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0 w 422031"/>
                  <a:gd name="connsiteY3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96617 w 422031"/>
                  <a:gd name="connsiteY3" fmla="*/ 97658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54102 w 422031"/>
                  <a:gd name="connsiteY3" fmla="*/ 94373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3879 w 422031"/>
                  <a:gd name="connsiteY3" fmla="*/ 10517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54091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1682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0349 w 422031"/>
                  <a:gd name="connsiteY3" fmla="*/ 22877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13367"/>
                  <a:gd name="connsiteY0" fmla="*/ 71198 h 544201"/>
                  <a:gd name="connsiteX1" fmla="*/ 192593 w 413367"/>
                  <a:gd name="connsiteY1" fmla="*/ 544201 h 544201"/>
                  <a:gd name="connsiteX2" fmla="*/ 413367 w 413367"/>
                  <a:gd name="connsiteY2" fmla="*/ 0 h 544201"/>
                  <a:gd name="connsiteX3" fmla="*/ 280349 w 413367"/>
                  <a:gd name="connsiteY3" fmla="*/ 84026 h 544201"/>
                  <a:gd name="connsiteX4" fmla="*/ 149769 w 413367"/>
                  <a:gd name="connsiteY4" fmla="*/ 88814 h 544201"/>
                  <a:gd name="connsiteX5" fmla="*/ 0 w 413367"/>
                  <a:gd name="connsiteY5" fmla="*/ 71198 h 544201"/>
                  <a:gd name="connsiteX0" fmla="*/ 0 w 406869"/>
                  <a:gd name="connsiteY0" fmla="*/ 1711 h 544201"/>
                  <a:gd name="connsiteX1" fmla="*/ 186095 w 406869"/>
                  <a:gd name="connsiteY1" fmla="*/ 544201 h 544201"/>
                  <a:gd name="connsiteX2" fmla="*/ 406869 w 406869"/>
                  <a:gd name="connsiteY2" fmla="*/ 0 h 544201"/>
                  <a:gd name="connsiteX3" fmla="*/ 273851 w 406869"/>
                  <a:gd name="connsiteY3" fmla="*/ 84026 h 544201"/>
                  <a:gd name="connsiteX4" fmla="*/ 143271 w 406869"/>
                  <a:gd name="connsiteY4" fmla="*/ 88814 h 544201"/>
                  <a:gd name="connsiteX5" fmla="*/ 0 w 406869"/>
                  <a:gd name="connsiteY5" fmla="*/ 1711 h 54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6869" h="544201">
                    <a:moveTo>
                      <a:pt x="0" y="1711"/>
                    </a:moveTo>
                    <a:lnTo>
                      <a:pt x="186095" y="544201"/>
                    </a:lnTo>
                    <a:lnTo>
                      <a:pt x="406869" y="0"/>
                    </a:lnTo>
                    <a:lnTo>
                      <a:pt x="273851" y="84026"/>
                    </a:lnTo>
                    <a:lnTo>
                      <a:pt x="143271" y="88814"/>
                    </a:lnTo>
                    <a:lnTo>
                      <a:pt x="0" y="1711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85" name="Oval 87"/>
              <p:cNvSpPr/>
              <p:nvPr/>
            </p:nvSpPr>
            <p:spPr bwMode="gray">
              <a:xfrm>
                <a:off x="3929058" y="2000240"/>
                <a:ext cx="428628" cy="21431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  <p:grpSp>
          <p:nvGrpSpPr>
            <p:cNvPr id="17" name="Group 80"/>
            <p:cNvGrpSpPr/>
            <p:nvPr/>
          </p:nvGrpSpPr>
          <p:grpSpPr bwMode="gray">
            <a:xfrm rot="1587450">
              <a:off x="1070347" y="1418806"/>
              <a:ext cx="831122" cy="831402"/>
              <a:chOff x="3500430" y="1714488"/>
              <a:chExt cx="2357454" cy="2358248"/>
            </a:xfrm>
            <a:solidFill>
              <a:schemeClr val="tx2"/>
            </a:solidFill>
            <a:effectLst/>
          </p:grpSpPr>
          <p:sp>
            <p:nvSpPr>
              <p:cNvPr id="73" name="Oval 75"/>
              <p:cNvSpPr/>
              <p:nvPr/>
            </p:nvSpPr>
            <p:spPr bwMode="gray">
              <a:xfrm>
                <a:off x="3500430" y="1714488"/>
                <a:ext cx="2357454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74" name="Oval 76"/>
              <p:cNvSpPr/>
              <p:nvPr/>
            </p:nvSpPr>
            <p:spPr bwMode="gray">
              <a:xfrm>
                <a:off x="4071934" y="1714488"/>
                <a:ext cx="1214446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cxnSp>
            <p:nvCxnSpPr>
              <p:cNvPr id="75" name="Straight Connector 77"/>
              <p:cNvCxnSpPr>
                <a:stCxn id="77" idx="0"/>
                <a:endCxn id="77" idx="4"/>
              </p:cNvCxnSpPr>
              <p:nvPr/>
            </p:nvCxnSpPr>
            <p:spPr bwMode="gray">
              <a:xfrm rot="162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8"/>
              <p:cNvCxnSpPr>
                <a:stCxn id="76" idx="2"/>
                <a:endCxn id="76" idx="6"/>
              </p:cNvCxnSpPr>
              <p:nvPr/>
            </p:nvCxnSpPr>
            <p:spPr bwMode="gray">
              <a:xfrm rot="108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reeform 79"/>
              <p:cNvSpPr/>
              <p:nvPr/>
            </p:nvSpPr>
            <p:spPr bwMode="gray">
              <a:xfrm>
                <a:off x="3790276" y="3436537"/>
                <a:ext cx="1736318" cy="261258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78" name="Freeform 80"/>
              <p:cNvSpPr/>
              <p:nvPr/>
            </p:nvSpPr>
            <p:spPr bwMode="gray">
              <a:xfrm flipV="1">
                <a:off x="3791004" y="2085373"/>
                <a:ext cx="1736318" cy="296085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  <p:grpSp>
          <p:nvGrpSpPr>
            <p:cNvPr id="18" name="Group 103"/>
            <p:cNvGrpSpPr/>
            <p:nvPr/>
          </p:nvGrpSpPr>
          <p:grpSpPr bwMode="gray">
            <a:xfrm rot="410022">
              <a:off x="7286644" y="1277197"/>
              <a:ext cx="285752" cy="525045"/>
              <a:chOff x="11690945" y="1105123"/>
              <a:chExt cx="991158" cy="1853398"/>
            </a:xfrm>
            <a:solidFill>
              <a:schemeClr val="tx2"/>
            </a:solidFill>
            <a:effectLst/>
          </p:grpSpPr>
          <p:sp>
            <p:nvSpPr>
              <p:cNvPr id="71" name="Freeform 73"/>
              <p:cNvSpPr/>
              <p:nvPr/>
            </p:nvSpPr>
            <p:spPr bwMode="gray">
              <a:xfrm>
                <a:off x="11690945" y="1105123"/>
                <a:ext cx="991158" cy="1351873"/>
              </a:xfrm>
              <a:custGeom>
                <a:avLst/>
                <a:gdLst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12874 w 941204"/>
                  <a:gd name="connsiteY0" fmla="*/ 257840 h 1345019"/>
                  <a:gd name="connsiteX1" fmla="*/ 332490 w 941204"/>
                  <a:gd name="connsiteY1" fmla="*/ 454542 h 1345019"/>
                  <a:gd name="connsiteX2" fmla="*/ 82625 w 941204"/>
                  <a:gd name="connsiteY2" fmla="*/ 523654 h 1345019"/>
                  <a:gd name="connsiteX3" fmla="*/ 79967 w 941204"/>
                  <a:gd name="connsiteY3" fmla="*/ 212651 h 1345019"/>
                  <a:gd name="connsiteX4" fmla="*/ 473372 w 941204"/>
                  <a:gd name="connsiteY4" fmla="*/ 0 h 1345019"/>
                  <a:gd name="connsiteX5" fmla="*/ 941204 w 941204"/>
                  <a:gd name="connsiteY5" fmla="*/ 276447 h 1345019"/>
                  <a:gd name="connsiteX6" fmla="*/ 853486 w 941204"/>
                  <a:gd name="connsiteY6" fmla="*/ 741621 h 1345019"/>
                  <a:gd name="connsiteX7" fmla="*/ 526535 w 941204"/>
                  <a:gd name="connsiteY7" fmla="*/ 1084521 h 1345019"/>
                  <a:gd name="connsiteX8" fmla="*/ 481346 w 941204"/>
                  <a:gd name="connsiteY8" fmla="*/ 1345019 h 1345019"/>
                  <a:gd name="connsiteX9" fmla="*/ 417551 w 941204"/>
                  <a:gd name="connsiteY9" fmla="*/ 1342361 h 1345019"/>
                  <a:gd name="connsiteX10" fmla="*/ 452107 w 941204"/>
                  <a:gd name="connsiteY10" fmla="*/ 1039333 h 1345019"/>
                  <a:gd name="connsiteX11" fmla="*/ 675390 w 941204"/>
                  <a:gd name="connsiteY11" fmla="*/ 685800 h 1345019"/>
                  <a:gd name="connsiteX12" fmla="*/ 731211 w 941204"/>
                  <a:gd name="connsiteY12" fmla="*/ 337584 h 1345019"/>
                  <a:gd name="connsiteX13" fmla="*/ 510586 w 941204"/>
                  <a:gd name="connsiteY13" fmla="*/ 93035 h 1345019"/>
                  <a:gd name="connsiteX14" fmla="*/ 212874 w 941204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06890 w 935220"/>
                  <a:gd name="connsiteY0" fmla="*/ 264694 h 1351873"/>
                  <a:gd name="connsiteX1" fmla="*/ 326506 w 935220"/>
                  <a:gd name="connsiteY1" fmla="*/ 461396 h 1351873"/>
                  <a:gd name="connsiteX2" fmla="*/ 76641 w 935220"/>
                  <a:gd name="connsiteY2" fmla="*/ 530508 h 1351873"/>
                  <a:gd name="connsiteX3" fmla="*/ 73983 w 935220"/>
                  <a:gd name="connsiteY3" fmla="*/ 219505 h 1351873"/>
                  <a:gd name="connsiteX4" fmla="*/ 467388 w 935220"/>
                  <a:gd name="connsiteY4" fmla="*/ 6854 h 1351873"/>
                  <a:gd name="connsiteX5" fmla="*/ 935220 w 935220"/>
                  <a:gd name="connsiteY5" fmla="*/ 283301 h 1351873"/>
                  <a:gd name="connsiteX6" fmla="*/ 847502 w 935220"/>
                  <a:gd name="connsiteY6" fmla="*/ 748475 h 1351873"/>
                  <a:gd name="connsiteX7" fmla="*/ 520551 w 935220"/>
                  <a:gd name="connsiteY7" fmla="*/ 1091375 h 1351873"/>
                  <a:gd name="connsiteX8" fmla="*/ 475362 w 935220"/>
                  <a:gd name="connsiteY8" fmla="*/ 1351873 h 1351873"/>
                  <a:gd name="connsiteX9" fmla="*/ 411567 w 935220"/>
                  <a:gd name="connsiteY9" fmla="*/ 1349215 h 1351873"/>
                  <a:gd name="connsiteX10" fmla="*/ 446123 w 935220"/>
                  <a:gd name="connsiteY10" fmla="*/ 1046187 h 1351873"/>
                  <a:gd name="connsiteX11" fmla="*/ 669406 w 935220"/>
                  <a:gd name="connsiteY11" fmla="*/ 692654 h 1351873"/>
                  <a:gd name="connsiteX12" fmla="*/ 725227 w 935220"/>
                  <a:gd name="connsiteY12" fmla="*/ 344438 h 1351873"/>
                  <a:gd name="connsiteX13" fmla="*/ 504602 w 935220"/>
                  <a:gd name="connsiteY13" fmla="*/ 99889 h 1351873"/>
                  <a:gd name="connsiteX14" fmla="*/ 206890 w 935220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17130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91158" h="1351873">
                    <a:moveTo>
                      <a:pt x="212542" y="264694"/>
                    </a:moveTo>
                    <a:cubicBezTo>
                      <a:pt x="203018" y="320293"/>
                      <a:pt x="339801" y="349345"/>
                      <a:pt x="332158" y="461396"/>
                    </a:cubicBezTo>
                    <a:cubicBezTo>
                      <a:pt x="324515" y="573447"/>
                      <a:pt x="164586" y="635082"/>
                      <a:pt x="82293" y="530508"/>
                    </a:cubicBezTo>
                    <a:cubicBezTo>
                      <a:pt x="0" y="425934"/>
                      <a:pt x="38877" y="315959"/>
                      <a:pt x="79635" y="219505"/>
                    </a:cubicBezTo>
                    <a:cubicBezTo>
                      <a:pt x="120393" y="123051"/>
                      <a:pt x="254632" y="13708"/>
                      <a:pt x="473040" y="6854"/>
                    </a:cubicBezTo>
                    <a:cubicBezTo>
                      <a:pt x="691448" y="0"/>
                      <a:pt x="890586" y="148302"/>
                      <a:pt x="940872" y="283301"/>
                    </a:cubicBezTo>
                    <a:cubicBezTo>
                      <a:pt x="991158" y="418300"/>
                      <a:pt x="983398" y="611037"/>
                      <a:pt x="853154" y="748475"/>
                    </a:cubicBezTo>
                    <a:cubicBezTo>
                      <a:pt x="744170" y="862775"/>
                      <a:pt x="559096" y="1023926"/>
                      <a:pt x="526203" y="1091375"/>
                    </a:cubicBezTo>
                    <a:cubicBezTo>
                      <a:pt x="493310" y="1158824"/>
                      <a:pt x="496077" y="1265040"/>
                      <a:pt x="481014" y="1351873"/>
                    </a:cubicBezTo>
                    <a:lnTo>
                      <a:pt x="417219" y="1349215"/>
                    </a:lnTo>
                    <a:cubicBezTo>
                      <a:pt x="428738" y="1248206"/>
                      <a:pt x="402933" y="1123819"/>
                      <a:pt x="451775" y="1046187"/>
                    </a:cubicBezTo>
                    <a:cubicBezTo>
                      <a:pt x="500617" y="968555"/>
                      <a:pt x="627323" y="803796"/>
                      <a:pt x="675058" y="692654"/>
                    </a:cubicBezTo>
                    <a:cubicBezTo>
                      <a:pt x="722793" y="581512"/>
                      <a:pt x="743399" y="445979"/>
                      <a:pt x="738186" y="379338"/>
                    </a:cubicBezTo>
                    <a:cubicBezTo>
                      <a:pt x="732973" y="312697"/>
                      <a:pt x="683909" y="107408"/>
                      <a:pt x="484336" y="99213"/>
                    </a:cubicBezTo>
                    <a:cubicBezTo>
                      <a:pt x="284763" y="91018"/>
                      <a:pt x="218744" y="172225"/>
                      <a:pt x="212542" y="264694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72" name="Oval 74"/>
              <p:cNvSpPr/>
              <p:nvPr/>
            </p:nvSpPr>
            <p:spPr bwMode="gray">
              <a:xfrm>
                <a:off x="12007156" y="2676758"/>
                <a:ext cx="273787" cy="281763"/>
              </a:xfrm>
              <a:prstGeom prst="ellips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  <p:grpSp>
          <p:nvGrpSpPr>
            <p:cNvPr id="19" name="Group 147"/>
            <p:cNvGrpSpPr/>
            <p:nvPr/>
          </p:nvGrpSpPr>
          <p:grpSpPr bwMode="gray">
            <a:xfrm>
              <a:off x="5000589" y="1491511"/>
              <a:ext cx="558121" cy="764436"/>
              <a:chOff x="3090931" y="2231917"/>
              <a:chExt cx="1238104" cy="1695786"/>
            </a:xfrm>
            <a:solidFill>
              <a:schemeClr val="tx2"/>
            </a:solidFill>
            <a:effectLst/>
          </p:grpSpPr>
          <p:sp>
            <p:nvSpPr>
              <p:cNvPr id="59" name="Freeform 61"/>
              <p:cNvSpPr/>
              <p:nvPr/>
            </p:nvSpPr>
            <p:spPr bwMode="gray">
              <a:xfrm>
                <a:off x="3282937" y="2430109"/>
                <a:ext cx="829619" cy="1497594"/>
              </a:xfrm>
              <a:custGeom>
                <a:avLst/>
                <a:gdLst>
                  <a:gd name="connsiteX0" fmla="*/ 934497 w 2672862"/>
                  <a:gd name="connsiteY0" fmla="*/ 2803490 h 3637503"/>
                  <a:gd name="connsiteX1" fmla="*/ 924448 w 2672862"/>
                  <a:gd name="connsiteY1" fmla="*/ 2220686 h 3637503"/>
                  <a:gd name="connsiteX2" fmla="*/ 0 w 2672862"/>
                  <a:gd name="connsiteY2" fmla="*/ 1416818 h 3637503"/>
                  <a:gd name="connsiteX3" fmla="*/ 442128 w 2672862"/>
                  <a:gd name="connsiteY3" fmla="*/ 20097 h 3637503"/>
                  <a:gd name="connsiteX4" fmla="*/ 2069960 w 2672862"/>
                  <a:gd name="connsiteY4" fmla="*/ 0 h 3637503"/>
                  <a:gd name="connsiteX5" fmla="*/ 2672862 w 2672862"/>
                  <a:gd name="connsiteY5" fmla="*/ 1326382 h 3637503"/>
                  <a:gd name="connsiteX6" fmla="*/ 1497204 w 2672862"/>
                  <a:gd name="connsiteY6" fmla="*/ 2170444 h 3637503"/>
                  <a:gd name="connsiteX7" fmla="*/ 1497204 w 2672862"/>
                  <a:gd name="connsiteY7" fmla="*/ 2793442 h 3637503"/>
                  <a:gd name="connsiteX8" fmla="*/ 1657978 w 2672862"/>
                  <a:gd name="connsiteY8" fmla="*/ 2944167 h 3637503"/>
                  <a:gd name="connsiteX9" fmla="*/ 1517301 w 2672862"/>
                  <a:gd name="connsiteY9" fmla="*/ 3044651 h 3637503"/>
                  <a:gd name="connsiteX10" fmla="*/ 1678075 w 2672862"/>
                  <a:gd name="connsiteY10" fmla="*/ 3165231 h 3637503"/>
                  <a:gd name="connsiteX11" fmla="*/ 1547446 w 2672862"/>
                  <a:gd name="connsiteY11" fmla="*/ 3245618 h 3637503"/>
                  <a:gd name="connsiteX12" fmla="*/ 1678075 w 2672862"/>
                  <a:gd name="connsiteY12" fmla="*/ 3406391 h 3637503"/>
                  <a:gd name="connsiteX13" fmla="*/ 1527349 w 2672862"/>
                  <a:gd name="connsiteY13" fmla="*/ 3516923 h 3637503"/>
                  <a:gd name="connsiteX14" fmla="*/ 1527349 w 2672862"/>
                  <a:gd name="connsiteY14" fmla="*/ 3637503 h 3637503"/>
                  <a:gd name="connsiteX15" fmla="*/ 984738 w 2672862"/>
                  <a:gd name="connsiteY15" fmla="*/ 3637503 h 3637503"/>
                  <a:gd name="connsiteX16" fmla="*/ 984738 w 2672862"/>
                  <a:gd name="connsiteY16" fmla="*/ 3486778 h 3637503"/>
                  <a:gd name="connsiteX17" fmla="*/ 783771 w 2672862"/>
                  <a:gd name="connsiteY17" fmla="*/ 3456633 h 3637503"/>
                  <a:gd name="connsiteX18" fmla="*/ 954593 w 2672862"/>
                  <a:gd name="connsiteY18" fmla="*/ 3346101 h 3637503"/>
                  <a:gd name="connsiteX19" fmla="*/ 753626 w 2672862"/>
                  <a:gd name="connsiteY19" fmla="*/ 3275763 h 3637503"/>
                  <a:gd name="connsiteX20" fmla="*/ 914400 w 2672862"/>
                  <a:gd name="connsiteY20" fmla="*/ 3175279 h 3637503"/>
                  <a:gd name="connsiteX21" fmla="*/ 693336 w 2672862"/>
                  <a:gd name="connsiteY21" fmla="*/ 3084844 h 3637503"/>
                  <a:gd name="connsiteX22" fmla="*/ 934497 w 2672862"/>
                  <a:gd name="connsiteY22" fmla="*/ 2803490 h 3637503"/>
                  <a:gd name="connsiteX0" fmla="*/ 934497 w 2672862"/>
                  <a:gd name="connsiteY0" fmla="*/ 3021204 h 3855217"/>
                  <a:gd name="connsiteX1" fmla="*/ 924448 w 2672862"/>
                  <a:gd name="connsiteY1" fmla="*/ 2438400 h 3855217"/>
                  <a:gd name="connsiteX2" fmla="*/ 0 w 2672862"/>
                  <a:gd name="connsiteY2" fmla="*/ 1634532 h 3855217"/>
                  <a:gd name="connsiteX3" fmla="*/ 442128 w 2672862"/>
                  <a:gd name="connsiteY3" fmla="*/ 237811 h 3855217"/>
                  <a:gd name="connsiteX4" fmla="*/ 2069960 w 2672862"/>
                  <a:gd name="connsiteY4" fmla="*/ 217714 h 3855217"/>
                  <a:gd name="connsiteX5" fmla="*/ 2672862 w 2672862"/>
                  <a:gd name="connsiteY5" fmla="*/ 1544096 h 3855217"/>
                  <a:gd name="connsiteX6" fmla="*/ 1497204 w 2672862"/>
                  <a:gd name="connsiteY6" fmla="*/ 2388158 h 3855217"/>
                  <a:gd name="connsiteX7" fmla="*/ 1497204 w 2672862"/>
                  <a:gd name="connsiteY7" fmla="*/ 3011156 h 3855217"/>
                  <a:gd name="connsiteX8" fmla="*/ 1657978 w 2672862"/>
                  <a:gd name="connsiteY8" fmla="*/ 3161881 h 3855217"/>
                  <a:gd name="connsiteX9" fmla="*/ 1517301 w 2672862"/>
                  <a:gd name="connsiteY9" fmla="*/ 3262365 h 3855217"/>
                  <a:gd name="connsiteX10" fmla="*/ 1678075 w 2672862"/>
                  <a:gd name="connsiteY10" fmla="*/ 3382945 h 3855217"/>
                  <a:gd name="connsiteX11" fmla="*/ 1547446 w 2672862"/>
                  <a:gd name="connsiteY11" fmla="*/ 3463332 h 3855217"/>
                  <a:gd name="connsiteX12" fmla="*/ 1678075 w 2672862"/>
                  <a:gd name="connsiteY12" fmla="*/ 3624105 h 3855217"/>
                  <a:gd name="connsiteX13" fmla="*/ 1527349 w 2672862"/>
                  <a:gd name="connsiteY13" fmla="*/ 3734637 h 3855217"/>
                  <a:gd name="connsiteX14" fmla="*/ 1527349 w 2672862"/>
                  <a:gd name="connsiteY14" fmla="*/ 3855217 h 3855217"/>
                  <a:gd name="connsiteX15" fmla="*/ 984738 w 2672862"/>
                  <a:gd name="connsiteY15" fmla="*/ 3855217 h 3855217"/>
                  <a:gd name="connsiteX16" fmla="*/ 984738 w 2672862"/>
                  <a:gd name="connsiteY16" fmla="*/ 3704492 h 3855217"/>
                  <a:gd name="connsiteX17" fmla="*/ 783771 w 2672862"/>
                  <a:gd name="connsiteY17" fmla="*/ 3674347 h 3855217"/>
                  <a:gd name="connsiteX18" fmla="*/ 954593 w 2672862"/>
                  <a:gd name="connsiteY18" fmla="*/ 3563815 h 3855217"/>
                  <a:gd name="connsiteX19" fmla="*/ 753626 w 2672862"/>
                  <a:gd name="connsiteY19" fmla="*/ 3493477 h 3855217"/>
                  <a:gd name="connsiteX20" fmla="*/ 914400 w 2672862"/>
                  <a:gd name="connsiteY20" fmla="*/ 3392993 h 3855217"/>
                  <a:gd name="connsiteX21" fmla="*/ 693336 w 2672862"/>
                  <a:gd name="connsiteY21" fmla="*/ 3302558 h 3855217"/>
                  <a:gd name="connsiteX22" fmla="*/ 934497 w 2672862"/>
                  <a:gd name="connsiteY22" fmla="*/ 3021204 h 3855217"/>
                  <a:gd name="connsiteX0" fmla="*/ 934497 w 2768321"/>
                  <a:gd name="connsiteY0" fmla="*/ 3021204 h 3855217"/>
                  <a:gd name="connsiteX1" fmla="*/ 924448 w 2768321"/>
                  <a:gd name="connsiteY1" fmla="*/ 2438400 h 3855217"/>
                  <a:gd name="connsiteX2" fmla="*/ 0 w 2768321"/>
                  <a:gd name="connsiteY2" fmla="*/ 1634532 h 3855217"/>
                  <a:gd name="connsiteX3" fmla="*/ 442128 w 2768321"/>
                  <a:gd name="connsiteY3" fmla="*/ 237811 h 3855217"/>
                  <a:gd name="connsiteX4" fmla="*/ 2069960 w 2768321"/>
                  <a:gd name="connsiteY4" fmla="*/ 217714 h 3855217"/>
                  <a:gd name="connsiteX5" fmla="*/ 2672862 w 2768321"/>
                  <a:gd name="connsiteY5" fmla="*/ 1544096 h 3855217"/>
                  <a:gd name="connsiteX6" fmla="*/ 1497204 w 2768321"/>
                  <a:gd name="connsiteY6" fmla="*/ 2388158 h 3855217"/>
                  <a:gd name="connsiteX7" fmla="*/ 1497204 w 2768321"/>
                  <a:gd name="connsiteY7" fmla="*/ 3011156 h 3855217"/>
                  <a:gd name="connsiteX8" fmla="*/ 1657978 w 2768321"/>
                  <a:gd name="connsiteY8" fmla="*/ 3161881 h 3855217"/>
                  <a:gd name="connsiteX9" fmla="*/ 1517301 w 2768321"/>
                  <a:gd name="connsiteY9" fmla="*/ 3262365 h 3855217"/>
                  <a:gd name="connsiteX10" fmla="*/ 1678075 w 2768321"/>
                  <a:gd name="connsiteY10" fmla="*/ 3382945 h 3855217"/>
                  <a:gd name="connsiteX11" fmla="*/ 1547446 w 2768321"/>
                  <a:gd name="connsiteY11" fmla="*/ 3463332 h 3855217"/>
                  <a:gd name="connsiteX12" fmla="*/ 1678075 w 2768321"/>
                  <a:gd name="connsiteY12" fmla="*/ 3624105 h 3855217"/>
                  <a:gd name="connsiteX13" fmla="*/ 1527349 w 2768321"/>
                  <a:gd name="connsiteY13" fmla="*/ 3734637 h 3855217"/>
                  <a:gd name="connsiteX14" fmla="*/ 1527349 w 2768321"/>
                  <a:gd name="connsiteY14" fmla="*/ 3855217 h 3855217"/>
                  <a:gd name="connsiteX15" fmla="*/ 984738 w 2768321"/>
                  <a:gd name="connsiteY15" fmla="*/ 3855217 h 3855217"/>
                  <a:gd name="connsiteX16" fmla="*/ 984738 w 2768321"/>
                  <a:gd name="connsiteY16" fmla="*/ 3704492 h 3855217"/>
                  <a:gd name="connsiteX17" fmla="*/ 783771 w 2768321"/>
                  <a:gd name="connsiteY17" fmla="*/ 3674347 h 3855217"/>
                  <a:gd name="connsiteX18" fmla="*/ 954593 w 2768321"/>
                  <a:gd name="connsiteY18" fmla="*/ 3563815 h 3855217"/>
                  <a:gd name="connsiteX19" fmla="*/ 753626 w 2768321"/>
                  <a:gd name="connsiteY19" fmla="*/ 3493477 h 3855217"/>
                  <a:gd name="connsiteX20" fmla="*/ 914400 w 2768321"/>
                  <a:gd name="connsiteY20" fmla="*/ 3392993 h 3855217"/>
                  <a:gd name="connsiteX21" fmla="*/ 693336 w 2768321"/>
                  <a:gd name="connsiteY21" fmla="*/ 3302558 h 3855217"/>
                  <a:gd name="connsiteX22" fmla="*/ 934497 w 2768321"/>
                  <a:gd name="connsiteY22" fmla="*/ 3021204 h 3855217"/>
                  <a:gd name="connsiteX0" fmla="*/ 1014884 w 2848708"/>
                  <a:gd name="connsiteY0" fmla="*/ 3021204 h 3855217"/>
                  <a:gd name="connsiteX1" fmla="*/ 1004835 w 2848708"/>
                  <a:gd name="connsiteY1" fmla="*/ 2438400 h 3855217"/>
                  <a:gd name="connsiteX2" fmla="*/ 80387 w 2848708"/>
                  <a:gd name="connsiteY2" fmla="*/ 1634532 h 3855217"/>
                  <a:gd name="connsiteX3" fmla="*/ 522515 w 2848708"/>
                  <a:gd name="connsiteY3" fmla="*/ 237811 h 3855217"/>
                  <a:gd name="connsiteX4" fmla="*/ 2150347 w 2848708"/>
                  <a:gd name="connsiteY4" fmla="*/ 217714 h 3855217"/>
                  <a:gd name="connsiteX5" fmla="*/ 2753249 w 2848708"/>
                  <a:gd name="connsiteY5" fmla="*/ 1544096 h 3855217"/>
                  <a:gd name="connsiteX6" fmla="*/ 1577591 w 2848708"/>
                  <a:gd name="connsiteY6" fmla="*/ 2388158 h 3855217"/>
                  <a:gd name="connsiteX7" fmla="*/ 1577591 w 2848708"/>
                  <a:gd name="connsiteY7" fmla="*/ 3011156 h 3855217"/>
                  <a:gd name="connsiteX8" fmla="*/ 1738365 w 2848708"/>
                  <a:gd name="connsiteY8" fmla="*/ 3161881 h 3855217"/>
                  <a:gd name="connsiteX9" fmla="*/ 1597688 w 2848708"/>
                  <a:gd name="connsiteY9" fmla="*/ 3262365 h 3855217"/>
                  <a:gd name="connsiteX10" fmla="*/ 1758462 w 2848708"/>
                  <a:gd name="connsiteY10" fmla="*/ 3382945 h 3855217"/>
                  <a:gd name="connsiteX11" fmla="*/ 1627833 w 2848708"/>
                  <a:gd name="connsiteY11" fmla="*/ 3463332 h 3855217"/>
                  <a:gd name="connsiteX12" fmla="*/ 1758462 w 2848708"/>
                  <a:gd name="connsiteY12" fmla="*/ 3624105 h 3855217"/>
                  <a:gd name="connsiteX13" fmla="*/ 1607736 w 2848708"/>
                  <a:gd name="connsiteY13" fmla="*/ 3734637 h 3855217"/>
                  <a:gd name="connsiteX14" fmla="*/ 1607736 w 2848708"/>
                  <a:gd name="connsiteY14" fmla="*/ 3855217 h 3855217"/>
                  <a:gd name="connsiteX15" fmla="*/ 1065125 w 2848708"/>
                  <a:gd name="connsiteY15" fmla="*/ 3855217 h 3855217"/>
                  <a:gd name="connsiteX16" fmla="*/ 1065125 w 2848708"/>
                  <a:gd name="connsiteY16" fmla="*/ 3704492 h 3855217"/>
                  <a:gd name="connsiteX17" fmla="*/ 864158 w 2848708"/>
                  <a:gd name="connsiteY17" fmla="*/ 3674347 h 3855217"/>
                  <a:gd name="connsiteX18" fmla="*/ 1034980 w 2848708"/>
                  <a:gd name="connsiteY18" fmla="*/ 3563815 h 3855217"/>
                  <a:gd name="connsiteX19" fmla="*/ 834013 w 2848708"/>
                  <a:gd name="connsiteY19" fmla="*/ 3493477 h 3855217"/>
                  <a:gd name="connsiteX20" fmla="*/ 994787 w 2848708"/>
                  <a:gd name="connsiteY20" fmla="*/ 3392993 h 3855217"/>
                  <a:gd name="connsiteX21" fmla="*/ 773723 w 2848708"/>
                  <a:gd name="connsiteY21" fmla="*/ 3302558 h 3855217"/>
                  <a:gd name="connsiteX22" fmla="*/ 1014884 w 2848708"/>
                  <a:gd name="connsiteY22" fmla="*/ 3021204 h 3855217"/>
                  <a:gd name="connsiteX0" fmla="*/ 1014884 w 2848708"/>
                  <a:gd name="connsiteY0" fmla="*/ 3233867 h 4067880"/>
                  <a:gd name="connsiteX1" fmla="*/ 1004835 w 2848708"/>
                  <a:gd name="connsiteY1" fmla="*/ 2651063 h 4067880"/>
                  <a:gd name="connsiteX2" fmla="*/ 80387 w 2848708"/>
                  <a:gd name="connsiteY2" fmla="*/ 1847195 h 4067880"/>
                  <a:gd name="connsiteX3" fmla="*/ 522515 w 2848708"/>
                  <a:gd name="connsiteY3" fmla="*/ 236136 h 4067880"/>
                  <a:gd name="connsiteX4" fmla="*/ 2150347 w 2848708"/>
                  <a:gd name="connsiteY4" fmla="*/ 430377 h 4067880"/>
                  <a:gd name="connsiteX5" fmla="*/ 2753249 w 2848708"/>
                  <a:gd name="connsiteY5" fmla="*/ 1756759 h 4067880"/>
                  <a:gd name="connsiteX6" fmla="*/ 1577591 w 2848708"/>
                  <a:gd name="connsiteY6" fmla="*/ 2600821 h 4067880"/>
                  <a:gd name="connsiteX7" fmla="*/ 1577591 w 2848708"/>
                  <a:gd name="connsiteY7" fmla="*/ 3223819 h 4067880"/>
                  <a:gd name="connsiteX8" fmla="*/ 1738365 w 2848708"/>
                  <a:gd name="connsiteY8" fmla="*/ 3374544 h 4067880"/>
                  <a:gd name="connsiteX9" fmla="*/ 1597688 w 2848708"/>
                  <a:gd name="connsiteY9" fmla="*/ 3475028 h 4067880"/>
                  <a:gd name="connsiteX10" fmla="*/ 1758462 w 2848708"/>
                  <a:gd name="connsiteY10" fmla="*/ 3595608 h 4067880"/>
                  <a:gd name="connsiteX11" fmla="*/ 1627833 w 2848708"/>
                  <a:gd name="connsiteY11" fmla="*/ 3675995 h 4067880"/>
                  <a:gd name="connsiteX12" fmla="*/ 1758462 w 2848708"/>
                  <a:gd name="connsiteY12" fmla="*/ 3836768 h 4067880"/>
                  <a:gd name="connsiteX13" fmla="*/ 1607736 w 2848708"/>
                  <a:gd name="connsiteY13" fmla="*/ 3947300 h 4067880"/>
                  <a:gd name="connsiteX14" fmla="*/ 1607736 w 2848708"/>
                  <a:gd name="connsiteY14" fmla="*/ 4067880 h 4067880"/>
                  <a:gd name="connsiteX15" fmla="*/ 1065125 w 2848708"/>
                  <a:gd name="connsiteY15" fmla="*/ 4067880 h 4067880"/>
                  <a:gd name="connsiteX16" fmla="*/ 1065125 w 2848708"/>
                  <a:gd name="connsiteY16" fmla="*/ 3917155 h 4067880"/>
                  <a:gd name="connsiteX17" fmla="*/ 864158 w 2848708"/>
                  <a:gd name="connsiteY17" fmla="*/ 3887010 h 4067880"/>
                  <a:gd name="connsiteX18" fmla="*/ 1034980 w 2848708"/>
                  <a:gd name="connsiteY18" fmla="*/ 3776478 h 4067880"/>
                  <a:gd name="connsiteX19" fmla="*/ 834013 w 2848708"/>
                  <a:gd name="connsiteY19" fmla="*/ 3706140 h 4067880"/>
                  <a:gd name="connsiteX20" fmla="*/ 994787 w 2848708"/>
                  <a:gd name="connsiteY20" fmla="*/ 3605656 h 4067880"/>
                  <a:gd name="connsiteX21" fmla="*/ 773723 w 2848708"/>
                  <a:gd name="connsiteY21" fmla="*/ 3515221 h 4067880"/>
                  <a:gd name="connsiteX22" fmla="*/ 1014884 w 2848708"/>
                  <a:gd name="connsiteY22" fmla="*/ 3233867 h 4067880"/>
                  <a:gd name="connsiteX0" fmla="*/ 1014884 w 2848708"/>
                  <a:gd name="connsiteY0" fmla="*/ 3342703 h 4176716"/>
                  <a:gd name="connsiteX1" fmla="*/ 1004835 w 2848708"/>
                  <a:gd name="connsiteY1" fmla="*/ 2759899 h 4176716"/>
                  <a:gd name="connsiteX2" fmla="*/ 80387 w 2848708"/>
                  <a:gd name="connsiteY2" fmla="*/ 1956031 h 4176716"/>
                  <a:gd name="connsiteX3" fmla="*/ 522515 w 2848708"/>
                  <a:gd name="connsiteY3" fmla="*/ 344972 h 4176716"/>
                  <a:gd name="connsiteX4" fmla="*/ 2150347 w 2848708"/>
                  <a:gd name="connsiteY4" fmla="*/ 253437 h 4176716"/>
                  <a:gd name="connsiteX5" fmla="*/ 2753249 w 2848708"/>
                  <a:gd name="connsiteY5" fmla="*/ 1865595 h 4176716"/>
                  <a:gd name="connsiteX6" fmla="*/ 1577591 w 2848708"/>
                  <a:gd name="connsiteY6" fmla="*/ 2709657 h 4176716"/>
                  <a:gd name="connsiteX7" fmla="*/ 1577591 w 2848708"/>
                  <a:gd name="connsiteY7" fmla="*/ 3332655 h 4176716"/>
                  <a:gd name="connsiteX8" fmla="*/ 1738365 w 2848708"/>
                  <a:gd name="connsiteY8" fmla="*/ 3483380 h 4176716"/>
                  <a:gd name="connsiteX9" fmla="*/ 1597688 w 2848708"/>
                  <a:gd name="connsiteY9" fmla="*/ 3583864 h 4176716"/>
                  <a:gd name="connsiteX10" fmla="*/ 1758462 w 2848708"/>
                  <a:gd name="connsiteY10" fmla="*/ 3704444 h 4176716"/>
                  <a:gd name="connsiteX11" fmla="*/ 1627833 w 2848708"/>
                  <a:gd name="connsiteY11" fmla="*/ 3784831 h 4176716"/>
                  <a:gd name="connsiteX12" fmla="*/ 1758462 w 2848708"/>
                  <a:gd name="connsiteY12" fmla="*/ 3945604 h 4176716"/>
                  <a:gd name="connsiteX13" fmla="*/ 1607736 w 2848708"/>
                  <a:gd name="connsiteY13" fmla="*/ 4056136 h 4176716"/>
                  <a:gd name="connsiteX14" fmla="*/ 1607736 w 2848708"/>
                  <a:gd name="connsiteY14" fmla="*/ 4176716 h 4176716"/>
                  <a:gd name="connsiteX15" fmla="*/ 1065125 w 2848708"/>
                  <a:gd name="connsiteY15" fmla="*/ 4176716 h 4176716"/>
                  <a:gd name="connsiteX16" fmla="*/ 1065125 w 2848708"/>
                  <a:gd name="connsiteY16" fmla="*/ 4025991 h 4176716"/>
                  <a:gd name="connsiteX17" fmla="*/ 864158 w 2848708"/>
                  <a:gd name="connsiteY17" fmla="*/ 3995846 h 4176716"/>
                  <a:gd name="connsiteX18" fmla="*/ 1034980 w 2848708"/>
                  <a:gd name="connsiteY18" fmla="*/ 3885314 h 4176716"/>
                  <a:gd name="connsiteX19" fmla="*/ 834013 w 2848708"/>
                  <a:gd name="connsiteY19" fmla="*/ 3814976 h 4176716"/>
                  <a:gd name="connsiteX20" fmla="*/ 994787 w 2848708"/>
                  <a:gd name="connsiteY20" fmla="*/ 3714492 h 4176716"/>
                  <a:gd name="connsiteX21" fmla="*/ 773723 w 2848708"/>
                  <a:gd name="connsiteY21" fmla="*/ 3624057 h 4176716"/>
                  <a:gd name="connsiteX22" fmla="*/ 1014884 w 2848708"/>
                  <a:gd name="connsiteY22" fmla="*/ 3342703 h 4176716"/>
                  <a:gd name="connsiteX0" fmla="*/ 1014884 w 2450693"/>
                  <a:gd name="connsiteY0" fmla="*/ 3342703 h 4176716"/>
                  <a:gd name="connsiteX1" fmla="*/ 1004835 w 2450693"/>
                  <a:gd name="connsiteY1" fmla="*/ 2759899 h 4176716"/>
                  <a:gd name="connsiteX2" fmla="*/ 80387 w 2450693"/>
                  <a:gd name="connsiteY2" fmla="*/ 1956031 h 4176716"/>
                  <a:gd name="connsiteX3" fmla="*/ 522515 w 2450693"/>
                  <a:gd name="connsiteY3" fmla="*/ 344972 h 4176716"/>
                  <a:gd name="connsiteX4" fmla="*/ 2150347 w 2450693"/>
                  <a:gd name="connsiteY4" fmla="*/ 253437 h 4176716"/>
                  <a:gd name="connsiteX5" fmla="*/ 2324589 w 2450693"/>
                  <a:gd name="connsiteY5" fmla="*/ 1865595 h 4176716"/>
                  <a:gd name="connsiteX6" fmla="*/ 1577591 w 2450693"/>
                  <a:gd name="connsiteY6" fmla="*/ 2709657 h 4176716"/>
                  <a:gd name="connsiteX7" fmla="*/ 1577591 w 2450693"/>
                  <a:gd name="connsiteY7" fmla="*/ 3332655 h 4176716"/>
                  <a:gd name="connsiteX8" fmla="*/ 1738365 w 2450693"/>
                  <a:gd name="connsiteY8" fmla="*/ 3483380 h 4176716"/>
                  <a:gd name="connsiteX9" fmla="*/ 1597688 w 2450693"/>
                  <a:gd name="connsiteY9" fmla="*/ 3583864 h 4176716"/>
                  <a:gd name="connsiteX10" fmla="*/ 1758462 w 2450693"/>
                  <a:gd name="connsiteY10" fmla="*/ 3704444 h 4176716"/>
                  <a:gd name="connsiteX11" fmla="*/ 1627833 w 2450693"/>
                  <a:gd name="connsiteY11" fmla="*/ 3784831 h 4176716"/>
                  <a:gd name="connsiteX12" fmla="*/ 1758462 w 2450693"/>
                  <a:gd name="connsiteY12" fmla="*/ 3945604 h 4176716"/>
                  <a:gd name="connsiteX13" fmla="*/ 1607736 w 2450693"/>
                  <a:gd name="connsiteY13" fmla="*/ 4056136 h 4176716"/>
                  <a:gd name="connsiteX14" fmla="*/ 1607736 w 2450693"/>
                  <a:gd name="connsiteY14" fmla="*/ 4176716 h 4176716"/>
                  <a:gd name="connsiteX15" fmla="*/ 1065125 w 2450693"/>
                  <a:gd name="connsiteY15" fmla="*/ 4176716 h 4176716"/>
                  <a:gd name="connsiteX16" fmla="*/ 1065125 w 2450693"/>
                  <a:gd name="connsiteY16" fmla="*/ 4025991 h 4176716"/>
                  <a:gd name="connsiteX17" fmla="*/ 864158 w 2450693"/>
                  <a:gd name="connsiteY17" fmla="*/ 3995846 h 4176716"/>
                  <a:gd name="connsiteX18" fmla="*/ 1034980 w 2450693"/>
                  <a:gd name="connsiteY18" fmla="*/ 3885314 h 4176716"/>
                  <a:gd name="connsiteX19" fmla="*/ 834013 w 2450693"/>
                  <a:gd name="connsiteY19" fmla="*/ 3814976 h 4176716"/>
                  <a:gd name="connsiteX20" fmla="*/ 994787 w 2450693"/>
                  <a:gd name="connsiteY20" fmla="*/ 3714492 h 4176716"/>
                  <a:gd name="connsiteX21" fmla="*/ 773723 w 2450693"/>
                  <a:gd name="connsiteY21" fmla="*/ 3624057 h 4176716"/>
                  <a:gd name="connsiteX22" fmla="*/ 1014884 w 2450693"/>
                  <a:gd name="connsiteY22" fmla="*/ 3342703 h 4176716"/>
                  <a:gd name="connsiteX0" fmla="*/ 1014884 w 2450693"/>
                  <a:gd name="connsiteY0" fmla="*/ 3342703 h 4176716"/>
                  <a:gd name="connsiteX1" fmla="*/ 1004835 w 2450693"/>
                  <a:gd name="connsiteY1" fmla="*/ 2759899 h 4176716"/>
                  <a:gd name="connsiteX2" fmla="*/ 80387 w 2450693"/>
                  <a:gd name="connsiteY2" fmla="*/ 1956031 h 4176716"/>
                  <a:gd name="connsiteX3" fmla="*/ 522515 w 2450693"/>
                  <a:gd name="connsiteY3" fmla="*/ 344972 h 4176716"/>
                  <a:gd name="connsiteX4" fmla="*/ 2150347 w 2450693"/>
                  <a:gd name="connsiteY4" fmla="*/ 253437 h 4176716"/>
                  <a:gd name="connsiteX5" fmla="*/ 2324589 w 2450693"/>
                  <a:gd name="connsiteY5" fmla="*/ 1865595 h 4176716"/>
                  <a:gd name="connsiteX6" fmla="*/ 1577591 w 2450693"/>
                  <a:gd name="connsiteY6" fmla="*/ 2709657 h 4176716"/>
                  <a:gd name="connsiteX7" fmla="*/ 1577591 w 2450693"/>
                  <a:gd name="connsiteY7" fmla="*/ 3332655 h 4176716"/>
                  <a:gd name="connsiteX8" fmla="*/ 1738365 w 2450693"/>
                  <a:gd name="connsiteY8" fmla="*/ 3483380 h 4176716"/>
                  <a:gd name="connsiteX9" fmla="*/ 1597688 w 2450693"/>
                  <a:gd name="connsiteY9" fmla="*/ 3583864 h 4176716"/>
                  <a:gd name="connsiteX10" fmla="*/ 1758462 w 2450693"/>
                  <a:gd name="connsiteY10" fmla="*/ 3704444 h 4176716"/>
                  <a:gd name="connsiteX11" fmla="*/ 1627833 w 2450693"/>
                  <a:gd name="connsiteY11" fmla="*/ 3784831 h 4176716"/>
                  <a:gd name="connsiteX12" fmla="*/ 1758462 w 2450693"/>
                  <a:gd name="connsiteY12" fmla="*/ 3945604 h 4176716"/>
                  <a:gd name="connsiteX13" fmla="*/ 1607736 w 2450693"/>
                  <a:gd name="connsiteY13" fmla="*/ 4056136 h 4176716"/>
                  <a:gd name="connsiteX14" fmla="*/ 1607736 w 2450693"/>
                  <a:gd name="connsiteY14" fmla="*/ 4176716 h 4176716"/>
                  <a:gd name="connsiteX15" fmla="*/ 1065125 w 2450693"/>
                  <a:gd name="connsiteY15" fmla="*/ 4176716 h 4176716"/>
                  <a:gd name="connsiteX16" fmla="*/ 1065125 w 2450693"/>
                  <a:gd name="connsiteY16" fmla="*/ 4025991 h 4176716"/>
                  <a:gd name="connsiteX17" fmla="*/ 864158 w 2450693"/>
                  <a:gd name="connsiteY17" fmla="*/ 3995846 h 4176716"/>
                  <a:gd name="connsiteX18" fmla="*/ 1034980 w 2450693"/>
                  <a:gd name="connsiteY18" fmla="*/ 3885314 h 4176716"/>
                  <a:gd name="connsiteX19" fmla="*/ 834013 w 2450693"/>
                  <a:gd name="connsiteY19" fmla="*/ 3814976 h 4176716"/>
                  <a:gd name="connsiteX20" fmla="*/ 994787 w 2450693"/>
                  <a:gd name="connsiteY20" fmla="*/ 3714492 h 4176716"/>
                  <a:gd name="connsiteX21" fmla="*/ 773723 w 2450693"/>
                  <a:gd name="connsiteY21" fmla="*/ 3624057 h 4176716"/>
                  <a:gd name="connsiteX22" fmla="*/ 1014884 w 2450693"/>
                  <a:gd name="connsiteY22" fmla="*/ 3342703 h 4176716"/>
                  <a:gd name="connsiteX0" fmla="*/ 789742 w 2225551"/>
                  <a:gd name="connsiteY0" fmla="*/ 3342703 h 4176716"/>
                  <a:gd name="connsiteX1" fmla="*/ 779693 w 2225551"/>
                  <a:gd name="connsiteY1" fmla="*/ 2759899 h 4176716"/>
                  <a:gd name="connsiteX2" fmla="*/ 140965 w 2225551"/>
                  <a:gd name="connsiteY2" fmla="*/ 1956031 h 4176716"/>
                  <a:gd name="connsiteX3" fmla="*/ 297373 w 2225551"/>
                  <a:gd name="connsiteY3" fmla="*/ 344972 h 4176716"/>
                  <a:gd name="connsiteX4" fmla="*/ 1925205 w 2225551"/>
                  <a:gd name="connsiteY4" fmla="*/ 253437 h 4176716"/>
                  <a:gd name="connsiteX5" fmla="*/ 2099447 w 2225551"/>
                  <a:gd name="connsiteY5" fmla="*/ 1865595 h 4176716"/>
                  <a:gd name="connsiteX6" fmla="*/ 1352449 w 2225551"/>
                  <a:gd name="connsiteY6" fmla="*/ 2709657 h 4176716"/>
                  <a:gd name="connsiteX7" fmla="*/ 1352449 w 2225551"/>
                  <a:gd name="connsiteY7" fmla="*/ 3332655 h 4176716"/>
                  <a:gd name="connsiteX8" fmla="*/ 1513223 w 2225551"/>
                  <a:gd name="connsiteY8" fmla="*/ 3483380 h 4176716"/>
                  <a:gd name="connsiteX9" fmla="*/ 1372546 w 2225551"/>
                  <a:gd name="connsiteY9" fmla="*/ 3583864 h 4176716"/>
                  <a:gd name="connsiteX10" fmla="*/ 1533320 w 2225551"/>
                  <a:gd name="connsiteY10" fmla="*/ 3704444 h 4176716"/>
                  <a:gd name="connsiteX11" fmla="*/ 1402691 w 2225551"/>
                  <a:gd name="connsiteY11" fmla="*/ 3784831 h 4176716"/>
                  <a:gd name="connsiteX12" fmla="*/ 1533320 w 2225551"/>
                  <a:gd name="connsiteY12" fmla="*/ 3945604 h 4176716"/>
                  <a:gd name="connsiteX13" fmla="*/ 1382594 w 2225551"/>
                  <a:gd name="connsiteY13" fmla="*/ 4056136 h 4176716"/>
                  <a:gd name="connsiteX14" fmla="*/ 1382594 w 2225551"/>
                  <a:gd name="connsiteY14" fmla="*/ 4176716 h 4176716"/>
                  <a:gd name="connsiteX15" fmla="*/ 839983 w 2225551"/>
                  <a:gd name="connsiteY15" fmla="*/ 4176716 h 4176716"/>
                  <a:gd name="connsiteX16" fmla="*/ 839983 w 2225551"/>
                  <a:gd name="connsiteY16" fmla="*/ 4025991 h 4176716"/>
                  <a:gd name="connsiteX17" fmla="*/ 639016 w 2225551"/>
                  <a:gd name="connsiteY17" fmla="*/ 3995846 h 4176716"/>
                  <a:gd name="connsiteX18" fmla="*/ 809838 w 2225551"/>
                  <a:gd name="connsiteY18" fmla="*/ 3885314 h 4176716"/>
                  <a:gd name="connsiteX19" fmla="*/ 608871 w 2225551"/>
                  <a:gd name="connsiteY19" fmla="*/ 3814976 h 4176716"/>
                  <a:gd name="connsiteX20" fmla="*/ 769645 w 2225551"/>
                  <a:gd name="connsiteY20" fmla="*/ 3714492 h 4176716"/>
                  <a:gd name="connsiteX21" fmla="*/ 548581 w 2225551"/>
                  <a:gd name="connsiteY21" fmla="*/ 3624057 h 4176716"/>
                  <a:gd name="connsiteX22" fmla="*/ 789742 w 2225551"/>
                  <a:gd name="connsiteY22" fmla="*/ 3342703 h 4176716"/>
                  <a:gd name="connsiteX0" fmla="*/ 888075 w 2323884"/>
                  <a:gd name="connsiteY0" fmla="*/ 3342703 h 4176716"/>
                  <a:gd name="connsiteX1" fmla="*/ 878026 w 2323884"/>
                  <a:gd name="connsiteY1" fmla="*/ 2759899 h 4176716"/>
                  <a:gd name="connsiteX2" fmla="*/ 239298 w 2323884"/>
                  <a:gd name="connsiteY2" fmla="*/ 1956031 h 4176716"/>
                  <a:gd name="connsiteX3" fmla="*/ 395706 w 2323884"/>
                  <a:gd name="connsiteY3" fmla="*/ 344972 h 4176716"/>
                  <a:gd name="connsiteX4" fmla="*/ 2023538 w 2323884"/>
                  <a:gd name="connsiteY4" fmla="*/ 253437 h 4176716"/>
                  <a:gd name="connsiteX5" fmla="*/ 2197780 w 2323884"/>
                  <a:gd name="connsiteY5" fmla="*/ 1865595 h 4176716"/>
                  <a:gd name="connsiteX6" fmla="*/ 1450782 w 2323884"/>
                  <a:gd name="connsiteY6" fmla="*/ 2709657 h 4176716"/>
                  <a:gd name="connsiteX7" fmla="*/ 1450782 w 2323884"/>
                  <a:gd name="connsiteY7" fmla="*/ 3332655 h 4176716"/>
                  <a:gd name="connsiteX8" fmla="*/ 1611556 w 2323884"/>
                  <a:gd name="connsiteY8" fmla="*/ 3483380 h 4176716"/>
                  <a:gd name="connsiteX9" fmla="*/ 1470879 w 2323884"/>
                  <a:gd name="connsiteY9" fmla="*/ 3583864 h 4176716"/>
                  <a:gd name="connsiteX10" fmla="*/ 1631653 w 2323884"/>
                  <a:gd name="connsiteY10" fmla="*/ 3704444 h 4176716"/>
                  <a:gd name="connsiteX11" fmla="*/ 1501024 w 2323884"/>
                  <a:gd name="connsiteY11" fmla="*/ 3784831 h 4176716"/>
                  <a:gd name="connsiteX12" fmla="*/ 1631653 w 2323884"/>
                  <a:gd name="connsiteY12" fmla="*/ 3945604 h 4176716"/>
                  <a:gd name="connsiteX13" fmla="*/ 1480927 w 2323884"/>
                  <a:gd name="connsiteY13" fmla="*/ 4056136 h 4176716"/>
                  <a:gd name="connsiteX14" fmla="*/ 1480927 w 2323884"/>
                  <a:gd name="connsiteY14" fmla="*/ 4176716 h 4176716"/>
                  <a:gd name="connsiteX15" fmla="*/ 938316 w 2323884"/>
                  <a:gd name="connsiteY15" fmla="*/ 4176716 h 4176716"/>
                  <a:gd name="connsiteX16" fmla="*/ 938316 w 2323884"/>
                  <a:gd name="connsiteY16" fmla="*/ 4025991 h 4176716"/>
                  <a:gd name="connsiteX17" fmla="*/ 737349 w 2323884"/>
                  <a:gd name="connsiteY17" fmla="*/ 3995846 h 4176716"/>
                  <a:gd name="connsiteX18" fmla="*/ 908171 w 2323884"/>
                  <a:gd name="connsiteY18" fmla="*/ 3885314 h 4176716"/>
                  <a:gd name="connsiteX19" fmla="*/ 707204 w 2323884"/>
                  <a:gd name="connsiteY19" fmla="*/ 3814976 h 4176716"/>
                  <a:gd name="connsiteX20" fmla="*/ 867978 w 2323884"/>
                  <a:gd name="connsiteY20" fmla="*/ 3714492 h 4176716"/>
                  <a:gd name="connsiteX21" fmla="*/ 646914 w 2323884"/>
                  <a:gd name="connsiteY21" fmla="*/ 3624057 h 4176716"/>
                  <a:gd name="connsiteX22" fmla="*/ 888075 w 2323884"/>
                  <a:gd name="connsiteY22" fmla="*/ 3342703 h 4176716"/>
                  <a:gd name="connsiteX0" fmla="*/ 789742 w 2225551"/>
                  <a:gd name="connsiteY0" fmla="*/ 3495835 h 4329848"/>
                  <a:gd name="connsiteX1" fmla="*/ 779693 w 2225551"/>
                  <a:gd name="connsiteY1" fmla="*/ 2913031 h 4329848"/>
                  <a:gd name="connsiteX2" fmla="*/ 140965 w 2225551"/>
                  <a:gd name="connsiteY2" fmla="*/ 2109163 h 4329848"/>
                  <a:gd name="connsiteX3" fmla="*/ 297373 w 2225551"/>
                  <a:gd name="connsiteY3" fmla="*/ 283766 h 4329848"/>
                  <a:gd name="connsiteX4" fmla="*/ 1925205 w 2225551"/>
                  <a:gd name="connsiteY4" fmla="*/ 406569 h 4329848"/>
                  <a:gd name="connsiteX5" fmla="*/ 2099447 w 2225551"/>
                  <a:gd name="connsiteY5" fmla="*/ 2018727 h 4329848"/>
                  <a:gd name="connsiteX6" fmla="*/ 1352449 w 2225551"/>
                  <a:gd name="connsiteY6" fmla="*/ 2862789 h 4329848"/>
                  <a:gd name="connsiteX7" fmla="*/ 1352449 w 2225551"/>
                  <a:gd name="connsiteY7" fmla="*/ 3485787 h 4329848"/>
                  <a:gd name="connsiteX8" fmla="*/ 1513223 w 2225551"/>
                  <a:gd name="connsiteY8" fmla="*/ 3636512 h 4329848"/>
                  <a:gd name="connsiteX9" fmla="*/ 1372546 w 2225551"/>
                  <a:gd name="connsiteY9" fmla="*/ 3736996 h 4329848"/>
                  <a:gd name="connsiteX10" fmla="*/ 1533320 w 2225551"/>
                  <a:gd name="connsiteY10" fmla="*/ 3857576 h 4329848"/>
                  <a:gd name="connsiteX11" fmla="*/ 1402691 w 2225551"/>
                  <a:gd name="connsiteY11" fmla="*/ 3937963 h 4329848"/>
                  <a:gd name="connsiteX12" fmla="*/ 1533320 w 2225551"/>
                  <a:gd name="connsiteY12" fmla="*/ 4098736 h 4329848"/>
                  <a:gd name="connsiteX13" fmla="*/ 1382594 w 2225551"/>
                  <a:gd name="connsiteY13" fmla="*/ 4209268 h 4329848"/>
                  <a:gd name="connsiteX14" fmla="*/ 1382594 w 2225551"/>
                  <a:gd name="connsiteY14" fmla="*/ 4329848 h 4329848"/>
                  <a:gd name="connsiteX15" fmla="*/ 839983 w 2225551"/>
                  <a:gd name="connsiteY15" fmla="*/ 4329848 h 4329848"/>
                  <a:gd name="connsiteX16" fmla="*/ 839983 w 2225551"/>
                  <a:gd name="connsiteY16" fmla="*/ 4179123 h 4329848"/>
                  <a:gd name="connsiteX17" fmla="*/ 639016 w 2225551"/>
                  <a:gd name="connsiteY17" fmla="*/ 4148978 h 4329848"/>
                  <a:gd name="connsiteX18" fmla="*/ 809838 w 2225551"/>
                  <a:gd name="connsiteY18" fmla="*/ 4038446 h 4329848"/>
                  <a:gd name="connsiteX19" fmla="*/ 608871 w 2225551"/>
                  <a:gd name="connsiteY19" fmla="*/ 3968108 h 4329848"/>
                  <a:gd name="connsiteX20" fmla="*/ 769645 w 2225551"/>
                  <a:gd name="connsiteY20" fmla="*/ 3867624 h 4329848"/>
                  <a:gd name="connsiteX21" fmla="*/ 548581 w 2225551"/>
                  <a:gd name="connsiteY21" fmla="*/ 3777189 h 4329848"/>
                  <a:gd name="connsiteX22" fmla="*/ 789742 w 2225551"/>
                  <a:gd name="connsiteY22" fmla="*/ 3495835 h 4329848"/>
                  <a:gd name="connsiteX0" fmla="*/ 1064041 w 2499850"/>
                  <a:gd name="connsiteY0" fmla="*/ 3764765 h 4598778"/>
                  <a:gd name="connsiteX1" fmla="*/ 1053992 w 2499850"/>
                  <a:gd name="connsiteY1" fmla="*/ 3181961 h 4598778"/>
                  <a:gd name="connsiteX2" fmla="*/ 415264 w 2499850"/>
                  <a:gd name="connsiteY2" fmla="*/ 2378093 h 4598778"/>
                  <a:gd name="connsiteX3" fmla="*/ 571672 w 2499850"/>
                  <a:gd name="connsiteY3" fmla="*/ 552696 h 4598778"/>
                  <a:gd name="connsiteX4" fmla="*/ 2199504 w 2499850"/>
                  <a:gd name="connsiteY4" fmla="*/ 675499 h 4598778"/>
                  <a:gd name="connsiteX5" fmla="*/ 2373746 w 2499850"/>
                  <a:gd name="connsiteY5" fmla="*/ 2287657 h 4598778"/>
                  <a:gd name="connsiteX6" fmla="*/ 1626748 w 2499850"/>
                  <a:gd name="connsiteY6" fmla="*/ 3131719 h 4598778"/>
                  <a:gd name="connsiteX7" fmla="*/ 1626748 w 2499850"/>
                  <a:gd name="connsiteY7" fmla="*/ 3754717 h 4598778"/>
                  <a:gd name="connsiteX8" fmla="*/ 1787522 w 2499850"/>
                  <a:gd name="connsiteY8" fmla="*/ 3905442 h 4598778"/>
                  <a:gd name="connsiteX9" fmla="*/ 1646845 w 2499850"/>
                  <a:gd name="connsiteY9" fmla="*/ 4005926 h 4598778"/>
                  <a:gd name="connsiteX10" fmla="*/ 1807619 w 2499850"/>
                  <a:gd name="connsiteY10" fmla="*/ 4126506 h 4598778"/>
                  <a:gd name="connsiteX11" fmla="*/ 1676990 w 2499850"/>
                  <a:gd name="connsiteY11" fmla="*/ 4206893 h 4598778"/>
                  <a:gd name="connsiteX12" fmla="*/ 1807619 w 2499850"/>
                  <a:gd name="connsiteY12" fmla="*/ 4367666 h 4598778"/>
                  <a:gd name="connsiteX13" fmla="*/ 1656893 w 2499850"/>
                  <a:gd name="connsiteY13" fmla="*/ 4478198 h 4598778"/>
                  <a:gd name="connsiteX14" fmla="*/ 1656893 w 2499850"/>
                  <a:gd name="connsiteY14" fmla="*/ 4598778 h 4598778"/>
                  <a:gd name="connsiteX15" fmla="*/ 1114282 w 2499850"/>
                  <a:gd name="connsiteY15" fmla="*/ 4598778 h 4598778"/>
                  <a:gd name="connsiteX16" fmla="*/ 1114282 w 2499850"/>
                  <a:gd name="connsiteY16" fmla="*/ 4448053 h 4598778"/>
                  <a:gd name="connsiteX17" fmla="*/ 913315 w 2499850"/>
                  <a:gd name="connsiteY17" fmla="*/ 4417908 h 4598778"/>
                  <a:gd name="connsiteX18" fmla="*/ 1084137 w 2499850"/>
                  <a:gd name="connsiteY18" fmla="*/ 4307376 h 4598778"/>
                  <a:gd name="connsiteX19" fmla="*/ 883170 w 2499850"/>
                  <a:gd name="connsiteY19" fmla="*/ 4237038 h 4598778"/>
                  <a:gd name="connsiteX20" fmla="*/ 1043944 w 2499850"/>
                  <a:gd name="connsiteY20" fmla="*/ 4136554 h 4598778"/>
                  <a:gd name="connsiteX21" fmla="*/ 822880 w 2499850"/>
                  <a:gd name="connsiteY21" fmla="*/ 4046119 h 4598778"/>
                  <a:gd name="connsiteX22" fmla="*/ 1064041 w 2499850"/>
                  <a:gd name="connsiteY22" fmla="*/ 3764765 h 4598778"/>
                  <a:gd name="connsiteX0" fmla="*/ 1064041 w 2499850"/>
                  <a:gd name="connsiteY0" fmla="*/ 3764765 h 4598778"/>
                  <a:gd name="connsiteX1" fmla="*/ 1053992 w 2499850"/>
                  <a:gd name="connsiteY1" fmla="*/ 3181961 h 4598778"/>
                  <a:gd name="connsiteX2" fmla="*/ 415264 w 2499850"/>
                  <a:gd name="connsiteY2" fmla="*/ 2378093 h 4598778"/>
                  <a:gd name="connsiteX3" fmla="*/ 571672 w 2499850"/>
                  <a:gd name="connsiteY3" fmla="*/ 552696 h 4598778"/>
                  <a:gd name="connsiteX4" fmla="*/ 2199504 w 2499850"/>
                  <a:gd name="connsiteY4" fmla="*/ 675499 h 4598778"/>
                  <a:gd name="connsiteX5" fmla="*/ 2373746 w 2499850"/>
                  <a:gd name="connsiteY5" fmla="*/ 2287657 h 4598778"/>
                  <a:gd name="connsiteX6" fmla="*/ 1626748 w 2499850"/>
                  <a:gd name="connsiteY6" fmla="*/ 3131719 h 4598778"/>
                  <a:gd name="connsiteX7" fmla="*/ 1626748 w 2499850"/>
                  <a:gd name="connsiteY7" fmla="*/ 3754717 h 4598778"/>
                  <a:gd name="connsiteX8" fmla="*/ 1787522 w 2499850"/>
                  <a:gd name="connsiteY8" fmla="*/ 3905442 h 4598778"/>
                  <a:gd name="connsiteX9" fmla="*/ 1646845 w 2499850"/>
                  <a:gd name="connsiteY9" fmla="*/ 4005926 h 4598778"/>
                  <a:gd name="connsiteX10" fmla="*/ 1807619 w 2499850"/>
                  <a:gd name="connsiteY10" fmla="*/ 4126506 h 4598778"/>
                  <a:gd name="connsiteX11" fmla="*/ 1676990 w 2499850"/>
                  <a:gd name="connsiteY11" fmla="*/ 4206893 h 4598778"/>
                  <a:gd name="connsiteX12" fmla="*/ 1807619 w 2499850"/>
                  <a:gd name="connsiteY12" fmla="*/ 4367666 h 4598778"/>
                  <a:gd name="connsiteX13" fmla="*/ 1656893 w 2499850"/>
                  <a:gd name="connsiteY13" fmla="*/ 4478198 h 4598778"/>
                  <a:gd name="connsiteX14" fmla="*/ 1656893 w 2499850"/>
                  <a:gd name="connsiteY14" fmla="*/ 4598778 h 4598778"/>
                  <a:gd name="connsiteX15" fmla="*/ 1114282 w 2499850"/>
                  <a:gd name="connsiteY15" fmla="*/ 4598778 h 4598778"/>
                  <a:gd name="connsiteX16" fmla="*/ 1114282 w 2499850"/>
                  <a:gd name="connsiteY16" fmla="*/ 4448053 h 4598778"/>
                  <a:gd name="connsiteX17" fmla="*/ 913315 w 2499850"/>
                  <a:gd name="connsiteY17" fmla="*/ 4417908 h 4598778"/>
                  <a:gd name="connsiteX18" fmla="*/ 1084137 w 2499850"/>
                  <a:gd name="connsiteY18" fmla="*/ 4307376 h 4598778"/>
                  <a:gd name="connsiteX19" fmla="*/ 883170 w 2499850"/>
                  <a:gd name="connsiteY19" fmla="*/ 4237038 h 4598778"/>
                  <a:gd name="connsiteX20" fmla="*/ 1043944 w 2499850"/>
                  <a:gd name="connsiteY20" fmla="*/ 4136554 h 4598778"/>
                  <a:gd name="connsiteX21" fmla="*/ 822880 w 2499850"/>
                  <a:gd name="connsiteY21" fmla="*/ 4046119 h 4598778"/>
                  <a:gd name="connsiteX22" fmla="*/ 1064041 w 2499850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965724 w 2497151"/>
                  <a:gd name="connsiteY21" fmla="*/ 3974657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66574 w 2497151"/>
                  <a:gd name="connsiteY20" fmla="*/ 4091329 h 4598778"/>
                  <a:gd name="connsiteX21" fmla="*/ 965724 w 2497151"/>
                  <a:gd name="connsiteY21" fmla="*/ 3974657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0099 w 2497151"/>
                  <a:gd name="connsiteY10" fmla="*/ 414157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46845 w 2497151"/>
                  <a:gd name="connsiteY9" fmla="*/ 4005926 h 4598778"/>
                  <a:gd name="connsiteX10" fmla="*/ 1800099 w 2497151"/>
                  <a:gd name="connsiteY10" fmla="*/ 414157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46845 w 2497151"/>
                  <a:gd name="connsiteY9" fmla="*/ 4005926 h 4598778"/>
                  <a:gd name="connsiteX10" fmla="*/ 1724751 w 2497151"/>
                  <a:gd name="connsiteY10" fmla="*/ 417171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54400 w 2497151"/>
                  <a:gd name="connsiteY11" fmla="*/ 4267181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54400 w 2497151"/>
                  <a:gd name="connsiteY11" fmla="*/ 4267181 h 4598778"/>
                  <a:gd name="connsiteX12" fmla="*/ 1739807 w 2497151"/>
                  <a:gd name="connsiteY12" fmla="*/ 4382734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749500"/>
                  <a:gd name="connsiteX1" fmla="*/ 1053992 w 2497151"/>
                  <a:gd name="connsiteY1" fmla="*/ 3181961 h 4749500"/>
                  <a:gd name="connsiteX2" fmla="*/ 415264 w 2497151"/>
                  <a:gd name="connsiteY2" fmla="*/ 2378093 h 4749500"/>
                  <a:gd name="connsiteX3" fmla="*/ 571672 w 2497151"/>
                  <a:gd name="connsiteY3" fmla="*/ 552696 h 4749500"/>
                  <a:gd name="connsiteX4" fmla="*/ 2199504 w 2497151"/>
                  <a:gd name="connsiteY4" fmla="*/ 675499 h 4749500"/>
                  <a:gd name="connsiteX5" fmla="*/ 2373746 w 2497151"/>
                  <a:gd name="connsiteY5" fmla="*/ 2287657 h 4749500"/>
                  <a:gd name="connsiteX6" fmla="*/ 1626748 w 2497151"/>
                  <a:gd name="connsiteY6" fmla="*/ 3131719 h 4749500"/>
                  <a:gd name="connsiteX7" fmla="*/ 1483840 w 2497151"/>
                  <a:gd name="connsiteY7" fmla="*/ 3754717 h 4749500"/>
                  <a:gd name="connsiteX8" fmla="*/ 1704618 w 2497151"/>
                  <a:gd name="connsiteY8" fmla="*/ 3882834 h 4749500"/>
                  <a:gd name="connsiteX9" fmla="*/ 1609179 w 2497151"/>
                  <a:gd name="connsiteY9" fmla="*/ 4043602 h 4749500"/>
                  <a:gd name="connsiteX10" fmla="*/ 1724751 w 2497151"/>
                  <a:gd name="connsiteY10" fmla="*/ 4171716 h 4749500"/>
                  <a:gd name="connsiteX11" fmla="*/ 1654400 w 2497151"/>
                  <a:gd name="connsiteY11" fmla="*/ 4267181 h 4749500"/>
                  <a:gd name="connsiteX12" fmla="*/ 1739807 w 2497151"/>
                  <a:gd name="connsiteY12" fmla="*/ 4382734 h 4749500"/>
                  <a:gd name="connsiteX13" fmla="*/ 1656893 w 2497151"/>
                  <a:gd name="connsiteY13" fmla="*/ 4478198 h 4749500"/>
                  <a:gd name="connsiteX14" fmla="*/ 1656893 w 2497151"/>
                  <a:gd name="connsiteY14" fmla="*/ 4598778 h 4749500"/>
                  <a:gd name="connsiteX15" fmla="*/ 1114282 w 2497151"/>
                  <a:gd name="connsiteY15" fmla="*/ 4598778 h 4749500"/>
                  <a:gd name="connsiteX16" fmla="*/ 1114282 w 2497151"/>
                  <a:gd name="connsiteY16" fmla="*/ 4448053 h 4749500"/>
                  <a:gd name="connsiteX17" fmla="*/ 996217 w 2497151"/>
                  <a:gd name="connsiteY17" fmla="*/ 4380224 h 4749500"/>
                  <a:gd name="connsiteX18" fmla="*/ 1084137 w 2497151"/>
                  <a:gd name="connsiteY18" fmla="*/ 4307376 h 4749500"/>
                  <a:gd name="connsiteX19" fmla="*/ 950999 w 2497151"/>
                  <a:gd name="connsiteY19" fmla="*/ 4221963 h 4749500"/>
                  <a:gd name="connsiteX20" fmla="*/ 1066574 w 2497151"/>
                  <a:gd name="connsiteY20" fmla="*/ 4091329 h 4749500"/>
                  <a:gd name="connsiteX21" fmla="*/ 973284 w 2497151"/>
                  <a:gd name="connsiteY21" fmla="*/ 3936968 h 4749500"/>
                  <a:gd name="connsiteX22" fmla="*/ 1206885 w 2497151"/>
                  <a:gd name="connsiteY22" fmla="*/ 3764765 h 4749500"/>
                  <a:gd name="connsiteX0" fmla="*/ 1206885 w 2497151"/>
                  <a:gd name="connsiteY0" fmla="*/ 3764765 h 4749500"/>
                  <a:gd name="connsiteX1" fmla="*/ 1053992 w 2497151"/>
                  <a:gd name="connsiteY1" fmla="*/ 3181961 h 4749500"/>
                  <a:gd name="connsiteX2" fmla="*/ 415264 w 2497151"/>
                  <a:gd name="connsiteY2" fmla="*/ 2378093 h 4749500"/>
                  <a:gd name="connsiteX3" fmla="*/ 571672 w 2497151"/>
                  <a:gd name="connsiteY3" fmla="*/ 552696 h 4749500"/>
                  <a:gd name="connsiteX4" fmla="*/ 2199504 w 2497151"/>
                  <a:gd name="connsiteY4" fmla="*/ 675499 h 4749500"/>
                  <a:gd name="connsiteX5" fmla="*/ 2373746 w 2497151"/>
                  <a:gd name="connsiteY5" fmla="*/ 2287657 h 4749500"/>
                  <a:gd name="connsiteX6" fmla="*/ 1626748 w 2497151"/>
                  <a:gd name="connsiteY6" fmla="*/ 3131719 h 4749500"/>
                  <a:gd name="connsiteX7" fmla="*/ 1483840 w 2497151"/>
                  <a:gd name="connsiteY7" fmla="*/ 3754717 h 4749500"/>
                  <a:gd name="connsiteX8" fmla="*/ 1704618 w 2497151"/>
                  <a:gd name="connsiteY8" fmla="*/ 3882834 h 4749500"/>
                  <a:gd name="connsiteX9" fmla="*/ 1609179 w 2497151"/>
                  <a:gd name="connsiteY9" fmla="*/ 4043602 h 4749500"/>
                  <a:gd name="connsiteX10" fmla="*/ 1724751 w 2497151"/>
                  <a:gd name="connsiteY10" fmla="*/ 4171716 h 4749500"/>
                  <a:gd name="connsiteX11" fmla="*/ 1654400 w 2497151"/>
                  <a:gd name="connsiteY11" fmla="*/ 4267181 h 4749500"/>
                  <a:gd name="connsiteX12" fmla="*/ 1739807 w 2497151"/>
                  <a:gd name="connsiteY12" fmla="*/ 4382734 h 4749500"/>
                  <a:gd name="connsiteX13" fmla="*/ 1656893 w 2497151"/>
                  <a:gd name="connsiteY13" fmla="*/ 4478198 h 4749500"/>
                  <a:gd name="connsiteX14" fmla="*/ 1656893 w 2497151"/>
                  <a:gd name="connsiteY14" fmla="*/ 4598778 h 4749500"/>
                  <a:gd name="connsiteX15" fmla="*/ 1114282 w 2497151"/>
                  <a:gd name="connsiteY15" fmla="*/ 4598778 h 4749500"/>
                  <a:gd name="connsiteX16" fmla="*/ 1114282 w 2497151"/>
                  <a:gd name="connsiteY16" fmla="*/ 4448053 h 4749500"/>
                  <a:gd name="connsiteX17" fmla="*/ 996217 w 2497151"/>
                  <a:gd name="connsiteY17" fmla="*/ 4380224 h 4749500"/>
                  <a:gd name="connsiteX18" fmla="*/ 1084137 w 2497151"/>
                  <a:gd name="connsiteY18" fmla="*/ 4307376 h 4749500"/>
                  <a:gd name="connsiteX19" fmla="*/ 950999 w 2497151"/>
                  <a:gd name="connsiteY19" fmla="*/ 4221963 h 4749500"/>
                  <a:gd name="connsiteX20" fmla="*/ 1066574 w 2497151"/>
                  <a:gd name="connsiteY20" fmla="*/ 4091329 h 4749500"/>
                  <a:gd name="connsiteX21" fmla="*/ 973284 w 2497151"/>
                  <a:gd name="connsiteY21" fmla="*/ 3936968 h 4749500"/>
                  <a:gd name="connsiteX22" fmla="*/ 1206885 w 2497151"/>
                  <a:gd name="connsiteY22" fmla="*/ 3764765 h 4749500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0999 w 2497151"/>
                  <a:gd name="connsiteY19" fmla="*/ 4221963 h 4689207"/>
                  <a:gd name="connsiteX20" fmla="*/ 1066574 w 2497151"/>
                  <a:gd name="connsiteY20" fmla="*/ 4091329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0999 w 2497151"/>
                  <a:gd name="connsiteY19" fmla="*/ 4221963 h 4689207"/>
                  <a:gd name="connsiteX20" fmla="*/ 1066574 w 2497151"/>
                  <a:gd name="connsiteY20" fmla="*/ 4091329 h 4689207"/>
                  <a:gd name="connsiteX21" fmla="*/ 1027547 w 2497151"/>
                  <a:gd name="connsiteY21" fmla="*/ 4073381 h 4689207"/>
                  <a:gd name="connsiteX22" fmla="*/ 973284 w 2497151"/>
                  <a:gd name="connsiteY22" fmla="*/ 3936968 h 4689207"/>
                  <a:gd name="connsiteX23" fmla="*/ 1206885 w 2497151"/>
                  <a:gd name="connsiteY23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88703 w 2497151"/>
                  <a:gd name="connsiteY19" fmla="*/ 4139054 h 4689207"/>
                  <a:gd name="connsiteX20" fmla="*/ 1066574 w 2497151"/>
                  <a:gd name="connsiteY20" fmla="*/ 4091329 h 4689207"/>
                  <a:gd name="connsiteX21" fmla="*/ 1027547 w 2497151"/>
                  <a:gd name="connsiteY21" fmla="*/ 4073381 h 4689207"/>
                  <a:gd name="connsiteX22" fmla="*/ 973284 w 2497151"/>
                  <a:gd name="connsiteY22" fmla="*/ 3936968 h 4689207"/>
                  <a:gd name="connsiteX23" fmla="*/ 1206885 w 2497151"/>
                  <a:gd name="connsiteY23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88703 w 2497151"/>
                  <a:gd name="connsiteY19" fmla="*/ 4139054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96261 w 2497151"/>
                  <a:gd name="connsiteY19" fmla="*/ 4244561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1066 w 2497151"/>
                  <a:gd name="connsiteY19" fmla="*/ 4199334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549908"/>
                  <a:gd name="connsiteY0" fmla="*/ 3764765 h 4689207"/>
                  <a:gd name="connsiteX1" fmla="*/ 1053992 w 2549908"/>
                  <a:gd name="connsiteY1" fmla="*/ 3181961 h 4689207"/>
                  <a:gd name="connsiteX2" fmla="*/ 415264 w 2549908"/>
                  <a:gd name="connsiteY2" fmla="*/ 2378093 h 4689207"/>
                  <a:gd name="connsiteX3" fmla="*/ 571672 w 2549908"/>
                  <a:gd name="connsiteY3" fmla="*/ 552696 h 4689207"/>
                  <a:gd name="connsiteX4" fmla="*/ 2199504 w 2549908"/>
                  <a:gd name="connsiteY4" fmla="*/ 675499 h 4689207"/>
                  <a:gd name="connsiteX5" fmla="*/ 2373746 w 2549908"/>
                  <a:gd name="connsiteY5" fmla="*/ 2287657 h 4689207"/>
                  <a:gd name="connsiteX6" fmla="*/ 1626748 w 2549908"/>
                  <a:gd name="connsiteY6" fmla="*/ 3131719 h 4689207"/>
                  <a:gd name="connsiteX7" fmla="*/ 1483840 w 2549908"/>
                  <a:gd name="connsiteY7" fmla="*/ 3754717 h 4689207"/>
                  <a:gd name="connsiteX8" fmla="*/ 1704618 w 2549908"/>
                  <a:gd name="connsiteY8" fmla="*/ 3882834 h 4689207"/>
                  <a:gd name="connsiteX9" fmla="*/ 1609179 w 2549908"/>
                  <a:gd name="connsiteY9" fmla="*/ 4043602 h 4689207"/>
                  <a:gd name="connsiteX10" fmla="*/ 1724751 w 2549908"/>
                  <a:gd name="connsiteY10" fmla="*/ 4171716 h 4689207"/>
                  <a:gd name="connsiteX11" fmla="*/ 1654400 w 2549908"/>
                  <a:gd name="connsiteY11" fmla="*/ 4267181 h 4689207"/>
                  <a:gd name="connsiteX12" fmla="*/ 1739807 w 2549908"/>
                  <a:gd name="connsiteY12" fmla="*/ 4382734 h 4689207"/>
                  <a:gd name="connsiteX13" fmla="*/ 1656893 w 2549908"/>
                  <a:gd name="connsiteY13" fmla="*/ 4478198 h 4689207"/>
                  <a:gd name="connsiteX14" fmla="*/ 1656893 w 2549908"/>
                  <a:gd name="connsiteY14" fmla="*/ 4598778 h 4689207"/>
                  <a:gd name="connsiteX15" fmla="*/ 1114282 w 2549908"/>
                  <a:gd name="connsiteY15" fmla="*/ 4598778 h 4689207"/>
                  <a:gd name="connsiteX16" fmla="*/ 1114282 w 2549908"/>
                  <a:gd name="connsiteY16" fmla="*/ 4448053 h 4689207"/>
                  <a:gd name="connsiteX17" fmla="*/ 996217 w 2549908"/>
                  <a:gd name="connsiteY17" fmla="*/ 4380224 h 4689207"/>
                  <a:gd name="connsiteX18" fmla="*/ 1084137 w 2549908"/>
                  <a:gd name="connsiteY18" fmla="*/ 4307376 h 4689207"/>
                  <a:gd name="connsiteX19" fmla="*/ 951066 w 2549908"/>
                  <a:gd name="connsiteY19" fmla="*/ 4199334 h 4689207"/>
                  <a:gd name="connsiteX20" fmla="*/ 1027547 w 2549908"/>
                  <a:gd name="connsiteY20" fmla="*/ 4073381 h 4689207"/>
                  <a:gd name="connsiteX21" fmla="*/ 973284 w 2549908"/>
                  <a:gd name="connsiteY21" fmla="*/ 3936968 h 4689207"/>
                  <a:gd name="connsiteX22" fmla="*/ 1206885 w 2549908"/>
                  <a:gd name="connsiteY22" fmla="*/ 3764765 h 4689207"/>
                  <a:gd name="connsiteX0" fmla="*/ 1206885 w 2625716"/>
                  <a:gd name="connsiteY0" fmla="*/ 3764765 h 4689207"/>
                  <a:gd name="connsiteX1" fmla="*/ 1053992 w 2625716"/>
                  <a:gd name="connsiteY1" fmla="*/ 3181961 h 4689207"/>
                  <a:gd name="connsiteX2" fmla="*/ 415264 w 2625716"/>
                  <a:gd name="connsiteY2" fmla="*/ 2378093 h 4689207"/>
                  <a:gd name="connsiteX3" fmla="*/ 571672 w 2625716"/>
                  <a:gd name="connsiteY3" fmla="*/ 552696 h 4689207"/>
                  <a:gd name="connsiteX4" fmla="*/ 2199504 w 2625716"/>
                  <a:gd name="connsiteY4" fmla="*/ 675499 h 4689207"/>
                  <a:gd name="connsiteX5" fmla="*/ 2373746 w 2625716"/>
                  <a:gd name="connsiteY5" fmla="*/ 2287657 h 4689207"/>
                  <a:gd name="connsiteX6" fmla="*/ 1626748 w 2625716"/>
                  <a:gd name="connsiteY6" fmla="*/ 3131719 h 4689207"/>
                  <a:gd name="connsiteX7" fmla="*/ 1483840 w 2625716"/>
                  <a:gd name="connsiteY7" fmla="*/ 3754717 h 4689207"/>
                  <a:gd name="connsiteX8" fmla="*/ 1704618 w 2625716"/>
                  <a:gd name="connsiteY8" fmla="*/ 3882834 h 4689207"/>
                  <a:gd name="connsiteX9" fmla="*/ 1609179 w 2625716"/>
                  <a:gd name="connsiteY9" fmla="*/ 4043602 h 4689207"/>
                  <a:gd name="connsiteX10" fmla="*/ 1724751 w 2625716"/>
                  <a:gd name="connsiteY10" fmla="*/ 4171716 h 4689207"/>
                  <a:gd name="connsiteX11" fmla="*/ 1654400 w 2625716"/>
                  <a:gd name="connsiteY11" fmla="*/ 4267181 h 4689207"/>
                  <a:gd name="connsiteX12" fmla="*/ 1739807 w 2625716"/>
                  <a:gd name="connsiteY12" fmla="*/ 4382734 h 4689207"/>
                  <a:gd name="connsiteX13" fmla="*/ 1656893 w 2625716"/>
                  <a:gd name="connsiteY13" fmla="*/ 4478198 h 4689207"/>
                  <a:gd name="connsiteX14" fmla="*/ 1656893 w 2625716"/>
                  <a:gd name="connsiteY14" fmla="*/ 4598778 h 4689207"/>
                  <a:gd name="connsiteX15" fmla="*/ 1114282 w 2625716"/>
                  <a:gd name="connsiteY15" fmla="*/ 4598778 h 4689207"/>
                  <a:gd name="connsiteX16" fmla="*/ 1114282 w 2625716"/>
                  <a:gd name="connsiteY16" fmla="*/ 4448053 h 4689207"/>
                  <a:gd name="connsiteX17" fmla="*/ 996217 w 2625716"/>
                  <a:gd name="connsiteY17" fmla="*/ 4380224 h 4689207"/>
                  <a:gd name="connsiteX18" fmla="*/ 1084137 w 2625716"/>
                  <a:gd name="connsiteY18" fmla="*/ 4307376 h 4689207"/>
                  <a:gd name="connsiteX19" fmla="*/ 951066 w 2625716"/>
                  <a:gd name="connsiteY19" fmla="*/ 4199334 h 4689207"/>
                  <a:gd name="connsiteX20" fmla="*/ 1027547 w 2625716"/>
                  <a:gd name="connsiteY20" fmla="*/ 4073381 h 4689207"/>
                  <a:gd name="connsiteX21" fmla="*/ 973284 w 2625716"/>
                  <a:gd name="connsiteY21" fmla="*/ 3936968 h 4689207"/>
                  <a:gd name="connsiteX22" fmla="*/ 1206885 w 2625716"/>
                  <a:gd name="connsiteY22" fmla="*/ 3764765 h 4689207"/>
                  <a:gd name="connsiteX0" fmla="*/ 1206885 w 2625716"/>
                  <a:gd name="connsiteY0" fmla="*/ 3764765 h 4689207"/>
                  <a:gd name="connsiteX1" fmla="*/ 1053992 w 2625716"/>
                  <a:gd name="connsiteY1" fmla="*/ 3181961 h 4689207"/>
                  <a:gd name="connsiteX2" fmla="*/ 415264 w 2625716"/>
                  <a:gd name="connsiteY2" fmla="*/ 2378093 h 4689207"/>
                  <a:gd name="connsiteX3" fmla="*/ 571672 w 2625716"/>
                  <a:gd name="connsiteY3" fmla="*/ 552696 h 4689207"/>
                  <a:gd name="connsiteX4" fmla="*/ 2199504 w 2625716"/>
                  <a:gd name="connsiteY4" fmla="*/ 675499 h 4689207"/>
                  <a:gd name="connsiteX5" fmla="*/ 2373746 w 2625716"/>
                  <a:gd name="connsiteY5" fmla="*/ 2287657 h 4689207"/>
                  <a:gd name="connsiteX6" fmla="*/ 1626748 w 2625716"/>
                  <a:gd name="connsiteY6" fmla="*/ 3131719 h 4689207"/>
                  <a:gd name="connsiteX7" fmla="*/ 1483840 w 2625716"/>
                  <a:gd name="connsiteY7" fmla="*/ 3754717 h 4689207"/>
                  <a:gd name="connsiteX8" fmla="*/ 1704618 w 2625716"/>
                  <a:gd name="connsiteY8" fmla="*/ 3882834 h 4689207"/>
                  <a:gd name="connsiteX9" fmla="*/ 1609179 w 2625716"/>
                  <a:gd name="connsiteY9" fmla="*/ 4043602 h 4689207"/>
                  <a:gd name="connsiteX10" fmla="*/ 1724751 w 2625716"/>
                  <a:gd name="connsiteY10" fmla="*/ 4171716 h 4689207"/>
                  <a:gd name="connsiteX11" fmla="*/ 1654400 w 2625716"/>
                  <a:gd name="connsiteY11" fmla="*/ 4267181 h 4689207"/>
                  <a:gd name="connsiteX12" fmla="*/ 1739807 w 2625716"/>
                  <a:gd name="connsiteY12" fmla="*/ 4382734 h 4689207"/>
                  <a:gd name="connsiteX13" fmla="*/ 1656893 w 2625716"/>
                  <a:gd name="connsiteY13" fmla="*/ 4478198 h 4689207"/>
                  <a:gd name="connsiteX14" fmla="*/ 1656893 w 2625716"/>
                  <a:gd name="connsiteY14" fmla="*/ 4598778 h 4689207"/>
                  <a:gd name="connsiteX15" fmla="*/ 1114282 w 2625716"/>
                  <a:gd name="connsiteY15" fmla="*/ 4598778 h 4689207"/>
                  <a:gd name="connsiteX16" fmla="*/ 1114282 w 2625716"/>
                  <a:gd name="connsiteY16" fmla="*/ 4448053 h 4689207"/>
                  <a:gd name="connsiteX17" fmla="*/ 996217 w 2625716"/>
                  <a:gd name="connsiteY17" fmla="*/ 4380224 h 4689207"/>
                  <a:gd name="connsiteX18" fmla="*/ 1084137 w 2625716"/>
                  <a:gd name="connsiteY18" fmla="*/ 4307376 h 4689207"/>
                  <a:gd name="connsiteX19" fmla="*/ 951066 w 2625716"/>
                  <a:gd name="connsiteY19" fmla="*/ 4199334 h 4689207"/>
                  <a:gd name="connsiteX20" fmla="*/ 1027547 w 2625716"/>
                  <a:gd name="connsiteY20" fmla="*/ 4073381 h 4689207"/>
                  <a:gd name="connsiteX21" fmla="*/ 973284 w 2625716"/>
                  <a:gd name="connsiteY21" fmla="*/ 3936968 h 4689207"/>
                  <a:gd name="connsiteX22" fmla="*/ 1206885 w 2625716"/>
                  <a:gd name="connsiteY22" fmla="*/ 3764765 h 4689207"/>
                  <a:gd name="connsiteX0" fmla="*/ 1206885 w 2625716"/>
                  <a:gd name="connsiteY0" fmla="*/ 3764765 h 4689234"/>
                  <a:gd name="connsiteX1" fmla="*/ 1053992 w 2625716"/>
                  <a:gd name="connsiteY1" fmla="*/ 3181961 h 4689234"/>
                  <a:gd name="connsiteX2" fmla="*/ 415264 w 2625716"/>
                  <a:gd name="connsiteY2" fmla="*/ 2378093 h 4689234"/>
                  <a:gd name="connsiteX3" fmla="*/ 571672 w 2625716"/>
                  <a:gd name="connsiteY3" fmla="*/ 552696 h 4689234"/>
                  <a:gd name="connsiteX4" fmla="*/ 2199504 w 2625716"/>
                  <a:gd name="connsiteY4" fmla="*/ 675499 h 4689234"/>
                  <a:gd name="connsiteX5" fmla="*/ 2373746 w 2625716"/>
                  <a:gd name="connsiteY5" fmla="*/ 2287657 h 4689234"/>
                  <a:gd name="connsiteX6" fmla="*/ 1626748 w 2625716"/>
                  <a:gd name="connsiteY6" fmla="*/ 3131719 h 4689234"/>
                  <a:gd name="connsiteX7" fmla="*/ 1483840 w 2625716"/>
                  <a:gd name="connsiteY7" fmla="*/ 3754717 h 4689234"/>
                  <a:gd name="connsiteX8" fmla="*/ 1704618 w 2625716"/>
                  <a:gd name="connsiteY8" fmla="*/ 3882834 h 4689234"/>
                  <a:gd name="connsiteX9" fmla="*/ 1609179 w 2625716"/>
                  <a:gd name="connsiteY9" fmla="*/ 4043602 h 4689234"/>
                  <a:gd name="connsiteX10" fmla="*/ 1724751 w 2625716"/>
                  <a:gd name="connsiteY10" fmla="*/ 4171716 h 4689234"/>
                  <a:gd name="connsiteX11" fmla="*/ 1654400 w 2625716"/>
                  <a:gd name="connsiteY11" fmla="*/ 4267181 h 4689234"/>
                  <a:gd name="connsiteX12" fmla="*/ 1739807 w 2625716"/>
                  <a:gd name="connsiteY12" fmla="*/ 4382734 h 4689234"/>
                  <a:gd name="connsiteX13" fmla="*/ 1656893 w 2625716"/>
                  <a:gd name="connsiteY13" fmla="*/ 4478198 h 4689234"/>
                  <a:gd name="connsiteX14" fmla="*/ 1656893 w 2625716"/>
                  <a:gd name="connsiteY14" fmla="*/ 4598778 h 4689234"/>
                  <a:gd name="connsiteX15" fmla="*/ 911622 w 2625716"/>
                  <a:gd name="connsiteY15" fmla="*/ 4598807 h 4689234"/>
                  <a:gd name="connsiteX16" fmla="*/ 1114282 w 2625716"/>
                  <a:gd name="connsiteY16" fmla="*/ 4448053 h 4689234"/>
                  <a:gd name="connsiteX17" fmla="*/ 996217 w 2625716"/>
                  <a:gd name="connsiteY17" fmla="*/ 4380224 h 4689234"/>
                  <a:gd name="connsiteX18" fmla="*/ 1084137 w 2625716"/>
                  <a:gd name="connsiteY18" fmla="*/ 4307376 h 4689234"/>
                  <a:gd name="connsiteX19" fmla="*/ 951066 w 2625716"/>
                  <a:gd name="connsiteY19" fmla="*/ 4199334 h 4689234"/>
                  <a:gd name="connsiteX20" fmla="*/ 1027547 w 2625716"/>
                  <a:gd name="connsiteY20" fmla="*/ 4073381 h 4689234"/>
                  <a:gd name="connsiteX21" fmla="*/ 973284 w 2625716"/>
                  <a:gd name="connsiteY21" fmla="*/ 3936968 h 4689234"/>
                  <a:gd name="connsiteX22" fmla="*/ 1206885 w 2625716"/>
                  <a:gd name="connsiteY22" fmla="*/ 3764765 h 4689234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11622 w 2625716"/>
                  <a:gd name="connsiteY15" fmla="*/ 4598807 h 4739835"/>
                  <a:gd name="connsiteX16" fmla="*/ 1114282 w 2625716"/>
                  <a:gd name="connsiteY16" fmla="*/ 4448053 h 4739835"/>
                  <a:gd name="connsiteX17" fmla="*/ 996217 w 2625716"/>
                  <a:gd name="connsiteY17" fmla="*/ 4380224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27547 w 2625716"/>
                  <a:gd name="connsiteY20" fmla="*/ 4073381 h 4739835"/>
                  <a:gd name="connsiteX21" fmla="*/ 973284 w 2625716"/>
                  <a:gd name="connsiteY21" fmla="*/ 3936968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96217 w 2625716"/>
                  <a:gd name="connsiteY17" fmla="*/ 4380224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99334 h 4739833"/>
                  <a:gd name="connsiteX20" fmla="*/ 1027547 w 2625716"/>
                  <a:gd name="connsiteY20" fmla="*/ 4073381 h 4739833"/>
                  <a:gd name="connsiteX21" fmla="*/ 973284 w 2625716"/>
                  <a:gd name="connsiteY21" fmla="*/ 3936968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96217 w 2625716"/>
                  <a:gd name="connsiteY17" fmla="*/ 4380224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27547 w 2625716"/>
                  <a:gd name="connsiteY20" fmla="*/ 4073381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99334 h 4739833"/>
                  <a:gd name="connsiteX20" fmla="*/ 1027547 w 2625716"/>
                  <a:gd name="connsiteY20" fmla="*/ 4073381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51066 w 2625716"/>
                  <a:gd name="connsiteY19" fmla="*/ 4166681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43807 w 2625716"/>
                  <a:gd name="connsiteY19" fmla="*/ 4137647 h 4739835"/>
                  <a:gd name="connsiteX20" fmla="*/ 1060199 w 2625716"/>
                  <a:gd name="connsiteY20" fmla="*/ 4018948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22751 w 2625716"/>
                  <a:gd name="connsiteY8" fmla="*/ 3871941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43807 w 2625716"/>
                  <a:gd name="connsiteY19" fmla="*/ 4137647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22751 w 2625716"/>
                  <a:gd name="connsiteY8" fmla="*/ 3871941 h 4739835"/>
                  <a:gd name="connsiteX9" fmla="*/ 1627314 w 2625716"/>
                  <a:gd name="connsiteY9" fmla="*/ 4007311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43807 w 2625716"/>
                  <a:gd name="connsiteY19" fmla="*/ 4137647 h 4739835"/>
                  <a:gd name="connsiteX20" fmla="*/ 1060199 w 2625716"/>
                  <a:gd name="connsiteY20" fmla="*/ 4018948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22751 w 2625716"/>
                  <a:gd name="connsiteY8" fmla="*/ 3871941 h 4739833"/>
                  <a:gd name="connsiteX9" fmla="*/ 1627314 w 2625716"/>
                  <a:gd name="connsiteY9" fmla="*/ 4007311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86 w 2625716"/>
                  <a:gd name="connsiteY13" fmla="*/ 4503584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43807 w 2625716"/>
                  <a:gd name="connsiteY19" fmla="*/ 4137647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625716" h="4739833">
                    <a:moveTo>
                      <a:pt x="1206885" y="3764765"/>
                    </a:moveTo>
                    <a:cubicBezTo>
                      <a:pt x="1203535" y="3570497"/>
                      <a:pt x="1185929" y="3413073"/>
                      <a:pt x="1053992" y="3181961"/>
                    </a:cubicBezTo>
                    <a:cubicBezTo>
                      <a:pt x="922055" y="2950849"/>
                      <a:pt x="749346" y="2893517"/>
                      <a:pt x="415264" y="2378093"/>
                    </a:cubicBezTo>
                    <a:cubicBezTo>
                      <a:pt x="81182" y="1862669"/>
                      <a:pt x="0" y="1105392"/>
                      <a:pt x="571672" y="552696"/>
                    </a:cubicBezTo>
                    <a:cubicBezTo>
                      <a:pt x="1143344" y="0"/>
                      <a:pt x="1902457" y="314572"/>
                      <a:pt x="2199504" y="675499"/>
                    </a:cubicBezTo>
                    <a:cubicBezTo>
                      <a:pt x="2496551" y="1036426"/>
                      <a:pt x="2625716" y="1863875"/>
                      <a:pt x="2373746" y="2287657"/>
                    </a:cubicBezTo>
                    <a:cubicBezTo>
                      <a:pt x="2121776" y="2711439"/>
                      <a:pt x="1775066" y="2887209"/>
                      <a:pt x="1626748" y="3131719"/>
                    </a:cubicBezTo>
                    <a:cubicBezTo>
                      <a:pt x="1478430" y="3376229"/>
                      <a:pt x="1483840" y="3547051"/>
                      <a:pt x="1483840" y="3754717"/>
                    </a:cubicBezTo>
                    <a:lnTo>
                      <a:pt x="1722751" y="3871941"/>
                    </a:lnTo>
                    <a:lnTo>
                      <a:pt x="1627314" y="4007311"/>
                    </a:lnTo>
                    <a:lnTo>
                      <a:pt x="1742885" y="4135424"/>
                    </a:lnTo>
                    <a:lnTo>
                      <a:pt x="1654400" y="4267181"/>
                    </a:lnTo>
                    <a:lnTo>
                      <a:pt x="1739807" y="4382734"/>
                    </a:lnTo>
                    <a:lnTo>
                      <a:pt x="1656886" y="4503584"/>
                    </a:lnTo>
                    <a:lnTo>
                      <a:pt x="1732848" y="4649414"/>
                    </a:lnTo>
                    <a:cubicBezTo>
                      <a:pt x="1604772" y="4739834"/>
                      <a:pt x="1135771" y="4725519"/>
                      <a:pt x="962419" y="4635090"/>
                    </a:cubicBezTo>
                    <a:lnTo>
                      <a:pt x="1041714" y="4502465"/>
                    </a:lnTo>
                    <a:lnTo>
                      <a:pt x="949050" y="4380225"/>
                    </a:lnTo>
                    <a:lnTo>
                      <a:pt x="1055109" y="4260198"/>
                    </a:lnTo>
                    <a:lnTo>
                      <a:pt x="943807" y="4137647"/>
                    </a:lnTo>
                    <a:lnTo>
                      <a:pt x="1060199" y="4018948"/>
                    </a:lnTo>
                    <a:lnTo>
                      <a:pt x="958766" y="3882529"/>
                    </a:lnTo>
                    <a:lnTo>
                      <a:pt x="1206885" y="3764765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60" name="Freeform 62"/>
              <p:cNvSpPr/>
              <p:nvPr/>
            </p:nvSpPr>
            <p:spPr bwMode="gray">
              <a:xfrm>
                <a:off x="3634320" y="3707248"/>
                <a:ext cx="143138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61" name="Freeform 63"/>
              <p:cNvSpPr/>
              <p:nvPr/>
            </p:nvSpPr>
            <p:spPr bwMode="gray">
              <a:xfrm>
                <a:off x="3649655" y="3781833"/>
                <a:ext cx="133694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62" name="Freeform 64"/>
              <p:cNvSpPr/>
              <p:nvPr/>
            </p:nvSpPr>
            <p:spPr bwMode="gray">
              <a:xfrm>
                <a:off x="3650266" y="3838125"/>
                <a:ext cx="141107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63" name="Freeform 65"/>
              <p:cNvSpPr/>
              <p:nvPr/>
            </p:nvSpPr>
            <p:spPr bwMode="gray">
              <a:xfrm>
                <a:off x="3508887" y="2782295"/>
                <a:ext cx="403220" cy="841776"/>
              </a:xfrm>
              <a:custGeom>
                <a:avLst/>
                <a:gdLst>
                  <a:gd name="connsiteX0" fmla="*/ 248444 w 492522"/>
                  <a:gd name="connsiteY0" fmla="*/ 880269 h 881460"/>
                  <a:gd name="connsiteX1" fmla="*/ 207963 w 492522"/>
                  <a:gd name="connsiteY1" fmla="*/ 601663 h 881460"/>
                  <a:gd name="connsiteX2" fmla="*/ 15081 w 492522"/>
                  <a:gd name="connsiteY2" fmla="*/ 273050 h 881460"/>
                  <a:gd name="connsiteX3" fmla="*/ 117475 w 492522"/>
                  <a:gd name="connsiteY3" fmla="*/ 53975 h 881460"/>
                  <a:gd name="connsiteX4" fmla="*/ 319881 w 492522"/>
                  <a:gd name="connsiteY4" fmla="*/ 161131 h 881460"/>
                  <a:gd name="connsiteX5" fmla="*/ 203200 w 492522"/>
                  <a:gd name="connsiteY5" fmla="*/ 306388 h 881460"/>
                  <a:gd name="connsiteX6" fmla="*/ 184150 w 492522"/>
                  <a:gd name="connsiteY6" fmla="*/ 120650 h 881460"/>
                  <a:gd name="connsiteX7" fmla="*/ 377031 w 492522"/>
                  <a:gd name="connsiteY7" fmla="*/ 23019 h 881460"/>
                  <a:gd name="connsiteX8" fmla="*/ 474663 w 492522"/>
                  <a:gd name="connsiteY8" fmla="*/ 258763 h 881460"/>
                  <a:gd name="connsiteX9" fmla="*/ 269875 w 492522"/>
                  <a:gd name="connsiteY9" fmla="*/ 608806 h 881460"/>
                  <a:gd name="connsiteX10" fmla="*/ 248444 w 492522"/>
                  <a:gd name="connsiteY10" fmla="*/ 880269 h 881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2522" h="881460">
                    <a:moveTo>
                      <a:pt x="248444" y="880269"/>
                    </a:moveTo>
                    <a:cubicBezTo>
                      <a:pt x="238125" y="879079"/>
                      <a:pt x="246857" y="702866"/>
                      <a:pt x="207963" y="601663"/>
                    </a:cubicBezTo>
                    <a:cubicBezTo>
                      <a:pt x="169069" y="500460"/>
                      <a:pt x="30162" y="364331"/>
                      <a:pt x="15081" y="273050"/>
                    </a:cubicBezTo>
                    <a:cubicBezTo>
                      <a:pt x="0" y="181769"/>
                      <a:pt x="66675" y="72628"/>
                      <a:pt x="117475" y="53975"/>
                    </a:cubicBezTo>
                    <a:cubicBezTo>
                      <a:pt x="168275" y="35322"/>
                      <a:pt x="305594" y="119062"/>
                      <a:pt x="319881" y="161131"/>
                    </a:cubicBezTo>
                    <a:cubicBezTo>
                      <a:pt x="334168" y="203200"/>
                      <a:pt x="225822" y="313135"/>
                      <a:pt x="203200" y="306388"/>
                    </a:cubicBezTo>
                    <a:cubicBezTo>
                      <a:pt x="180578" y="299641"/>
                      <a:pt x="155178" y="167878"/>
                      <a:pt x="184150" y="120650"/>
                    </a:cubicBezTo>
                    <a:cubicBezTo>
                      <a:pt x="213122" y="73422"/>
                      <a:pt x="328612" y="0"/>
                      <a:pt x="377031" y="23019"/>
                    </a:cubicBezTo>
                    <a:cubicBezTo>
                      <a:pt x="425450" y="46038"/>
                      <a:pt x="492522" y="161132"/>
                      <a:pt x="474663" y="258763"/>
                    </a:cubicBezTo>
                    <a:cubicBezTo>
                      <a:pt x="456804" y="356394"/>
                      <a:pt x="306784" y="505222"/>
                      <a:pt x="269875" y="608806"/>
                    </a:cubicBezTo>
                    <a:cubicBezTo>
                      <a:pt x="232966" y="712390"/>
                      <a:pt x="258763" y="881460"/>
                      <a:pt x="248444" y="880269"/>
                    </a:cubicBez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cxnSp>
            <p:nvCxnSpPr>
              <p:cNvPr id="64" name="Straight Connector 66"/>
              <p:cNvCxnSpPr/>
              <p:nvPr/>
            </p:nvCxnSpPr>
            <p:spPr bwMode="gray">
              <a:xfrm rot="10800000" flipV="1">
                <a:off x="3130251" y="3014791"/>
                <a:ext cx="143673" cy="65152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7"/>
              <p:cNvCxnSpPr/>
              <p:nvPr/>
            </p:nvCxnSpPr>
            <p:spPr bwMode="gray">
              <a:xfrm rot="16200000" flipV="1">
                <a:off x="3267839" y="2368849"/>
                <a:ext cx="142876" cy="142876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8"/>
              <p:cNvCxnSpPr/>
              <p:nvPr/>
            </p:nvCxnSpPr>
            <p:spPr bwMode="gray">
              <a:xfrm rot="10800000">
                <a:off x="3090931" y="2694261"/>
                <a:ext cx="213475" cy="71741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9"/>
              <p:cNvCxnSpPr/>
              <p:nvPr/>
            </p:nvCxnSpPr>
            <p:spPr bwMode="gray">
              <a:xfrm rot="16200000" flipV="1">
                <a:off x="3612322" y="2325658"/>
                <a:ext cx="189834" cy="2352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70"/>
              <p:cNvCxnSpPr/>
              <p:nvPr/>
            </p:nvCxnSpPr>
            <p:spPr bwMode="gray">
              <a:xfrm rot="5400000">
                <a:off x="3997289" y="2391260"/>
                <a:ext cx="142876" cy="142876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71"/>
              <p:cNvCxnSpPr/>
              <p:nvPr/>
            </p:nvCxnSpPr>
            <p:spPr bwMode="gray">
              <a:xfrm>
                <a:off x="4116083" y="2943769"/>
                <a:ext cx="203491" cy="72463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72"/>
              <p:cNvCxnSpPr/>
              <p:nvPr/>
            </p:nvCxnSpPr>
            <p:spPr bwMode="gray">
              <a:xfrm flipV="1">
                <a:off x="4092992" y="2696399"/>
                <a:ext cx="236043" cy="30753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Donut 15"/>
            <p:cNvSpPr/>
            <p:nvPr/>
          </p:nvSpPr>
          <p:spPr bwMode="gray">
            <a:xfrm>
              <a:off x="5071922" y="3063379"/>
              <a:ext cx="1244571" cy="1265389"/>
            </a:xfrm>
            <a:prstGeom prst="donut">
              <a:avLst>
                <a:gd name="adj" fmla="val 12913"/>
              </a:avLst>
            </a:prstGeom>
            <a:noFill/>
            <a:ln w="5715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solidFill>
                  <a:schemeClr val="tx1"/>
                </a:solidFill>
              </a:endParaRPr>
            </a:p>
          </p:txBody>
        </p:sp>
        <p:sp>
          <p:nvSpPr>
            <p:cNvPr id="21" name="Oval 6"/>
            <p:cNvSpPr/>
            <p:nvPr/>
          </p:nvSpPr>
          <p:spPr bwMode="gray">
            <a:xfrm>
              <a:off x="1428693" y="2161572"/>
              <a:ext cx="1295370" cy="12955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2" name="Chord 24"/>
            <p:cNvSpPr/>
            <p:nvPr/>
          </p:nvSpPr>
          <p:spPr bwMode="gray">
            <a:xfrm>
              <a:off x="2285924" y="1551899"/>
              <a:ext cx="1733510" cy="1940157"/>
            </a:xfrm>
            <a:prstGeom prst="chord">
              <a:avLst>
                <a:gd name="adj1" fmla="val 8622354"/>
                <a:gd name="adj2" fmla="val 2119521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3" name="Oval 25"/>
            <p:cNvSpPr/>
            <p:nvPr/>
          </p:nvSpPr>
          <p:spPr bwMode="gray">
            <a:xfrm>
              <a:off x="2343072" y="3838172"/>
              <a:ext cx="685784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4" name="Oval 26"/>
            <p:cNvSpPr/>
            <p:nvPr/>
          </p:nvSpPr>
          <p:spPr bwMode="gray">
            <a:xfrm>
              <a:off x="2114478" y="1704317"/>
              <a:ext cx="457189" cy="4572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5" name="Oval 27"/>
            <p:cNvSpPr/>
            <p:nvPr/>
          </p:nvSpPr>
          <p:spPr bwMode="gray">
            <a:xfrm>
              <a:off x="7905543" y="1780526"/>
              <a:ext cx="609586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6" name="Oval 28"/>
            <p:cNvSpPr/>
            <p:nvPr/>
          </p:nvSpPr>
          <p:spPr bwMode="gray">
            <a:xfrm>
              <a:off x="6686371" y="2771244"/>
              <a:ext cx="685784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7" name="Donut 29"/>
            <p:cNvSpPr/>
            <p:nvPr/>
          </p:nvSpPr>
          <p:spPr bwMode="gray">
            <a:xfrm>
              <a:off x="285720" y="2390199"/>
              <a:ext cx="2438343" cy="2479971"/>
            </a:xfrm>
            <a:prstGeom prst="donut">
              <a:avLst>
                <a:gd name="adj" fmla="val 9682"/>
              </a:avLst>
            </a:prstGeom>
            <a:noFill/>
            <a:ln w="762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solidFill>
                  <a:schemeClr val="tx1"/>
                </a:solidFill>
              </a:endParaRPr>
            </a:p>
          </p:txBody>
        </p:sp>
        <p:sp>
          <p:nvSpPr>
            <p:cNvPr id="28" name="Oval 30"/>
            <p:cNvSpPr/>
            <p:nvPr/>
          </p:nvSpPr>
          <p:spPr bwMode="gray">
            <a:xfrm>
              <a:off x="3028856" y="2085363"/>
              <a:ext cx="2590740" cy="259110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29" name="Oval 31"/>
            <p:cNvSpPr/>
            <p:nvPr/>
          </p:nvSpPr>
          <p:spPr bwMode="gray">
            <a:xfrm>
              <a:off x="5184631" y="2009153"/>
              <a:ext cx="1730335" cy="177821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0" name="Oval 32"/>
            <p:cNvSpPr/>
            <p:nvPr/>
          </p:nvSpPr>
          <p:spPr bwMode="gray">
            <a:xfrm>
              <a:off x="6229182" y="3228499"/>
              <a:ext cx="838181" cy="8383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1" name="Oval 33"/>
            <p:cNvSpPr/>
            <p:nvPr/>
          </p:nvSpPr>
          <p:spPr bwMode="gray">
            <a:xfrm>
              <a:off x="7143561" y="2313990"/>
              <a:ext cx="1295370" cy="12955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2" name="Oval 34"/>
            <p:cNvSpPr/>
            <p:nvPr/>
          </p:nvSpPr>
          <p:spPr bwMode="gray">
            <a:xfrm>
              <a:off x="438116" y="1780526"/>
              <a:ext cx="1295370" cy="12955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3" name="Oval 35"/>
            <p:cNvSpPr/>
            <p:nvPr/>
          </p:nvSpPr>
          <p:spPr bwMode="gray">
            <a:xfrm>
              <a:off x="590513" y="2771244"/>
              <a:ext cx="838181" cy="8383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4" name="Donut 36"/>
            <p:cNvSpPr/>
            <p:nvPr/>
          </p:nvSpPr>
          <p:spPr bwMode="gray">
            <a:xfrm>
              <a:off x="6214895" y="1920243"/>
              <a:ext cx="768332" cy="801784"/>
            </a:xfrm>
            <a:prstGeom prst="donut">
              <a:avLst>
                <a:gd name="adj" fmla="val 10752"/>
              </a:avLst>
            </a:prstGeom>
            <a:noFill/>
            <a:ln w="381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solidFill>
                  <a:schemeClr val="tx1"/>
                </a:solidFill>
              </a:endParaRPr>
            </a:p>
          </p:txBody>
        </p:sp>
        <p:sp>
          <p:nvSpPr>
            <p:cNvPr id="35" name="Oval 37"/>
            <p:cNvSpPr/>
            <p:nvPr/>
          </p:nvSpPr>
          <p:spPr bwMode="gray">
            <a:xfrm>
              <a:off x="2038279" y="2847454"/>
              <a:ext cx="1219172" cy="12193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6" name="Oval 38"/>
            <p:cNvSpPr/>
            <p:nvPr/>
          </p:nvSpPr>
          <p:spPr bwMode="gray">
            <a:xfrm>
              <a:off x="1047702" y="2923663"/>
              <a:ext cx="1142973" cy="114313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7" name="Oval 39"/>
            <p:cNvSpPr/>
            <p:nvPr/>
          </p:nvSpPr>
          <p:spPr bwMode="gray">
            <a:xfrm>
              <a:off x="6991164" y="2999872"/>
              <a:ext cx="1142973" cy="12193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gray">
            <a:xfrm>
              <a:off x="4927462" y="2599774"/>
              <a:ext cx="260344" cy="214339"/>
            </a:xfrm>
            <a:custGeom>
              <a:avLst/>
              <a:gdLst/>
              <a:ahLst/>
              <a:cxnLst>
                <a:cxn ang="0">
                  <a:pos x="164" y="72"/>
                </a:cxn>
                <a:cxn ang="0">
                  <a:pos x="161" y="58"/>
                </a:cxn>
                <a:cxn ang="0">
                  <a:pos x="156" y="44"/>
                </a:cxn>
                <a:cxn ang="0">
                  <a:pos x="148" y="32"/>
                </a:cxn>
                <a:cxn ang="0">
                  <a:pos x="138" y="20"/>
                </a:cxn>
                <a:cxn ang="0">
                  <a:pos x="123" y="12"/>
                </a:cxn>
                <a:cxn ang="0">
                  <a:pos x="108" y="6"/>
                </a:cxn>
                <a:cxn ang="0">
                  <a:pos x="91" y="2"/>
                </a:cxn>
                <a:cxn ang="0">
                  <a:pos x="73" y="0"/>
                </a:cxn>
                <a:cxn ang="0">
                  <a:pos x="50" y="2"/>
                </a:cxn>
                <a:cxn ang="0">
                  <a:pos x="30" y="8"/>
                </a:cxn>
                <a:cxn ang="0">
                  <a:pos x="13" y="18"/>
                </a:cxn>
                <a:cxn ang="0">
                  <a:pos x="0" y="30"/>
                </a:cxn>
                <a:cxn ang="0">
                  <a:pos x="10" y="26"/>
                </a:cxn>
                <a:cxn ang="0">
                  <a:pos x="20" y="24"/>
                </a:cxn>
                <a:cxn ang="0">
                  <a:pos x="33" y="22"/>
                </a:cxn>
                <a:cxn ang="0">
                  <a:pos x="43" y="22"/>
                </a:cxn>
                <a:cxn ang="0">
                  <a:pos x="60" y="24"/>
                </a:cxn>
                <a:cxn ang="0">
                  <a:pos x="78" y="28"/>
                </a:cxn>
                <a:cxn ang="0">
                  <a:pos x="93" y="34"/>
                </a:cxn>
                <a:cxn ang="0">
                  <a:pos x="108" y="42"/>
                </a:cxn>
                <a:cxn ang="0">
                  <a:pos x="118" y="54"/>
                </a:cxn>
                <a:cxn ang="0">
                  <a:pos x="126" y="66"/>
                </a:cxn>
                <a:cxn ang="0">
                  <a:pos x="131" y="79"/>
                </a:cxn>
                <a:cxn ang="0">
                  <a:pos x="133" y="93"/>
                </a:cxn>
                <a:cxn ang="0">
                  <a:pos x="131" y="105"/>
                </a:cxn>
                <a:cxn ang="0">
                  <a:pos x="128" y="115"/>
                </a:cxn>
                <a:cxn ang="0">
                  <a:pos x="123" y="125"/>
                </a:cxn>
                <a:cxn ang="0">
                  <a:pos x="116" y="135"/>
                </a:cxn>
                <a:cxn ang="0">
                  <a:pos x="136" y="123"/>
                </a:cxn>
                <a:cxn ang="0">
                  <a:pos x="151" y="109"/>
                </a:cxn>
                <a:cxn ang="0">
                  <a:pos x="161" y="91"/>
                </a:cxn>
                <a:cxn ang="0">
                  <a:pos x="164" y="72"/>
                </a:cxn>
              </a:cxnLst>
              <a:rect l="0" t="0" r="r" b="b"/>
              <a:pathLst>
                <a:path w="164" h="135">
                  <a:moveTo>
                    <a:pt x="164" y="72"/>
                  </a:moveTo>
                  <a:lnTo>
                    <a:pt x="161" y="58"/>
                  </a:lnTo>
                  <a:lnTo>
                    <a:pt x="156" y="44"/>
                  </a:lnTo>
                  <a:lnTo>
                    <a:pt x="148" y="32"/>
                  </a:lnTo>
                  <a:lnTo>
                    <a:pt x="138" y="20"/>
                  </a:lnTo>
                  <a:lnTo>
                    <a:pt x="123" y="12"/>
                  </a:lnTo>
                  <a:lnTo>
                    <a:pt x="108" y="6"/>
                  </a:lnTo>
                  <a:lnTo>
                    <a:pt x="91" y="2"/>
                  </a:lnTo>
                  <a:lnTo>
                    <a:pt x="73" y="0"/>
                  </a:lnTo>
                  <a:lnTo>
                    <a:pt x="50" y="2"/>
                  </a:lnTo>
                  <a:lnTo>
                    <a:pt x="30" y="8"/>
                  </a:lnTo>
                  <a:lnTo>
                    <a:pt x="13" y="18"/>
                  </a:lnTo>
                  <a:lnTo>
                    <a:pt x="0" y="30"/>
                  </a:lnTo>
                  <a:lnTo>
                    <a:pt x="10" y="26"/>
                  </a:lnTo>
                  <a:lnTo>
                    <a:pt x="20" y="24"/>
                  </a:lnTo>
                  <a:lnTo>
                    <a:pt x="33" y="22"/>
                  </a:lnTo>
                  <a:lnTo>
                    <a:pt x="43" y="22"/>
                  </a:lnTo>
                  <a:lnTo>
                    <a:pt x="60" y="24"/>
                  </a:lnTo>
                  <a:lnTo>
                    <a:pt x="78" y="28"/>
                  </a:lnTo>
                  <a:lnTo>
                    <a:pt x="93" y="34"/>
                  </a:lnTo>
                  <a:lnTo>
                    <a:pt x="108" y="42"/>
                  </a:lnTo>
                  <a:lnTo>
                    <a:pt x="118" y="54"/>
                  </a:lnTo>
                  <a:lnTo>
                    <a:pt x="126" y="66"/>
                  </a:lnTo>
                  <a:lnTo>
                    <a:pt x="131" y="79"/>
                  </a:lnTo>
                  <a:lnTo>
                    <a:pt x="133" y="93"/>
                  </a:lnTo>
                  <a:lnTo>
                    <a:pt x="131" y="105"/>
                  </a:lnTo>
                  <a:lnTo>
                    <a:pt x="128" y="115"/>
                  </a:lnTo>
                  <a:lnTo>
                    <a:pt x="123" y="125"/>
                  </a:lnTo>
                  <a:lnTo>
                    <a:pt x="116" y="135"/>
                  </a:lnTo>
                  <a:lnTo>
                    <a:pt x="136" y="123"/>
                  </a:lnTo>
                  <a:lnTo>
                    <a:pt x="151" y="109"/>
                  </a:lnTo>
                  <a:lnTo>
                    <a:pt x="161" y="91"/>
                  </a:lnTo>
                  <a:lnTo>
                    <a:pt x="164" y="7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latin typeface="+mn-lt"/>
                <a:ea typeface="+mn-ea"/>
              </a:endParaRPr>
            </a:p>
          </p:txBody>
        </p:sp>
        <p:sp>
          <p:nvSpPr>
            <p:cNvPr id="39" name="Oval 41"/>
            <p:cNvSpPr/>
            <p:nvPr/>
          </p:nvSpPr>
          <p:spPr bwMode="gray">
            <a:xfrm>
              <a:off x="5391002" y="3304708"/>
              <a:ext cx="647685" cy="72875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40" name="Oval 41"/>
            <p:cNvSpPr/>
            <p:nvPr/>
          </p:nvSpPr>
          <p:spPr bwMode="gray">
            <a:xfrm>
              <a:off x="547652" y="1715431"/>
              <a:ext cx="228595" cy="22703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41" name="Oval 42"/>
            <p:cNvSpPr/>
            <p:nvPr/>
          </p:nvSpPr>
          <p:spPr bwMode="gray">
            <a:xfrm>
              <a:off x="7918243" y="3939784"/>
              <a:ext cx="228595" cy="2286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grpSp>
          <p:nvGrpSpPr>
            <p:cNvPr id="42" name="Group 189"/>
            <p:cNvGrpSpPr/>
            <p:nvPr/>
          </p:nvGrpSpPr>
          <p:grpSpPr bwMode="gray">
            <a:xfrm rot="21443857">
              <a:off x="8156683" y="3290239"/>
              <a:ext cx="575929" cy="576123"/>
              <a:chOff x="3500430" y="1714488"/>
              <a:chExt cx="2357454" cy="2358248"/>
            </a:xfrm>
            <a:solidFill>
              <a:schemeClr val="tx2"/>
            </a:solidFill>
            <a:effectLst/>
          </p:grpSpPr>
          <p:sp>
            <p:nvSpPr>
              <p:cNvPr id="53" name="Oval 55"/>
              <p:cNvSpPr/>
              <p:nvPr/>
            </p:nvSpPr>
            <p:spPr bwMode="gray">
              <a:xfrm>
                <a:off x="3500430" y="1714488"/>
                <a:ext cx="2357454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54" name="Oval 56"/>
              <p:cNvSpPr/>
              <p:nvPr/>
            </p:nvSpPr>
            <p:spPr bwMode="gray">
              <a:xfrm>
                <a:off x="4071934" y="1714488"/>
                <a:ext cx="1214446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cxnSp>
            <p:nvCxnSpPr>
              <p:cNvPr id="55" name="Straight Connector 57"/>
              <p:cNvCxnSpPr>
                <a:stCxn id="57" idx="0"/>
                <a:endCxn id="57" idx="4"/>
              </p:cNvCxnSpPr>
              <p:nvPr/>
            </p:nvCxnSpPr>
            <p:spPr bwMode="gray">
              <a:xfrm rot="162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8"/>
              <p:cNvCxnSpPr>
                <a:stCxn id="56" idx="2"/>
                <a:endCxn id="56" idx="6"/>
              </p:cNvCxnSpPr>
              <p:nvPr/>
            </p:nvCxnSpPr>
            <p:spPr bwMode="gray">
              <a:xfrm rot="108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Freeform 59"/>
              <p:cNvSpPr/>
              <p:nvPr/>
            </p:nvSpPr>
            <p:spPr bwMode="gray">
              <a:xfrm>
                <a:off x="3790276" y="3436537"/>
                <a:ext cx="1736318" cy="261258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58" name="Freeform 60"/>
              <p:cNvSpPr/>
              <p:nvPr/>
            </p:nvSpPr>
            <p:spPr bwMode="gray">
              <a:xfrm flipV="1">
                <a:off x="3791004" y="2085373"/>
                <a:ext cx="1736318" cy="296085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  <p:sp>
          <p:nvSpPr>
            <p:cNvPr id="43" name="Oval 38"/>
            <p:cNvSpPr/>
            <p:nvPr/>
          </p:nvSpPr>
          <p:spPr bwMode="gray">
            <a:xfrm>
              <a:off x="6714946" y="2491811"/>
              <a:ext cx="609586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/>
            </a:p>
          </p:txBody>
        </p:sp>
        <p:sp>
          <p:nvSpPr>
            <p:cNvPr id="44" name="Freeform 102"/>
            <p:cNvSpPr>
              <a:spLocks/>
            </p:cNvSpPr>
            <p:nvPr/>
          </p:nvSpPr>
          <p:spPr bwMode="gray">
            <a:xfrm>
              <a:off x="3071718" y="991445"/>
              <a:ext cx="914379" cy="757327"/>
            </a:xfrm>
            <a:custGeom>
              <a:avLst/>
              <a:gdLst/>
              <a:ahLst/>
              <a:cxnLst>
                <a:cxn ang="0">
                  <a:pos x="2529" y="1601"/>
                </a:cxn>
                <a:cxn ang="0">
                  <a:pos x="3456" y="1800"/>
                </a:cxn>
                <a:cxn ang="0">
                  <a:pos x="1218" y="2904"/>
                </a:cxn>
                <a:cxn ang="0">
                  <a:pos x="2582" y="3078"/>
                </a:cxn>
                <a:cxn ang="0">
                  <a:pos x="0" y="5263"/>
                </a:cxn>
                <a:cxn ang="0">
                  <a:pos x="4356" y="2880"/>
                </a:cxn>
                <a:cxn ang="0">
                  <a:pos x="3866" y="2755"/>
                </a:cxn>
                <a:cxn ang="0">
                  <a:pos x="5508" y="1899"/>
                </a:cxn>
                <a:cxn ang="0">
                  <a:pos x="4303" y="1564"/>
                </a:cxn>
                <a:cxn ang="0">
                  <a:pos x="6355" y="0"/>
                </a:cxn>
                <a:cxn ang="0">
                  <a:pos x="2529" y="1601"/>
                </a:cxn>
              </a:cxnLst>
              <a:rect l="0" t="0" r="r" b="b"/>
              <a:pathLst>
                <a:path w="6355" h="5263">
                  <a:moveTo>
                    <a:pt x="2529" y="1601"/>
                  </a:moveTo>
                  <a:lnTo>
                    <a:pt x="3456" y="1800"/>
                  </a:lnTo>
                  <a:lnTo>
                    <a:pt x="1218" y="2904"/>
                  </a:lnTo>
                  <a:lnTo>
                    <a:pt x="2582" y="3078"/>
                  </a:lnTo>
                  <a:lnTo>
                    <a:pt x="0" y="5263"/>
                  </a:lnTo>
                  <a:lnTo>
                    <a:pt x="4356" y="2880"/>
                  </a:lnTo>
                  <a:lnTo>
                    <a:pt x="3866" y="2755"/>
                  </a:lnTo>
                  <a:lnTo>
                    <a:pt x="5508" y="1899"/>
                  </a:lnTo>
                  <a:lnTo>
                    <a:pt x="4303" y="1564"/>
                  </a:lnTo>
                  <a:lnTo>
                    <a:pt x="6355" y="0"/>
                  </a:lnTo>
                  <a:lnTo>
                    <a:pt x="2529" y="1601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>
                <a:latin typeface="+mn-lt"/>
                <a:ea typeface="+mn-ea"/>
              </a:endParaRPr>
            </a:p>
          </p:txBody>
        </p:sp>
        <p:grpSp>
          <p:nvGrpSpPr>
            <p:cNvPr id="45" name="Group 196"/>
            <p:cNvGrpSpPr/>
            <p:nvPr/>
          </p:nvGrpSpPr>
          <p:grpSpPr bwMode="gray">
            <a:xfrm>
              <a:off x="6635727" y="4002103"/>
              <a:ext cx="886799" cy="632678"/>
              <a:chOff x="849116" y="1364258"/>
              <a:chExt cx="5156249" cy="3678677"/>
            </a:xfrm>
            <a:solidFill>
              <a:schemeClr val="tx2"/>
            </a:solidFill>
            <a:effectLst/>
          </p:grpSpPr>
          <p:sp>
            <p:nvSpPr>
              <p:cNvPr id="49" name="Freeform 51"/>
              <p:cNvSpPr/>
              <p:nvPr/>
            </p:nvSpPr>
            <p:spPr bwMode="gray">
              <a:xfrm rot="2141029">
                <a:off x="2136999" y="3692238"/>
                <a:ext cx="3585725" cy="1222454"/>
              </a:xfrm>
              <a:custGeom>
                <a:avLst/>
                <a:gdLst>
                  <a:gd name="connsiteX0" fmla="*/ 0 w 3571900"/>
                  <a:gd name="connsiteY0" fmla="*/ 1178727 h 2357454"/>
                  <a:gd name="connsiteX1" fmla="*/ 802175 w 3571900"/>
                  <a:gd name="connsiteY1" fmla="*/ 194952 h 2357454"/>
                  <a:gd name="connsiteX2" fmla="*/ 1785952 w 3571900"/>
                  <a:gd name="connsiteY2" fmla="*/ 3 h 2357454"/>
                  <a:gd name="connsiteX3" fmla="*/ 2769729 w 3571900"/>
                  <a:gd name="connsiteY3" fmla="*/ 194954 h 2357454"/>
                  <a:gd name="connsiteX4" fmla="*/ 3571900 w 3571900"/>
                  <a:gd name="connsiteY4" fmla="*/ 1178733 h 2357454"/>
                  <a:gd name="connsiteX5" fmla="*/ 2769726 w 3571900"/>
                  <a:gd name="connsiteY5" fmla="*/ 2162510 h 2357454"/>
                  <a:gd name="connsiteX6" fmla="*/ 1785949 w 3571900"/>
                  <a:gd name="connsiteY6" fmla="*/ 2357460 h 2357454"/>
                  <a:gd name="connsiteX7" fmla="*/ 802172 w 3571900"/>
                  <a:gd name="connsiteY7" fmla="*/ 2162509 h 2357454"/>
                  <a:gd name="connsiteX8" fmla="*/ 0 w 3571900"/>
                  <a:gd name="connsiteY8" fmla="*/ 1178731 h 2357454"/>
                  <a:gd name="connsiteX9" fmla="*/ 0 w 3571900"/>
                  <a:gd name="connsiteY9" fmla="*/ 1178727 h 2357454"/>
                  <a:gd name="connsiteX0" fmla="*/ 2769730 w 3571903"/>
                  <a:gd name="connsiteY0" fmla="*/ 194952 h 2357458"/>
                  <a:gd name="connsiteX1" fmla="*/ 3571901 w 3571903"/>
                  <a:gd name="connsiteY1" fmla="*/ 1178731 h 2357458"/>
                  <a:gd name="connsiteX2" fmla="*/ 2769727 w 3571903"/>
                  <a:gd name="connsiteY2" fmla="*/ 2162508 h 2357458"/>
                  <a:gd name="connsiteX3" fmla="*/ 1785950 w 3571903"/>
                  <a:gd name="connsiteY3" fmla="*/ 2357458 h 2357458"/>
                  <a:gd name="connsiteX4" fmla="*/ 802173 w 3571903"/>
                  <a:gd name="connsiteY4" fmla="*/ 2162507 h 2357458"/>
                  <a:gd name="connsiteX5" fmla="*/ 1 w 3571903"/>
                  <a:gd name="connsiteY5" fmla="*/ 1178729 h 2357458"/>
                  <a:gd name="connsiteX6" fmla="*/ 1 w 3571903"/>
                  <a:gd name="connsiteY6" fmla="*/ 1178725 h 2357458"/>
                  <a:gd name="connsiteX7" fmla="*/ 802176 w 3571903"/>
                  <a:gd name="connsiteY7" fmla="*/ 194950 h 2357458"/>
                  <a:gd name="connsiteX8" fmla="*/ 1877393 w 3571903"/>
                  <a:gd name="connsiteY8" fmla="*/ 91441 h 2357458"/>
                  <a:gd name="connsiteX0" fmla="*/ 2769730 w 3571903"/>
                  <a:gd name="connsiteY0" fmla="*/ 103511 h 2266017"/>
                  <a:gd name="connsiteX1" fmla="*/ 3571901 w 3571903"/>
                  <a:gd name="connsiteY1" fmla="*/ 1087290 h 2266017"/>
                  <a:gd name="connsiteX2" fmla="*/ 2769727 w 3571903"/>
                  <a:gd name="connsiteY2" fmla="*/ 2071067 h 2266017"/>
                  <a:gd name="connsiteX3" fmla="*/ 1785950 w 3571903"/>
                  <a:gd name="connsiteY3" fmla="*/ 2266017 h 2266017"/>
                  <a:gd name="connsiteX4" fmla="*/ 802173 w 3571903"/>
                  <a:gd name="connsiteY4" fmla="*/ 2071066 h 2266017"/>
                  <a:gd name="connsiteX5" fmla="*/ 1 w 3571903"/>
                  <a:gd name="connsiteY5" fmla="*/ 1087288 h 2266017"/>
                  <a:gd name="connsiteX6" fmla="*/ 1 w 3571903"/>
                  <a:gd name="connsiteY6" fmla="*/ 1087284 h 2266017"/>
                  <a:gd name="connsiteX7" fmla="*/ 1877393 w 3571903"/>
                  <a:gd name="connsiteY7" fmla="*/ 0 h 2266017"/>
                  <a:gd name="connsiteX0" fmla="*/ 2769730 w 3571903"/>
                  <a:gd name="connsiteY0" fmla="*/ 0 h 2162506"/>
                  <a:gd name="connsiteX1" fmla="*/ 3571901 w 3571903"/>
                  <a:gd name="connsiteY1" fmla="*/ 983779 h 2162506"/>
                  <a:gd name="connsiteX2" fmla="*/ 2769727 w 3571903"/>
                  <a:gd name="connsiteY2" fmla="*/ 1967556 h 2162506"/>
                  <a:gd name="connsiteX3" fmla="*/ 1785950 w 3571903"/>
                  <a:gd name="connsiteY3" fmla="*/ 2162506 h 2162506"/>
                  <a:gd name="connsiteX4" fmla="*/ 802173 w 3571903"/>
                  <a:gd name="connsiteY4" fmla="*/ 1967555 h 2162506"/>
                  <a:gd name="connsiteX5" fmla="*/ 1 w 3571903"/>
                  <a:gd name="connsiteY5" fmla="*/ 983777 h 2162506"/>
                  <a:gd name="connsiteX6" fmla="*/ 1 w 3571903"/>
                  <a:gd name="connsiteY6" fmla="*/ 983773 h 2162506"/>
                  <a:gd name="connsiteX0" fmla="*/ 3571901 w 3571901"/>
                  <a:gd name="connsiteY0" fmla="*/ 6 h 1178733"/>
                  <a:gd name="connsiteX1" fmla="*/ 2769727 w 3571901"/>
                  <a:gd name="connsiteY1" fmla="*/ 983783 h 1178733"/>
                  <a:gd name="connsiteX2" fmla="*/ 1785950 w 3571901"/>
                  <a:gd name="connsiteY2" fmla="*/ 1178733 h 1178733"/>
                  <a:gd name="connsiteX3" fmla="*/ 802173 w 3571901"/>
                  <a:gd name="connsiteY3" fmla="*/ 983782 h 1178733"/>
                  <a:gd name="connsiteX4" fmla="*/ 1 w 3571901"/>
                  <a:gd name="connsiteY4" fmla="*/ 4 h 1178733"/>
                  <a:gd name="connsiteX5" fmla="*/ 1 w 3571901"/>
                  <a:gd name="connsiteY5" fmla="*/ 0 h 1178733"/>
                  <a:gd name="connsiteX0" fmla="*/ 3670562 w 3670562"/>
                  <a:gd name="connsiteY0" fmla="*/ 16711 h 1178733"/>
                  <a:gd name="connsiteX1" fmla="*/ 2769727 w 3670562"/>
                  <a:gd name="connsiteY1" fmla="*/ 983783 h 1178733"/>
                  <a:gd name="connsiteX2" fmla="*/ 1785950 w 3670562"/>
                  <a:gd name="connsiteY2" fmla="*/ 1178733 h 1178733"/>
                  <a:gd name="connsiteX3" fmla="*/ 802173 w 3670562"/>
                  <a:gd name="connsiteY3" fmla="*/ 983782 h 1178733"/>
                  <a:gd name="connsiteX4" fmla="*/ 1 w 3670562"/>
                  <a:gd name="connsiteY4" fmla="*/ 4 h 1178733"/>
                  <a:gd name="connsiteX5" fmla="*/ 1 w 3670562"/>
                  <a:gd name="connsiteY5" fmla="*/ 0 h 1178733"/>
                  <a:gd name="connsiteX0" fmla="*/ 3670562 w 3700197"/>
                  <a:gd name="connsiteY0" fmla="*/ 16711 h 1178733"/>
                  <a:gd name="connsiteX1" fmla="*/ 2769727 w 3700197"/>
                  <a:gd name="connsiteY1" fmla="*/ 983783 h 1178733"/>
                  <a:gd name="connsiteX2" fmla="*/ 1785950 w 3700197"/>
                  <a:gd name="connsiteY2" fmla="*/ 1178733 h 1178733"/>
                  <a:gd name="connsiteX3" fmla="*/ 802173 w 3700197"/>
                  <a:gd name="connsiteY3" fmla="*/ 983782 h 1178733"/>
                  <a:gd name="connsiteX4" fmla="*/ 1 w 3700197"/>
                  <a:gd name="connsiteY4" fmla="*/ 4 h 1178733"/>
                  <a:gd name="connsiteX5" fmla="*/ 1 w 3700197"/>
                  <a:gd name="connsiteY5" fmla="*/ 0 h 1178733"/>
                  <a:gd name="connsiteX0" fmla="*/ 2769727 w 2769726"/>
                  <a:gd name="connsiteY0" fmla="*/ 983783 h 1178733"/>
                  <a:gd name="connsiteX1" fmla="*/ 1785950 w 2769726"/>
                  <a:gd name="connsiteY1" fmla="*/ 1178733 h 1178733"/>
                  <a:gd name="connsiteX2" fmla="*/ 802173 w 2769726"/>
                  <a:gd name="connsiteY2" fmla="*/ 983782 h 1178733"/>
                  <a:gd name="connsiteX3" fmla="*/ 1 w 2769726"/>
                  <a:gd name="connsiteY3" fmla="*/ 4 h 1178733"/>
                  <a:gd name="connsiteX4" fmla="*/ 1 w 2769726"/>
                  <a:gd name="connsiteY4" fmla="*/ 0 h 1178733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8199" h="1357351">
                    <a:moveTo>
                      <a:pt x="3688199" y="252162"/>
                    </a:moveTo>
                    <a:cubicBezTo>
                      <a:pt x="3430394" y="927488"/>
                      <a:pt x="2479538" y="1186557"/>
                      <a:pt x="2121841" y="1235414"/>
                    </a:cubicBezTo>
                    <a:cubicBezTo>
                      <a:pt x="1640837" y="1357351"/>
                      <a:pt x="1094099" y="1110945"/>
                      <a:pt x="802173" y="983782"/>
                    </a:cubicBezTo>
                    <a:cubicBezTo>
                      <a:pt x="301350" y="765623"/>
                      <a:pt x="0" y="396049"/>
                      <a:pt x="1" y="4"/>
                    </a:cubicBezTo>
                    <a:lnTo>
                      <a:pt x="1" y="0"/>
                    </a:lnTo>
                  </a:path>
                </a:pathLst>
              </a:custGeom>
              <a:noFill/>
              <a:ln w="38100" cap="flat">
                <a:solidFill>
                  <a:schemeClr val="tx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50" name="Freeform 52"/>
              <p:cNvSpPr/>
              <p:nvPr/>
            </p:nvSpPr>
            <p:spPr bwMode="gray">
              <a:xfrm>
                <a:off x="3094892" y="2571744"/>
                <a:ext cx="834166" cy="1578225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4352" h="1627833">
                    <a:moveTo>
                      <a:pt x="0" y="1627833"/>
                    </a:moveTo>
                    <a:cubicBezTo>
                      <a:pt x="35169" y="1356527"/>
                      <a:pt x="70339" y="1085222"/>
                      <a:pt x="221064" y="813917"/>
                    </a:cubicBezTo>
                    <a:cubicBezTo>
                      <a:pt x="371789" y="542612"/>
                      <a:pt x="638070" y="271306"/>
                      <a:pt x="904352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</p:txBody>
          </p:sp>
          <p:sp>
            <p:nvSpPr>
              <p:cNvPr id="51" name="Freeform 53"/>
              <p:cNvSpPr/>
              <p:nvPr/>
            </p:nvSpPr>
            <p:spPr bwMode="gray">
              <a:xfrm rot="2141029">
                <a:off x="2400570" y="2790473"/>
                <a:ext cx="3604795" cy="2252462"/>
              </a:xfrm>
              <a:custGeom>
                <a:avLst/>
                <a:gdLst>
                  <a:gd name="connsiteX0" fmla="*/ 0 w 3653178"/>
                  <a:gd name="connsiteY0" fmla="*/ 1178727 h 2357454"/>
                  <a:gd name="connsiteX1" fmla="*/ 836180 w 3653178"/>
                  <a:gd name="connsiteY1" fmla="*/ 188318 h 2357454"/>
                  <a:gd name="connsiteX2" fmla="*/ 1826591 w 3653178"/>
                  <a:gd name="connsiteY2" fmla="*/ 2 h 2357454"/>
                  <a:gd name="connsiteX3" fmla="*/ 2817002 w 3653178"/>
                  <a:gd name="connsiteY3" fmla="*/ 188319 h 2357454"/>
                  <a:gd name="connsiteX4" fmla="*/ 3653178 w 3653178"/>
                  <a:gd name="connsiteY4" fmla="*/ 1178732 h 2357454"/>
                  <a:gd name="connsiteX5" fmla="*/ 2816999 w 3653178"/>
                  <a:gd name="connsiteY5" fmla="*/ 2169143 h 2357454"/>
                  <a:gd name="connsiteX6" fmla="*/ 1826588 w 3653178"/>
                  <a:gd name="connsiteY6" fmla="*/ 2357459 h 2357454"/>
                  <a:gd name="connsiteX7" fmla="*/ 836177 w 3653178"/>
                  <a:gd name="connsiteY7" fmla="*/ 2169142 h 2357454"/>
                  <a:gd name="connsiteX8" fmla="*/ 0 w 3653178"/>
                  <a:gd name="connsiteY8" fmla="*/ 1178730 h 2357454"/>
                  <a:gd name="connsiteX9" fmla="*/ 0 w 3653178"/>
                  <a:gd name="connsiteY9" fmla="*/ 1178727 h 235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53178" h="2357454">
                    <a:moveTo>
                      <a:pt x="0" y="1178727"/>
                    </a:moveTo>
                    <a:cubicBezTo>
                      <a:pt x="1" y="778376"/>
                      <a:pt x="314901" y="405395"/>
                      <a:pt x="836180" y="188318"/>
                    </a:cubicBezTo>
                    <a:cubicBezTo>
                      <a:pt x="1131382" y="65387"/>
                      <a:pt x="1475259" y="2"/>
                      <a:pt x="1826591" y="2"/>
                    </a:cubicBezTo>
                    <a:cubicBezTo>
                      <a:pt x="2177923" y="2"/>
                      <a:pt x="2521800" y="65387"/>
                      <a:pt x="2817002" y="188319"/>
                    </a:cubicBezTo>
                    <a:cubicBezTo>
                      <a:pt x="3338282" y="405397"/>
                      <a:pt x="3653180" y="778380"/>
                      <a:pt x="3653178" y="1178732"/>
                    </a:cubicBezTo>
                    <a:cubicBezTo>
                      <a:pt x="3653178" y="1579083"/>
                      <a:pt x="3338279" y="1952065"/>
                      <a:pt x="2816999" y="2169143"/>
                    </a:cubicBezTo>
                    <a:cubicBezTo>
                      <a:pt x="2521797" y="2292075"/>
                      <a:pt x="2177920" y="2357459"/>
                      <a:pt x="1826588" y="2357459"/>
                    </a:cubicBezTo>
                    <a:cubicBezTo>
                      <a:pt x="1475256" y="2357459"/>
                      <a:pt x="1131379" y="2292074"/>
                      <a:pt x="836177" y="2169142"/>
                    </a:cubicBezTo>
                    <a:cubicBezTo>
                      <a:pt x="314897" y="1952064"/>
                      <a:pt x="-1" y="1579081"/>
                      <a:pt x="0" y="1178730"/>
                    </a:cubicBezTo>
                    <a:lnTo>
                      <a:pt x="0" y="1178727"/>
                    </a:lnTo>
                    <a:close/>
                  </a:path>
                </a:pathLst>
              </a:cu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52" name="Freeform 54"/>
              <p:cNvSpPr/>
              <p:nvPr/>
            </p:nvSpPr>
            <p:spPr bwMode="gray">
              <a:xfrm rot="16950252">
                <a:off x="1458422" y="754952"/>
                <a:ext cx="1568382" cy="2786994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  <a:gd name="connsiteX0" fmla="*/ 0 w 915901"/>
                  <a:gd name="connsiteY0" fmla="*/ 1627833 h 1627833"/>
                  <a:gd name="connsiteX1" fmla="*/ 221064 w 915901"/>
                  <a:gd name="connsiteY1" fmla="*/ 813917 h 1627833"/>
                  <a:gd name="connsiteX2" fmla="*/ 915901 w 915901"/>
                  <a:gd name="connsiteY2" fmla="*/ 572541 h 1627833"/>
                  <a:gd name="connsiteX3" fmla="*/ 904352 w 915901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915901 w 1047133"/>
                  <a:gd name="connsiteY2" fmla="*/ 572541 h 1627833"/>
                  <a:gd name="connsiteX3" fmla="*/ 904352 w 1047133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410353 w 1047133"/>
                  <a:gd name="connsiteY2" fmla="*/ 126887 h 1627833"/>
                  <a:gd name="connsiteX3" fmla="*/ 904352 w 1047133"/>
                  <a:gd name="connsiteY3" fmla="*/ 0 h 1627833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700345"/>
                  <a:gd name="connsiteY0" fmla="*/ 2874598 h 2874598"/>
                  <a:gd name="connsiteX1" fmla="*/ 1033070 w 1700345"/>
                  <a:gd name="connsiteY1" fmla="*/ 1350117 h 2874598"/>
                  <a:gd name="connsiteX2" fmla="*/ 870377 w 1700345"/>
                  <a:gd name="connsiteY2" fmla="*/ 312162 h 2874598"/>
                  <a:gd name="connsiteX3" fmla="*/ 1700345 w 1700345"/>
                  <a:gd name="connsiteY3" fmla="*/ 0 h 2874598"/>
                  <a:gd name="connsiteX0" fmla="*/ 0 w 1700345"/>
                  <a:gd name="connsiteY0" fmla="*/ 2874598 h 2874598"/>
                  <a:gd name="connsiteX1" fmla="*/ 723847 w 1700345"/>
                  <a:gd name="connsiteY1" fmla="*/ 1431590 h 2874598"/>
                  <a:gd name="connsiteX2" fmla="*/ 870377 w 1700345"/>
                  <a:gd name="connsiteY2" fmla="*/ 312162 h 2874598"/>
                  <a:gd name="connsiteX3" fmla="*/ 1700345 w 1700345"/>
                  <a:gd name="connsiteY3" fmla="*/ 0 h 2874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0345" h="2874598">
                    <a:moveTo>
                      <a:pt x="0" y="2874598"/>
                    </a:moveTo>
                    <a:cubicBezTo>
                      <a:pt x="35169" y="2603292"/>
                      <a:pt x="578784" y="1858663"/>
                      <a:pt x="723847" y="1431590"/>
                    </a:cubicBezTo>
                    <a:cubicBezTo>
                      <a:pt x="868910" y="1004517"/>
                      <a:pt x="756496" y="447815"/>
                      <a:pt x="870377" y="312162"/>
                    </a:cubicBezTo>
                    <a:cubicBezTo>
                      <a:pt x="1147033" y="208108"/>
                      <a:pt x="1620139" y="512318"/>
                      <a:pt x="1700345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 dirty="0"/>
              </a:p>
            </p:txBody>
          </p:sp>
        </p:grpSp>
        <p:grpSp>
          <p:nvGrpSpPr>
            <p:cNvPr id="46" name="Group 93"/>
            <p:cNvGrpSpPr>
              <a:grpSpLocks/>
            </p:cNvGrpSpPr>
            <p:nvPr/>
          </p:nvGrpSpPr>
          <p:grpSpPr bwMode="auto">
            <a:xfrm>
              <a:off x="7178485" y="1745597"/>
              <a:ext cx="944541" cy="720811"/>
              <a:chOff x="7178485" y="1745597"/>
              <a:chExt cx="944541" cy="720811"/>
            </a:xfrm>
          </p:grpSpPr>
          <p:sp>
            <p:nvSpPr>
              <p:cNvPr id="47" name="Freeform 42"/>
              <p:cNvSpPr/>
              <p:nvPr/>
            </p:nvSpPr>
            <p:spPr bwMode="gray">
              <a:xfrm rot="19892593">
                <a:off x="7203884" y="1745597"/>
                <a:ext cx="873105" cy="630313"/>
              </a:xfrm>
              <a:custGeom>
                <a:avLst/>
                <a:gdLst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396231 w 1874827"/>
                  <a:gd name="connsiteY5" fmla="*/ 1248398 h 1354036"/>
                  <a:gd name="connsiteX6" fmla="*/ 1874827 w 1874827"/>
                  <a:gd name="connsiteY6" fmla="*/ 451909 h 1354036"/>
                  <a:gd name="connsiteX7" fmla="*/ 1046344 w 1874827"/>
                  <a:gd name="connsiteY7" fmla="*/ 454978 h 135403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74827" h="1417746">
                    <a:moveTo>
                      <a:pt x="1046344" y="454978"/>
                    </a:moveTo>
                    <a:cubicBezTo>
                      <a:pt x="953325" y="252796"/>
                      <a:pt x="726804" y="0"/>
                      <a:pt x="331393" y="53010"/>
                    </a:cubicBezTo>
                    <a:lnTo>
                      <a:pt x="0" y="912178"/>
                    </a:lnTo>
                    <a:cubicBezTo>
                      <a:pt x="397938" y="743190"/>
                      <a:pt x="635512" y="1040820"/>
                      <a:pt x="791662" y="1133107"/>
                    </a:cubicBezTo>
                    <a:cubicBezTo>
                      <a:pt x="1071427" y="1099716"/>
                      <a:pt x="1393387" y="1154357"/>
                      <a:pt x="1425492" y="1417746"/>
                    </a:cubicBezTo>
                    <a:lnTo>
                      <a:pt x="1396231" y="1248398"/>
                    </a:lnTo>
                    <a:lnTo>
                      <a:pt x="1874827" y="451909"/>
                    </a:lnTo>
                    <a:cubicBezTo>
                      <a:pt x="1709918" y="373807"/>
                      <a:pt x="1526196" y="202996"/>
                      <a:pt x="1046344" y="454978"/>
                    </a:cubicBezTo>
                    <a:close/>
                  </a:path>
                </a:pathLst>
              </a:custGeom>
              <a:solidFill>
                <a:schemeClr val="tx2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  <p:sp>
            <p:nvSpPr>
              <p:cNvPr id="48" name="Freeform 50"/>
              <p:cNvSpPr/>
              <p:nvPr/>
            </p:nvSpPr>
            <p:spPr bwMode="gray">
              <a:xfrm rot="19892593">
                <a:off x="7178485" y="1771000"/>
                <a:ext cx="944541" cy="695408"/>
              </a:xfrm>
              <a:custGeom>
                <a:avLst/>
                <a:gdLst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4475 w 2046767"/>
                  <a:gd name="connsiteY8" fmla="*/ 355846 h 144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46767" h="1440712">
                    <a:moveTo>
                      <a:pt x="427960" y="0"/>
                    </a:moveTo>
                    <a:lnTo>
                      <a:pt x="364165" y="29240"/>
                    </a:lnTo>
                    <a:lnTo>
                      <a:pt x="0" y="986170"/>
                    </a:lnTo>
                    <a:lnTo>
                      <a:pt x="18607" y="1073888"/>
                    </a:lnTo>
                    <a:lnTo>
                      <a:pt x="781493" y="1150974"/>
                    </a:lnTo>
                    <a:cubicBezTo>
                      <a:pt x="809426" y="1348211"/>
                      <a:pt x="985194" y="1279985"/>
                      <a:pt x="1004776" y="1201479"/>
                    </a:cubicBezTo>
                    <a:lnTo>
                      <a:pt x="1610832" y="1440712"/>
                    </a:lnTo>
                    <a:lnTo>
                      <a:pt x="2046767" y="725672"/>
                    </a:lnTo>
                    <a:lnTo>
                      <a:pt x="2004475" y="355846"/>
                    </a:lnTo>
                  </a:path>
                </a:pathLst>
              </a:cu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914400" y="2414017"/>
            <a:ext cx="10363200" cy="1470025"/>
          </a:xfrm>
          <a:prstGeom prst="rect">
            <a:avLst/>
          </a:prstGeom>
        </p:spPr>
        <p:txBody>
          <a:bodyPr lIns="91449" tIns="45725" rIns="91449" bIns="45725">
            <a:normAutofit/>
          </a:bodyPr>
          <a:lstStyle>
            <a:lvl1pPr>
              <a:defRPr sz="4399">
                <a:solidFill>
                  <a:schemeClr val="bg2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926336" y="5870448"/>
            <a:ext cx="8534401" cy="457200"/>
          </a:xfrm>
          <a:prstGeom prst="rect">
            <a:avLst/>
          </a:prstGeom>
        </p:spPr>
        <p:txBody>
          <a:bodyPr lIns="91449" tIns="45725" rIns="91449" bIns="45725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88" name="Date Placeholder 3"/>
          <p:cNvSpPr>
            <a:spLocks noGrp="1"/>
          </p:cNvSpPr>
          <p:nvPr>
            <p:ph type="dt" sz="half" idx="10"/>
          </p:nvPr>
        </p:nvSpPr>
        <p:spPr>
          <a:xfrm>
            <a:off x="8741833" y="6419851"/>
            <a:ext cx="2844801" cy="301625"/>
          </a:xfrm>
          <a:prstGeom prst="rect">
            <a:avLst/>
          </a:prstGeom>
        </p:spPr>
        <p:txBody>
          <a:bodyPr lIns="91449" tIns="45725" rIns="91449" bIns="45725"/>
          <a:lstStyle>
            <a:lvl1pPr>
              <a:defRPr/>
            </a:lvl1pPr>
          </a:lstStyle>
          <a:p>
            <a:pPr>
              <a:defRPr/>
            </a:pPr>
            <a:fld id="{71AB3B0F-C831-4CE2-88F5-EB9D1D9D8275}" type="datetimeFigureOut">
              <a:rPr lang="ko-KR" altLang="en-US"/>
              <a:pPr>
                <a:defRPr/>
              </a:pPr>
              <a:t>2019-10-25</a:t>
            </a:fld>
            <a:endParaRPr lang="ko-KR" altLang="en-US"/>
          </a:p>
        </p:txBody>
      </p:sp>
      <p:sp>
        <p:nvSpPr>
          <p:cNvPr id="8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19851"/>
            <a:ext cx="3860800" cy="301625"/>
          </a:xfrm>
          <a:prstGeom prst="rect">
            <a:avLst/>
          </a:prstGeom>
        </p:spPr>
        <p:txBody>
          <a:bodyPr lIns="91449" tIns="45725" rIns="91449" bIns="45725"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9367" y="6419851"/>
            <a:ext cx="2844801" cy="301625"/>
          </a:xfrm>
          <a:prstGeom prst="rect">
            <a:avLst/>
          </a:prstGeom>
        </p:spPr>
        <p:txBody>
          <a:bodyPr lIns="91449" tIns="45725" rIns="91449" bIns="45725"/>
          <a:lstStyle>
            <a:lvl1pPr>
              <a:defRPr/>
            </a:lvl1pPr>
          </a:lstStyle>
          <a:p>
            <a:pPr>
              <a:defRPr/>
            </a:pPr>
            <a:fld id="{14BE3575-F7BE-4631-81AF-CFD8BF5D57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4984203"/>
      </p:ext>
    </p:extLst>
  </p:cSld>
  <p:clrMapOvr>
    <a:masterClrMapping/>
  </p:clrMapOvr>
  <p:transition spd="med" advClick="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CF1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73"/>
            <a:ext cx="12191995" cy="6855855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 bwMode="auto">
          <a:xfrm>
            <a:off x="-8784" y="-1869"/>
            <a:ext cx="12200786" cy="64372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 smtClean="0">
              <a:solidFill>
                <a:schemeClr val="bg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914" y="-333210"/>
            <a:ext cx="1293091" cy="129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28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109"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217"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326"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434" algn="ctr" rtl="0" eaLnBrk="1" fontAlgn="base" latinLnBrk="1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831" indent="-342831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01" indent="-285693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1" indent="-228554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4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9" indent="-228554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4" algn="l" defTabSz="91421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2064485" y="2548092"/>
            <a:ext cx="7771951" cy="1470025"/>
          </a:xfrm>
        </p:spPr>
        <p:txBody>
          <a:bodyPr>
            <a:normAutofit/>
          </a:bodyPr>
          <a:lstStyle/>
          <a:p>
            <a:r>
              <a:rPr lang="ko-KR" altLang="en-US" sz="5399" dirty="0" err="1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영유아발달</a:t>
            </a:r>
            <a:r>
              <a:rPr lang="ko-KR" altLang="en-US" sz="5399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ko-KR" altLang="en-US" sz="5399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549064" y="45407"/>
            <a:ext cx="2460360" cy="3692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217" latinLnBrk="1"/>
            <a:r>
              <a:rPr lang="en-US" altLang="ko-KR" spc="-100" dirty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pc="-100" dirty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  </a:t>
            </a:r>
            <a:r>
              <a:rPr lang="ko-KR" altLang="en-US" spc="-100" dirty="0" err="1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영유아발달의</a:t>
            </a:r>
            <a:r>
              <a:rPr lang="ko-KR" altLang="en-US" spc="-100" dirty="0">
                <a:solidFill>
                  <a:prstClr val="white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기초</a:t>
            </a:r>
            <a:endParaRPr lang="ko-KR" altLang="en-US" dirty="0">
              <a:solidFill>
                <a:prstClr val="white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7196498"/>
      </p:ext>
    </p:extLst>
  </p:cSld>
  <p:clrMapOvr>
    <a:masterClrMapping/>
  </p:clrMapOvr>
  <p:transition spd="med" advClick="0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2084610" y="3748662"/>
            <a:ext cx="1655363" cy="1126204"/>
            <a:chOff x="557358" y="4389545"/>
            <a:chExt cx="2087852" cy="1126465"/>
          </a:xfrm>
        </p:grpSpPr>
        <p:sp>
          <p:nvSpPr>
            <p:cNvPr id="91" name="갈매기형 수장 90"/>
            <p:cNvSpPr/>
            <p:nvPr/>
          </p:nvSpPr>
          <p:spPr>
            <a:xfrm rot="16200000" flipV="1">
              <a:off x="1038054" y="3908855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E66C7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92" name="갈매기형 수장 91"/>
            <p:cNvSpPr/>
            <p:nvPr/>
          </p:nvSpPr>
          <p:spPr>
            <a:xfrm rot="16200000" flipV="1">
              <a:off x="1104191" y="3984921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E66C7D"/>
                </a:gs>
                <a:gs pos="100000">
                  <a:srgbClr val="DD374F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93" name="갈매기형 수장 92"/>
            <p:cNvSpPr/>
            <p:nvPr/>
          </p:nvSpPr>
          <p:spPr>
            <a:xfrm rot="16200000" flipV="1">
              <a:off x="1145067" y="4064202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E66C7D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94" name="그룹 93"/>
            <p:cNvGrpSpPr/>
            <p:nvPr/>
          </p:nvGrpSpPr>
          <p:grpSpPr>
            <a:xfrm rot="16200000">
              <a:off x="1443281" y="3712803"/>
              <a:ext cx="316007" cy="1669491"/>
              <a:chOff x="3460742" y="2110300"/>
              <a:chExt cx="539753" cy="1422954"/>
            </a:xfrm>
          </p:grpSpPr>
          <p:sp>
            <p:nvSpPr>
              <p:cNvPr id="98" name="타원 97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99" name="갈매기형 수장 98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1327103" y="5124450"/>
              <a:ext cx="537252" cy="143413"/>
              <a:chOff x="1327103" y="5099518"/>
              <a:chExt cx="537252" cy="168345"/>
            </a:xfrm>
          </p:grpSpPr>
          <p:sp>
            <p:nvSpPr>
              <p:cNvPr id="96" name="갈매기형 수장 95"/>
              <p:cNvSpPr/>
              <p:nvPr/>
            </p:nvSpPr>
            <p:spPr>
              <a:xfrm rot="16200000" flipV="1">
                <a:off x="1540872" y="4944387"/>
                <a:ext cx="109707" cy="537246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97" name="갈매기형 수장 96"/>
              <p:cNvSpPr/>
              <p:nvPr/>
            </p:nvSpPr>
            <p:spPr>
              <a:xfrm rot="16200000" flipV="1">
                <a:off x="1540878" y="4885749"/>
                <a:ext cx="109707" cy="537246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</p:grpSp>
      <p:grpSp>
        <p:nvGrpSpPr>
          <p:cNvPr id="7" name="그룹 6"/>
          <p:cNvGrpSpPr/>
          <p:nvPr/>
        </p:nvGrpSpPr>
        <p:grpSpPr>
          <a:xfrm>
            <a:off x="2081628" y="2779005"/>
            <a:ext cx="1655363" cy="1126204"/>
            <a:chOff x="553596" y="3419664"/>
            <a:chExt cx="2087852" cy="1126465"/>
          </a:xfrm>
        </p:grpSpPr>
        <p:sp>
          <p:nvSpPr>
            <p:cNvPr id="82" name="갈매기형 수장 81"/>
            <p:cNvSpPr/>
            <p:nvPr/>
          </p:nvSpPr>
          <p:spPr>
            <a:xfrm rot="16200000" flipV="1">
              <a:off x="1034292" y="2938974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DD621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83" name="갈매기형 수장 82"/>
            <p:cNvSpPr/>
            <p:nvPr/>
          </p:nvSpPr>
          <p:spPr>
            <a:xfrm rot="16200000" flipV="1">
              <a:off x="1100429" y="3015040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E88651"/>
                </a:gs>
                <a:gs pos="100000">
                  <a:srgbClr val="DD621D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84" name="갈매기형 수장 83"/>
            <p:cNvSpPr/>
            <p:nvPr/>
          </p:nvSpPr>
          <p:spPr>
            <a:xfrm rot="16200000" flipV="1">
              <a:off x="1141305" y="3094321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E88651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85" name="그룹 84"/>
            <p:cNvGrpSpPr/>
            <p:nvPr/>
          </p:nvGrpSpPr>
          <p:grpSpPr>
            <a:xfrm rot="16200000">
              <a:off x="1439519" y="2742922"/>
              <a:ext cx="316007" cy="1669491"/>
              <a:chOff x="3460742" y="2110300"/>
              <a:chExt cx="539753" cy="1422954"/>
            </a:xfrm>
          </p:grpSpPr>
          <p:sp>
            <p:nvSpPr>
              <p:cNvPr id="89" name="타원 88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90" name="갈매기형 수장 89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  <p:grpSp>
          <p:nvGrpSpPr>
            <p:cNvPr id="86" name="그룹 85"/>
            <p:cNvGrpSpPr/>
            <p:nvPr/>
          </p:nvGrpSpPr>
          <p:grpSpPr>
            <a:xfrm>
              <a:off x="1327113" y="4154569"/>
              <a:ext cx="537247" cy="143413"/>
              <a:chOff x="5000628" y="3116262"/>
              <a:chExt cx="372480" cy="141286"/>
            </a:xfrm>
          </p:grpSpPr>
          <p:sp>
            <p:nvSpPr>
              <p:cNvPr id="87" name="갈매기형 수장 86"/>
              <p:cNvSpPr/>
              <p:nvPr/>
            </p:nvSpPr>
            <p:spPr>
              <a:xfrm rot="16200000" flipV="1">
                <a:off x="5140831" y="3025272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88" name="갈매기형 수장 87"/>
              <p:cNvSpPr/>
              <p:nvPr/>
            </p:nvSpPr>
            <p:spPr>
              <a:xfrm rot="16200000" flipV="1">
                <a:off x="5140831" y="2976059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</p:grpSp>
      <p:grpSp>
        <p:nvGrpSpPr>
          <p:cNvPr id="8" name="그룹 7"/>
          <p:cNvGrpSpPr/>
          <p:nvPr/>
        </p:nvGrpSpPr>
        <p:grpSpPr>
          <a:xfrm>
            <a:off x="2078647" y="1809350"/>
            <a:ext cx="1655363" cy="1126204"/>
            <a:chOff x="549836" y="2449784"/>
            <a:chExt cx="2087852" cy="1126465"/>
          </a:xfrm>
        </p:grpSpPr>
        <p:sp>
          <p:nvSpPr>
            <p:cNvPr id="73" name="갈매기형 수장 72"/>
            <p:cNvSpPr/>
            <p:nvPr/>
          </p:nvSpPr>
          <p:spPr>
            <a:xfrm rot="16200000" flipV="1">
              <a:off x="1030532" y="1969094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6BB76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74" name="갈매기형 수장 73"/>
            <p:cNvSpPr/>
            <p:nvPr/>
          </p:nvSpPr>
          <p:spPr>
            <a:xfrm rot="16200000" flipV="1">
              <a:off x="1096669" y="2045160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6BB76D"/>
                </a:gs>
                <a:gs pos="100000">
                  <a:srgbClr val="448E46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75" name="갈매기형 수장 74"/>
            <p:cNvSpPr/>
            <p:nvPr/>
          </p:nvSpPr>
          <p:spPr>
            <a:xfrm rot="16200000" flipV="1">
              <a:off x="1137545" y="2124441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6BB76D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76" name="그룹 75"/>
            <p:cNvGrpSpPr/>
            <p:nvPr/>
          </p:nvGrpSpPr>
          <p:grpSpPr>
            <a:xfrm rot="16200000">
              <a:off x="1435759" y="1773042"/>
              <a:ext cx="316007" cy="1669491"/>
              <a:chOff x="3460742" y="2110300"/>
              <a:chExt cx="539753" cy="1422954"/>
            </a:xfrm>
          </p:grpSpPr>
          <p:sp>
            <p:nvSpPr>
              <p:cNvPr id="80" name="타원 79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81" name="갈매기형 수장 80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327113" y="3184689"/>
              <a:ext cx="537247" cy="143413"/>
              <a:chOff x="5000628" y="3116262"/>
              <a:chExt cx="372480" cy="141286"/>
            </a:xfrm>
          </p:grpSpPr>
          <p:sp>
            <p:nvSpPr>
              <p:cNvPr id="78" name="갈매기형 수장 77"/>
              <p:cNvSpPr/>
              <p:nvPr/>
            </p:nvSpPr>
            <p:spPr>
              <a:xfrm rot="16200000" flipV="1">
                <a:off x="5140831" y="3025272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79" name="갈매기형 수장 78"/>
              <p:cNvSpPr/>
              <p:nvPr/>
            </p:nvSpPr>
            <p:spPr>
              <a:xfrm rot="16200000" flipV="1">
                <a:off x="5140831" y="2976059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Text" lastClr="000000"/>
                  </a:solidFill>
                  <a:latin typeface="맑은 고딕"/>
                  <a:ea typeface="맑은 고딕"/>
                </a:endParaRPr>
              </a:p>
            </p:txBody>
          </p:sp>
        </p:grpSp>
      </p:grpSp>
      <p:sp>
        <p:nvSpPr>
          <p:cNvPr id="9" name="TextBox 222"/>
          <p:cNvSpPr txBox="1"/>
          <p:nvPr/>
        </p:nvSpPr>
        <p:spPr>
          <a:xfrm>
            <a:off x="2408946" y="2059840"/>
            <a:ext cx="982734" cy="430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sp>
        <p:nvSpPr>
          <p:cNvPr id="10" name="TextBox 223"/>
          <p:cNvSpPr txBox="1"/>
          <p:nvPr/>
        </p:nvSpPr>
        <p:spPr>
          <a:xfrm>
            <a:off x="2408945" y="3032933"/>
            <a:ext cx="982735" cy="430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sp>
        <p:nvSpPr>
          <p:cNvPr id="11" name="TextBox 224"/>
          <p:cNvSpPr txBox="1"/>
          <p:nvPr/>
        </p:nvSpPr>
        <p:spPr>
          <a:xfrm>
            <a:off x="2408945" y="3992981"/>
            <a:ext cx="982735" cy="430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200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3582254" y="2327871"/>
            <a:ext cx="6325946" cy="244886"/>
            <a:chOff x="2078411" y="2963523"/>
            <a:chExt cx="6327410" cy="244943"/>
          </a:xfrm>
        </p:grpSpPr>
        <p:cxnSp>
          <p:nvCxnSpPr>
            <p:cNvPr id="61" name="직선 연결선 60"/>
            <p:cNvCxnSpPr/>
            <p:nvPr/>
          </p:nvCxnSpPr>
          <p:spPr>
            <a:xfrm rot="10800000" flipH="1">
              <a:off x="2145919" y="3087980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6BB76D"/>
              </a:solidFill>
              <a:prstDash val="solid"/>
            </a:ln>
            <a:effectLst/>
          </p:spPr>
        </p:cxnSp>
        <p:grpSp>
          <p:nvGrpSpPr>
            <p:cNvPr id="62" name="그룹 61"/>
            <p:cNvGrpSpPr>
              <a:grpSpLocks noChangeAspect="1"/>
            </p:cNvGrpSpPr>
            <p:nvPr/>
          </p:nvGrpSpPr>
          <p:grpSpPr>
            <a:xfrm rot="5400000" flipH="1">
              <a:off x="8080951" y="2883597"/>
              <a:ext cx="244943" cy="404796"/>
              <a:chOff x="627714" y="3162299"/>
              <a:chExt cx="556549" cy="919760"/>
            </a:xfrm>
          </p:grpSpPr>
          <p:grpSp>
            <p:nvGrpSpPr>
              <p:cNvPr id="64" name="그룹 63"/>
              <p:cNvGrpSpPr/>
              <p:nvPr/>
            </p:nvGrpSpPr>
            <p:grpSpPr>
              <a:xfrm>
                <a:off x="627714" y="3162299"/>
                <a:ext cx="556549" cy="919760"/>
                <a:chOff x="627714" y="3162299"/>
                <a:chExt cx="556549" cy="919760"/>
              </a:xfrm>
            </p:grpSpPr>
            <p:sp>
              <p:nvSpPr>
                <p:cNvPr id="71" name="타원 70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6BB76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72" name="이등변 삼각형 71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6BB76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  <p:sp>
            <p:nvSpPr>
              <p:cNvPr id="65" name="타원 64"/>
              <p:cNvSpPr/>
              <p:nvPr/>
            </p:nvSpPr>
            <p:spPr>
              <a:xfrm>
                <a:off x="657826" y="3189404"/>
                <a:ext cx="493149" cy="493149"/>
              </a:xfrm>
              <a:prstGeom prst="ellipse">
                <a:avLst/>
              </a:prstGeom>
              <a:gradFill flip="none" rotWithShape="1">
                <a:gsLst>
                  <a:gs pos="0">
                    <a:srgbClr val="6BB76D"/>
                  </a:gs>
                  <a:gs pos="100000">
                    <a:srgbClr val="448E46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66" name="이등변 삼각형 65"/>
              <p:cNvSpPr/>
              <p:nvPr/>
            </p:nvSpPr>
            <p:spPr>
              <a:xfrm flipV="1">
                <a:off x="827692" y="3643314"/>
                <a:ext cx="153417" cy="346997"/>
              </a:xfrm>
              <a:prstGeom prst="triangle">
                <a:avLst/>
              </a:prstGeom>
              <a:solidFill>
                <a:srgbClr val="448E4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67" name="타원 66"/>
              <p:cNvSpPr/>
              <p:nvPr/>
            </p:nvSpPr>
            <p:spPr>
              <a:xfrm>
                <a:off x="696866" y="3228444"/>
                <a:ext cx="415068" cy="415068"/>
              </a:xfrm>
              <a:prstGeom prst="ellipse">
                <a:avLst/>
              </a:prstGeom>
              <a:gradFill>
                <a:gsLst>
                  <a:gs pos="75000">
                    <a:srgbClr val="6BB76D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grpSp>
            <p:nvGrpSpPr>
              <p:cNvPr id="68" name="그룹 67"/>
              <p:cNvGrpSpPr/>
              <p:nvPr/>
            </p:nvGrpSpPr>
            <p:grpSpPr>
              <a:xfrm>
                <a:off x="631403" y="3215827"/>
                <a:ext cx="431521" cy="259986"/>
                <a:chOff x="2510649" y="4017377"/>
                <a:chExt cx="1496033" cy="901342"/>
              </a:xfrm>
            </p:grpSpPr>
            <p:sp>
              <p:nvSpPr>
                <p:cNvPr id="69" name="달 68"/>
                <p:cNvSpPr/>
                <p:nvPr/>
              </p:nvSpPr>
              <p:spPr>
                <a:xfrm rot="3167261">
                  <a:off x="2861630" y="3773666"/>
                  <a:ext cx="794072" cy="1496033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70" name="타원 69"/>
                <p:cNvSpPr/>
                <p:nvPr/>
              </p:nvSpPr>
              <p:spPr>
                <a:xfrm>
                  <a:off x="2794161" y="4017377"/>
                  <a:ext cx="485256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</p:grpSp>
        <p:sp>
          <p:nvSpPr>
            <p:cNvPr id="63" name="타원 62"/>
            <p:cNvSpPr/>
            <p:nvPr/>
          </p:nvSpPr>
          <p:spPr>
            <a:xfrm>
              <a:off x="2078411" y="3023065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6BB76D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</p:txBody>
        </p:sp>
      </p:grpSp>
      <p:sp>
        <p:nvSpPr>
          <p:cNvPr id="15" name="TextBox 257"/>
          <p:cNvSpPr txBox="1"/>
          <p:nvPr/>
        </p:nvSpPr>
        <p:spPr>
          <a:xfrm>
            <a:off x="3890222" y="1901622"/>
            <a:ext cx="665413" cy="584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/>
            <a:r>
              <a:rPr lang="en-US" altLang="ko-KR" sz="3199" dirty="0">
                <a:solidFill>
                  <a:srgbClr val="6BB76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1</a:t>
            </a:r>
            <a:r>
              <a:rPr lang="en-US" altLang="ko-KR" sz="1200" dirty="0">
                <a:solidFill>
                  <a:srgbClr val="6BB76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ST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3582254" y="3295815"/>
            <a:ext cx="6325946" cy="244886"/>
            <a:chOff x="2078411" y="3927941"/>
            <a:chExt cx="6327410" cy="244943"/>
          </a:xfrm>
        </p:grpSpPr>
        <p:cxnSp>
          <p:nvCxnSpPr>
            <p:cNvPr id="49" name="직선 연결선 48"/>
            <p:cNvCxnSpPr/>
            <p:nvPr/>
          </p:nvCxnSpPr>
          <p:spPr>
            <a:xfrm rot="10800000" flipH="1">
              <a:off x="2145919" y="4052393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E88651"/>
              </a:solidFill>
              <a:prstDash val="solid"/>
            </a:ln>
            <a:effectLst/>
          </p:spPr>
        </p:cxnSp>
        <p:sp>
          <p:nvSpPr>
            <p:cNvPr id="50" name="타원 49"/>
            <p:cNvSpPr/>
            <p:nvPr/>
          </p:nvSpPr>
          <p:spPr>
            <a:xfrm>
              <a:off x="2078411" y="3987478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E88651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51" name="그룹 50"/>
            <p:cNvGrpSpPr/>
            <p:nvPr/>
          </p:nvGrpSpPr>
          <p:grpSpPr>
            <a:xfrm flipH="1">
              <a:off x="8001025" y="3927941"/>
              <a:ext cx="404796" cy="244943"/>
              <a:chOff x="507973" y="2827974"/>
              <a:chExt cx="404796" cy="244943"/>
            </a:xfrm>
          </p:grpSpPr>
          <p:grpSp>
            <p:nvGrpSpPr>
              <p:cNvPr id="52" name="그룹 51"/>
              <p:cNvGrpSpPr/>
              <p:nvPr/>
            </p:nvGrpSpPr>
            <p:grpSpPr>
              <a:xfrm rot="16200000">
                <a:off x="587899" y="2748048"/>
                <a:ext cx="244943" cy="404796"/>
                <a:chOff x="627714" y="3162299"/>
                <a:chExt cx="556549" cy="919760"/>
              </a:xfrm>
            </p:grpSpPr>
            <p:sp>
              <p:nvSpPr>
                <p:cNvPr id="59" name="타원 58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E88651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60" name="이등변 삼각형 59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E88651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  <p:sp>
            <p:nvSpPr>
              <p:cNvPr id="53" name="타원 52"/>
              <p:cNvSpPr/>
              <p:nvPr/>
            </p:nvSpPr>
            <p:spPr>
              <a:xfrm rot="16200000">
                <a:off x="519902" y="2842620"/>
                <a:ext cx="217040" cy="217040"/>
              </a:xfrm>
              <a:prstGeom prst="ellipse">
                <a:avLst/>
              </a:prstGeom>
              <a:gradFill flip="none" rotWithShape="1">
                <a:gsLst>
                  <a:gs pos="0">
                    <a:srgbClr val="E88651"/>
                  </a:gs>
                  <a:gs pos="100000">
                    <a:srgbClr val="DD621D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54" name="이등변 삼각형 53"/>
              <p:cNvSpPr/>
              <p:nvPr/>
            </p:nvSpPr>
            <p:spPr>
              <a:xfrm rot="16200000" flipV="1">
                <a:off x="762271" y="2874781"/>
                <a:ext cx="67520" cy="152717"/>
              </a:xfrm>
              <a:prstGeom prst="triangle">
                <a:avLst/>
              </a:prstGeom>
              <a:solidFill>
                <a:srgbClr val="DD621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55" name="타원 54"/>
              <p:cNvSpPr/>
              <p:nvPr/>
            </p:nvSpPr>
            <p:spPr>
              <a:xfrm rot="16200000">
                <a:off x="537084" y="2859802"/>
                <a:ext cx="182676" cy="182676"/>
              </a:xfrm>
              <a:prstGeom prst="ellipse">
                <a:avLst/>
              </a:prstGeom>
              <a:gradFill>
                <a:gsLst>
                  <a:gs pos="75000">
                    <a:srgbClr val="E88651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grpSp>
            <p:nvGrpSpPr>
              <p:cNvPr id="56" name="그룹 55"/>
              <p:cNvGrpSpPr/>
              <p:nvPr/>
            </p:nvGrpSpPr>
            <p:grpSpPr>
              <a:xfrm rot="16200000">
                <a:off x="493784" y="2919119"/>
                <a:ext cx="189917" cy="114423"/>
                <a:chOff x="2510650" y="4017377"/>
                <a:chExt cx="1496032" cy="901341"/>
              </a:xfrm>
            </p:grpSpPr>
            <p:sp>
              <p:nvSpPr>
                <p:cNvPr id="57" name="달 56"/>
                <p:cNvSpPr/>
                <p:nvPr/>
              </p:nvSpPr>
              <p:spPr>
                <a:xfrm rot="3167261">
                  <a:off x="2861631" y="3773668"/>
                  <a:ext cx="794069" cy="1496032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58" name="타원 57"/>
                <p:cNvSpPr/>
                <p:nvPr/>
              </p:nvSpPr>
              <p:spPr>
                <a:xfrm>
                  <a:off x="2794161" y="4017377"/>
                  <a:ext cx="485257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</p:grpSp>
      </p:grpSp>
      <p:sp>
        <p:nvSpPr>
          <p:cNvPr id="18" name="TextBox 273"/>
          <p:cNvSpPr txBox="1"/>
          <p:nvPr/>
        </p:nvSpPr>
        <p:spPr>
          <a:xfrm>
            <a:off x="3890222" y="2870713"/>
            <a:ext cx="684645" cy="584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/>
            <a:r>
              <a:rPr lang="en-US" altLang="ko-KR" sz="3199" dirty="0">
                <a:solidFill>
                  <a:srgbClr val="E88651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2</a:t>
            </a:r>
            <a:r>
              <a:rPr lang="en-US" altLang="ko-KR" sz="1200" dirty="0">
                <a:solidFill>
                  <a:srgbClr val="E88651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ND</a:t>
            </a:r>
          </a:p>
        </p:txBody>
      </p:sp>
      <p:grpSp>
        <p:nvGrpSpPr>
          <p:cNvPr id="20" name="그룹 19"/>
          <p:cNvGrpSpPr/>
          <p:nvPr/>
        </p:nvGrpSpPr>
        <p:grpSpPr>
          <a:xfrm>
            <a:off x="3582254" y="4262603"/>
            <a:ext cx="6325946" cy="244886"/>
            <a:chOff x="2078411" y="4892352"/>
            <a:chExt cx="6327410" cy="244943"/>
          </a:xfrm>
        </p:grpSpPr>
        <p:cxnSp>
          <p:nvCxnSpPr>
            <p:cNvPr id="37" name="직선 연결선 36"/>
            <p:cNvCxnSpPr/>
            <p:nvPr/>
          </p:nvCxnSpPr>
          <p:spPr>
            <a:xfrm rot="10800000" flipH="1">
              <a:off x="2145919" y="5016806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E66C7D"/>
              </a:solidFill>
              <a:prstDash val="solid"/>
            </a:ln>
            <a:effectLst/>
          </p:spPr>
        </p:cxnSp>
        <p:sp>
          <p:nvSpPr>
            <p:cNvPr id="38" name="타원 37"/>
            <p:cNvSpPr/>
            <p:nvPr/>
          </p:nvSpPr>
          <p:spPr>
            <a:xfrm>
              <a:off x="2078411" y="4951891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E66C7D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algn="ctr" defTabSz="914217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kern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39" name="그룹 38"/>
            <p:cNvGrpSpPr>
              <a:grpSpLocks noChangeAspect="1"/>
            </p:cNvGrpSpPr>
            <p:nvPr/>
          </p:nvGrpSpPr>
          <p:grpSpPr>
            <a:xfrm rot="5400000" flipH="1">
              <a:off x="8080951" y="4812426"/>
              <a:ext cx="244943" cy="404796"/>
              <a:chOff x="627713" y="3162306"/>
              <a:chExt cx="556548" cy="919762"/>
            </a:xfrm>
          </p:grpSpPr>
          <p:grpSp>
            <p:nvGrpSpPr>
              <p:cNvPr id="40" name="그룹 39"/>
              <p:cNvGrpSpPr/>
              <p:nvPr/>
            </p:nvGrpSpPr>
            <p:grpSpPr>
              <a:xfrm>
                <a:off x="627713" y="3162306"/>
                <a:ext cx="556548" cy="919762"/>
                <a:chOff x="627714" y="3162299"/>
                <a:chExt cx="556549" cy="919760"/>
              </a:xfrm>
            </p:grpSpPr>
            <p:sp>
              <p:nvSpPr>
                <p:cNvPr id="47" name="타원 46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E66C7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48" name="이등변 삼각형 47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E66C7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  <p:sp>
            <p:nvSpPr>
              <p:cNvPr id="41" name="타원 40"/>
              <p:cNvSpPr/>
              <p:nvPr/>
            </p:nvSpPr>
            <p:spPr>
              <a:xfrm>
                <a:off x="657826" y="3189410"/>
                <a:ext cx="493148" cy="493149"/>
              </a:xfrm>
              <a:prstGeom prst="ellipse">
                <a:avLst/>
              </a:prstGeom>
              <a:gradFill flip="none" rotWithShape="1">
                <a:gsLst>
                  <a:gs pos="0">
                    <a:srgbClr val="E66C7D"/>
                  </a:gs>
                  <a:gs pos="100000">
                    <a:srgbClr val="DD374F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42" name="이등변 삼각형 41"/>
              <p:cNvSpPr/>
              <p:nvPr/>
            </p:nvSpPr>
            <p:spPr>
              <a:xfrm flipV="1">
                <a:off x="827693" y="3643317"/>
                <a:ext cx="153416" cy="346997"/>
              </a:xfrm>
              <a:prstGeom prst="triangle">
                <a:avLst/>
              </a:prstGeom>
              <a:solidFill>
                <a:srgbClr val="DD374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696866" y="3228445"/>
                <a:ext cx="415068" cy="415069"/>
              </a:xfrm>
              <a:prstGeom prst="ellipse">
                <a:avLst/>
              </a:prstGeom>
              <a:gradFill>
                <a:gsLst>
                  <a:gs pos="75000">
                    <a:srgbClr val="E66C7D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algn="ctr" defTabSz="914217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 kern="0">
                  <a:solidFill>
                    <a:sysClr val="window" lastClr="FFFFFF"/>
                  </a:solidFill>
                  <a:latin typeface="맑은 고딕"/>
                  <a:ea typeface="맑은 고딕"/>
                </a:endParaRPr>
              </a:p>
            </p:txBody>
          </p:sp>
          <p:grpSp>
            <p:nvGrpSpPr>
              <p:cNvPr id="44" name="그룹 43"/>
              <p:cNvGrpSpPr/>
              <p:nvPr/>
            </p:nvGrpSpPr>
            <p:grpSpPr>
              <a:xfrm>
                <a:off x="631403" y="3215828"/>
                <a:ext cx="431521" cy="259987"/>
                <a:chOff x="2510649" y="4017377"/>
                <a:chExt cx="1496033" cy="901342"/>
              </a:xfrm>
            </p:grpSpPr>
            <p:sp>
              <p:nvSpPr>
                <p:cNvPr id="45" name="달 44"/>
                <p:cNvSpPr/>
                <p:nvPr/>
              </p:nvSpPr>
              <p:spPr>
                <a:xfrm rot="3167261">
                  <a:off x="2861630" y="3773666"/>
                  <a:ext cx="794072" cy="1496033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>
                  <a:off x="2794161" y="4017377"/>
                  <a:ext cx="485256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algn="ctr" defTabSz="914217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ko-KR" altLang="en-US" kern="0">
                    <a:solidFill>
                      <a:sysClr val="window" lastClr="FFFFFF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</p:grpSp>
      </p:grpSp>
      <p:sp>
        <p:nvSpPr>
          <p:cNvPr id="21" name="TextBox 289"/>
          <p:cNvSpPr txBox="1"/>
          <p:nvPr/>
        </p:nvSpPr>
        <p:spPr>
          <a:xfrm>
            <a:off x="3896632" y="3838653"/>
            <a:ext cx="684646" cy="584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 defTabSz="914217"/>
            <a:r>
              <a:rPr lang="en-US" altLang="ko-KR" sz="3199" dirty="0">
                <a:solidFill>
                  <a:srgbClr val="E66C7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en-US" altLang="ko-KR" sz="1200" dirty="0">
                <a:solidFill>
                  <a:srgbClr val="E66C7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RD</a:t>
            </a:r>
          </a:p>
        </p:txBody>
      </p:sp>
      <p:sp>
        <p:nvSpPr>
          <p:cNvPr id="22" name="TextBox 291"/>
          <p:cNvSpPr txBox="1"/>
          <p:nvPr/>
        </p:nvSpPr>
        <p:spPr>
          <a:xfrm>
            <a:off x="4581278" y="1988755"/>
            <a:ext cx="5570874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영유아발달의</a:t>
            </a: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개념과 발달원리 </a:t>
            </a:r>
            <a:endParaRPr kumimoji="0" lang="en-US" altLang="ko-KR" sz="2000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09" name="TextBox 291"/>
          <p:cNvSpPr txBox="1"/>
          <p:nvPr/>
        </p:nvSpPr>
        <p:spPr>
          <a:xfrm>
            <a:off x="4611657" y="2967801"/>
            <a:ext cx="5570874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영유아발달의</a:t>
            </a: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논쟁점 </a:t>
            </a:r>
            <a:endParaRPr kumimoji="0" lang="en-US" altLang="ko-KR" sz="2000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10" name="TextBox 291"/>
          <p:cNvSpPr txBox="1"/>
          <p:nvPr/>
        </p:nvSpPr>
        <p:spPr>
          <a:xfrm>
            <a:off x="4624354" y="3918799"/>
            <a:ext cx="5570874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defTabSz="914217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영유아발달의</a:t>
            </a:r>
            <a:r>
              <a:rPr kumimoji="0" lang="ko-KR" altLang="en-US" sz="20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연구법 </a:t>
            </a:r>
            <a:endParaRPr kumimoji="0" lang="en-US" altLang="ko-KR" sz="2000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 latinLnBrk="1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장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학습목표  </a:t>
            </a:r>
          </a:p>
        </p:txBody>
      </p:sp>
    </p:spTree>
    <p:extLst>
      <p:ext uri="{BB962C8B-B14F-4D97-AF65-F5344CB8AC3E}">
        <p14:creationId xmlns:p14="http://schemas.microsoft.com/office/powerpoint/2010/main" val="7794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 latinLnBrk="1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spc="0" dirty="0" err="1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영유아발달의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개념 및 발달원리 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920503" y="1201460"/>
            <a:ext cx="7723981" cy="1753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 latinLnBrk="1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● </a:t>
            </a:r>
            <a:r>
              <a:rPr lang="ko-KR" altLang="en-US" b="1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발달</a:t>
            </a:r>
            <a:r>
              <a:rPr lang="en-US" altLang="ko-KR" b="1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(development)</a:t>
            </a:r>
            <a:r>
              <a:rPr lang="ko-KR" altLang="en-US" b="1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b="1" dirty="0">
              <a:solidFill>
                <a:srgbClr val="1F497D">
                  <a:lumMod val="50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수정에서 죽을 때까지 연령의 증가와 함께 나타나는 변화</a:t>
            </a:r>
            <a:endParaRPr lang="en-US" altLang="ko-KR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아동발달은 수정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아동기까지의 발달을 다룸</a:t>
            </a:r>
            <a:endParaRPr lang="en-US" altLang="ko-KR" b="1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: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태내발달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영아발달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유아발달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err="1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학령기발달로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나뉨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b="1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0503" y="772538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 latinLnBrk="1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발달의 개념  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809" y="3622371"/>
            <a:ext cx="3528038" cy="282123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03" y="3139789"/>
            <a:ext cx="3139511" cy="251054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641" y="2984284"/>
            <a:ext cx="3734223" cy="29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4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 latinLnBrk="1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장 학습개요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6477" y="271549"/>
            <a:ext cx="7018647" cy="5107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defTabSz="914217" latinLnBrk="1">
              <a:lnSpc>
                <a:spcPct val="100000"/>
              </a:lnSpc>
            </a:pPr>
            <a:endParaRPr lang="ko-KR" altLang="en-US" sz="20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 latinLnBrk="1">
              <a:lnSpc>
                <a:spcPct val="100000"/>
              </a:lnSpc>
            </a:pPr>
            <a:endParaRPr lang="en-US" altLang="ko-KR" sz="18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 latinLnBrk="1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spc="0" dirty="0" err="1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영유아발달의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개념 및 발달원리</a:t>
            </a:r>
          </a:p>
          <a:p>
            <a:pPr marL="514247" indent="-514247" defTabSz="914217" latinLnBrk="1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 latinLnBrk="1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 latinLnBrk="1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 latinLnBrk="1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400" spc="0" dirty="0" err="1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영유아발달의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논쟁점</a:t>
            </a:r>
          </a:p>
          <a:p>
            <a:pPr marL="514247" indent="-514247" defTabSz="914217" latinLnBrk="1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 latinLnBrk="1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 latinLnBrk="1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 latinLnBrk="1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 latinLnBrk="1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발달의 연구방법론</a:t>
            </a:r>
          </a:p>
          <a:p>
            <a:pPr marL="514247" indent="-514247" defTabSz="914217" latinLnBrk="1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247" indent="-514247" defTabSz="914217" latinLnBrk="1">
              <a:lnSpc>
                <a:spcPct val="100000"/>
              </a:lnSpc>
            </a:pPr>
            <a:endParaRPr lang="en-US" altLang="ko-KR" sz="2400" spc="0" dirty="0">
              <a:solidFill>
                <a:srgbClr val="1F497D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29514" y="1386769"/>
            <a:ext cx="4269386" cy="2769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 latinLnBrk="1">
              <a:lnSpc>
                <a:spcPct val="100000"/>
              </a:lnSpc>
            </a:pP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발달의 개념</a:t>
            </a:r>
          </a:p>
          <a:p>
            <a:pPr marL="457109" indent="-457109" defTabSz="914217" latinLnBrk="1">
              <a:lnSpc>
                <a:spcPct val="100000"/>
              </a:lnSpc>
            </a:pP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발달의 구분</a:t>
            </a: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연령</a:t>
            </a: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발달영역</a:t>
            </a: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57109" indent="-457109" defTabSz="914217" latinLnBrk="1">
              <a:lnSpc>
                <a:spcPct val="100000"/>
              </a:lnSpc>
            </a:pP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발달원리</a:t>
            </a:r>
          </a:p>
          <a:p>
            <a:pPr marL="457109" indent="-457109" defTabSz="914217" latinLnBrk="1">
              <a:lnSpc>
                <a:spcPct val="100000"/>
              </a:lnSpc>
            </a:pPr>
            <a:endParaRPr lang="en-US" altLang="ko-KR" sz="105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109" indent="-457109" defTabSz="914217" latinLnBrk="1">
              <a:lnSpc>
                <a:spcPct val="100000"/>
              </a:lnSpc>
            </a:pPr>
            <a:endParaRPr lang="en-US" altLang="ko-KR" sz="110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109" indent="-457109" defTabSz="914217" latinLnBrk="1">
              <a:lnSpc>
                <a:spcPct val="100000"/>
              </a:lnSpc>
            </a:pPr>
            <a:endParaRPr lang="en-US" altLang="ko-KR" sz="105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14217" latinLnBrk="1">
              <a:lnSpc>
                <a:spcPct val="100000"/>
              </a:lnSpc>
            </a:pP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유전 </a:t>
            </a: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VS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환경</a:t>
            </a:r>
            <a:endParaRPr lang="en-US" altLang="ko-KR" sz="180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14217" latinLnBrk="1">
              <a:lnSpc>
                <a:spcPct val="100000"/>
              </a:lnSpc>
            </a:pP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수동성 </a:t>
            </a: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VS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능동성 </a:t>
            </a:r>
            <a:endParaRPr lang="en-US" altLang="ko-KR" sz="180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14217" latinLnBrk="1">
              <a:lnSpc>
                <a:spcPct val="100000"/>
              </a:lnSpc>
            </a:pP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연속성 </a:t>
            </a:r>
            <a:r>
              <a:rPr lang="en-US" altLang="ko-KR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VS </a:t>
            </a:r>
            <a:r>
              <a:rPr lang="ko-KR" altLang="en-US" sz="1800" spc="0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비연속성</a:t>
            </a:r>
          </a:p>
          <a:p>
            <a:pPr marL="457109" indent="-457109" defTabSz="914217" latinLnBrk="1">
              <a:lnSpc>
                <a:spcPct val="100000"/>
              </a:lnSpc>
            </a:pPr>
            <a:endParaRPr lang="en-US" altLang="ko-KR" sz="160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457109" indent="-457109" defTabSz="914217" latinLnBrk="1">
              <a:lnSpc>
                <a:spcPct val="100000"/>
              </a:lnSpc>
            </a:pPr>
            <a:endParaRPr lang="en-US" altLang="ko-KR" sz="1800" spc="0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178736" y="4567094"/>
            <a:ext cx="4570942" cy="1692379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217" latinLnBrk="1"/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1)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연구방법</a:t>
            </a:r>
            <a:endParaRPr lang="en-US" altLang="ko-KR" b="1" dirty="0">
              <a:solidFill>
                <a:srgbClr val="F79646">
                  <a:lumMod val="75000"/>
                </a:srgb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914217" latinLnBrk="1"/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(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관찰법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상관연구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실험연구</a:t>
            </a:r>
            <a:endParaRPr lang="en-US" altLang="ko-KR" b="1" dirty="0">
              <a:solidFill>
                <a:srgbClr val="F79646">
                  <a:lumMod val="75000"/>
                </a:srgb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914217" latinLnBrk="1"/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사례연구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 err="1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자기보고법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defTabSz="914217" latinLnBrk="1"/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2)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연구설계 </a:t>
            </a:r>
            <a:endParaRPr lang="en-US" altLang="ko-KR" b="1" dirty="0">
              <a:solidFill>
                <a:srgbClr val="F79646">
                  <a:lumMod val="75000"/>
                </a:srgb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914217" latinLnBrk="1"/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(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횡단적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종단적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종단적 연속설계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</a:p>
          <a:p>
            <a:pPr defTabSz="914217" latinLnBrk="1"/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14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 latinLnBrk="1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spc="0" dirty="0" err="1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영유아발달의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개념 및 발달원리 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920503" y="1201460"/>
            <a:ext cx="7723981" cy="507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 latinLnBrk="1">
              <a:lnSpc>
                <a:spcPct val="150000"/>
              </a:lnSpc>
              <a:buSzPct val="100000"/>
            </a:pPr>
            <a:r>
              <a:rPr lang="ko-KR" altLang="en-US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● </a:t>
            </a:r>
            <a:r>
              <a:rPr lang="ko-KR" altLang="en-US" b="1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연령에 따른 발달 구분 </a:t>
            </a:r>
            <a:endParaRPr lang="en-US" altLang="ko-KR" b="1" dirty="0">
              <a:solidFill>
                <a:srgbClr val="1F497D">
                  <a:lumMod val="50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0503" y="772538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 latinLnBrk="1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발달의 구분  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/>
          </p:nvPr>
        </p:nvGraphicFramePr>
        <p:xfrm>
          <a:off x="2323264" y="1989173"/>
          <a:ext cx="6868365" cy="32396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9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9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935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연령에 따른 발달 구분</a:t>
                      </a:r>
                      <a:endParaRPr lang="ko-KR" altLang="en-US" sz="1800" dirty="0"/>
                    </a:p>
                  </a:txBody>
                  <a:tcPr marL="91419" marR="91419" marT="45709" marB="45709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935">
                <a:tc rowSpan="5">
                  <a:txBody>
                    <a:bodyPr/>
                    <a:lstStyle/>
                    <a:p>
                      <a:pPr algn="ctr" latinLnBrk="1"/>
                      <a:endParaRPr lang="en-US" altLang="ko-KR" sz="1800" dirty="0" smtClean="0"/>
                    </a:p>
                    <a:p>
                      <a:pPr algn="ctr" latinLnBrk="1"/>
                      <a:endParaRPr lang="en-US" altLang="ko-KR" sz="1800" dirty="0" smtClean="0"/>
                    </a:p>
                    <a:p>
                      <a:pPr algn="ctr" latinLnBrk="1"/>
                      <a:endParaRPr lang="en-US" altLang="ko-KR" sz="1800" dirty="0" smtClean="0"/>
                    </a:p>
                    <a:p>
                      <a:pPr algn="ctr" latinLnBrk="1"/>
                      <a:r>
                        <a:rPr lang="ko-KR" altLang="en-US" sz="1800" dirty="0" smtClean="0"/>
                        <a:t>아동기</a:t>
                      </a:r>
                      <a:endParaRPr lang="en-US" altLang="ko-KR" sz="1800" dirty="0" smtClean="0"/>
                    </a:p>
                    <a:p>
                      <a:pPr algn="ctr" latinLnBrk="1"/>
                      <a:endParaRPr lang="en-US" altLang="ko-KR" sz="1800" dirty="0" smtClean="0"/>
                    </a:p>
                    <a:p>
                      <a:pPr algn="ctr" latinLnBrk="1"/>
                      <a:r>
                        <a:rPr lang="en-US" altLang="ko-KR" sz="1800" dirty="0" smtClean="0"/>
                        <a:t>(0~18</a:t>
                      </a:r>
                      <a:r>
                        <a:rPr lang="ko-KR" altLang="en-US" sz="1800" dirty="0" smtClean="0"/>
                        <a:t>세 미만</a:t>
                      </a:r>
                      <a:r>
                        <a:rPr lang="en-US" altLang="ko-KR" sz="1800" dirty="0" smtClean="0"/>
                        <a:t>)</a:t>
                      </a:r>
                      <a:endParaRPr lang="ko-KR" altLang="en-US" sz="1800" dirty="0"/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태내기</a:t>
                      </a:r>
                      <a:endParaRPr lang="ko-KR" altLang="en-US" sz="1800" dirty="0"/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수정</a:t>
                      </a:r>
                      <a:r>
                        <a:rPr lang="en-US" altLang="ko-KR" sz="1800" dirty="0" smtClean="0"/>
                        <a:t>~</a:t>
                      </a:r>
                      <a:r>
                        <a:rPr lang="ko-KR" altLang="en-US" sz="1800" dirty="0" smtClean="0"/>
                        <a:t>출생</a:t>
                      </a:r>
                      <a:endParaRPr lang="ko-KR" altLang="en-US" sz="1800" dirty="0"/>
                    </a:p>
                  </a:txBody>
                  <a:tcPr marL="91419" marR="91419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3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영아기</a:t>
                      </a:r>
                      <a:endParaRPr lang="ko-KR" altLang="en-US" sz="1800" dirty="0"/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0~2</a:t>
                      </a:r>
                      <a:r>
                        <a:rPr lang="ko-KR" altLang="en-US" sz="1800" dirty="0" smtClean="0"/>
                        <a:t>세</a:t>
                      </a:r>
                      <a:endParaRPr lang="ko-KR" altLang="en-US" sz="1800" dirty="0"/>
                    </a:p>
                  </a:txBody>
                  <a:tcPr marL="91419" marR="91419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93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유아기</a:t>
                      </a:r>
                      <a:endParaRPr lang="ko-KR" altLang="en-US" sz="1800" dirty="0"/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3~5</a:t>
                      </a:r>
                      <a:r>
                        <a:rPr lang="ko-KR" altLang="en-US" sz="1800" dirty="0" smtClean="0"/>
                        <a:t>세</a:t>
                      </a:r>
                      <a:endParaRPr lang="ko-KR" altLang="en-US" sz="1800" dirty="0"/>
                    </a:p>
                  </a:txBody>
                  <a:tcPr marL="91419" marR="91419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93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아동기</a:t>
                      </a:r>
                      <a:endParaRPr lang="ko-KR" altLang="en-US" sz="1800" dirty="0"/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초등학교 시기</a:t>
                      </a:r>
                      <a:endParaRPr lang="ko-KR" altLang="en-US" sz="1800" dirty="0"/>
                    </a:p>
                  </a:txBody>
                  <a:tcPr marL="91419" marR="91419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93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청소년기</a:t>
                      </a:r>
                      <a:endParaRPr lang="ko-KR" altLang="en-US" sz="1800" dirty="0"/>
                    </a:p>
                  </a:txBody>
                  <a:tcPr marL="91419" marR="91419" marT="45709" marB="45709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중</a:t>
                      </a:r>
                      <a:r>
                        <a:rPr lang="en-US" altLang="ko-KR" sz="1800" dirty="0" smtClean="0"/>
                        <a:t>,</a:t>
                      </a:r>
                      <a:r>
                        <a:rPr lang="ko-KR" altLang="en-US" sz="1800" dirty="0" smtClean="0"/>
                        <a:t>고등학교 시기 </a:t>
                      </a:r>
                      <a:endParaRPr lang="ko-KR" altLang="en-US" sz="1800" dirty="0"/>
                    </a:p>
                  </a:txBody>
                  <a:tcPr marL="91419" marR="91419" marT="45709" marB="4570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6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 latinLnBrk="1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spc="0" dirty="0" err="1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영유아발달의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개념 및 발달원리 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920503" y="1201460"/>
            <a:ext cx="7723981" cy="507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b="1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 순서성과 </a:t>
            </a:r>
            <a:r>
              <a:rPr lang="ko-KR" altLang="en-US" b="1" dirty="0" err="1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누적성</a:t>
            </a:r>
            <a:r>
              <a:rPr lang="ko-KR" altLang="en-US" b="1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b="1" dirty="0">
              <a:solidFill>
                <a:srgbClr val="1F497D">
                  <a:lumMod val="50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0503" y="772538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 latinLnBrk="1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발달원리 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920502" y="1547253"/>
            <a:ext cx="7723981" cy="923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발달은 일정한 순서가 있으며 누적적임</a:t>
            </a:r>
            <a:endParaRPr lang="en-US" altLang="ko-KR" b="1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 (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1" dirty="0" err="1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쿠잉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옹알이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한 단어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문장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958594" y="2516397"/>
            <a:ext cx="7723981" cy="507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(2) </a:t>
            </a:r>
            <a:r>
              <a:rPr lang="ko-KR" altLang="en-US" b="1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 방향성</a:t>
            </a:r>
            <a:endParaRPr lang="en-US" altLang="ko-KR" b="1" dirty="0">
              <a:solidFill>
                <a:srgbClr val="1F497D">
                  <a:lumMod val="50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950336" y="2897139"/>
            <a:ext cx="7723981" cy="923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발달은 머리에서 </a:t>
            </a:r>
            <a:r>
              <a:rPr lang="ko-KR" altLang="en-US" b="1" dirty="0" err="1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다리쪽으로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중심부에서 말초 방향으로 진행 </a:t>
            </a:r>
            <a:endParaRPr lang="en-US" altLang="ko-KR" b="1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: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일반적인 것에서 특수한 것으로 발달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몸 전체사용→ 점차 분화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endParaRPr lang="en-US" altLang="ko-KR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251" y="3820256"/>
            <a:ext cx="4319480" cy="284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72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 bwMode="auto">
          <a:xfrm>
            <a:off x="5808035" y="1413243"/>
            <a:ext cx="4859701" cy="28076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 latinLnBrk="1"/>
            <a:endParaRPr lang="ko-KR" altLang="en-US" sz="2400" dirty="0">
              <a:solidFill>
                <a:prstClr val="white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0459" y="117399"/>
            <a:ext cx="5831298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 latinLnBrk="1">
              <a:lnSpc>
                <a:spcPct val="100000"/>
              </a:lnSpc>
            </a:pPr>
            <a:r>
              <a:rPr lang="en-US" altLang="ko-KR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4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발달의 연구방법론 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920503" y="1201460"/>
            <a:ext cx="7723981" cy="507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b="1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 관찰법  </a:t>
            </a:r>
            <a:endParaRPr lang="en-US" altLang="ko-KR" b="1" dirty="0">
              <a:solidFill>
                <a:srgbClr val="1F497D">
                  <a:lumMod val="50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0503" y="772538"/>
            <a:ext cx="5831298" cy="40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109" indent="-457109" defTabSz="914217" latinLnBrk="1">
              <a:lnSpc>
                <a:spcPct val="100000"/>
              </a:lnSpc>
            </a:pPr>
            <a:r>
              <a:rPr lang="en-US" altLang="ko-KR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2000" spc="0" dirty="0">
                <a:solidFill>
                  <a:srgbClr val="1F497D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연구방법  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063668" y="1543583"/>
            <a:ext cx="8020499" cy="133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교육현장에서 </a:t>
            </a:r>
            <a:r>
              <a:rPr lang="ko-KR" altLang="en-US" b="1" dirty="0" err="1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영유아를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지도하는 교사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나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연구 등에서 가장 많이 사용함</a:t>
            </a:r>
            <a:endParaRPr lang="en-US" altLang="ko-KR" b="1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: </a:t>
            </a:r>
            <a:r>
              <a:rPr lang="ko-KR" altLang="en-US" b="1" dirty="0" err="1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일화기록법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표본적 </a:t>
            </a:r>
            <a:r>
              <a:rPr lang="ko-KR" altLang="en-US" b="1" dirty="0" err="1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기록법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err="1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행동목록법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err="1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시간표집법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  ABC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1" dirty="0" err="1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사건표집법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907929" y="2841691"/>
            <a:ext cx="7723981" cy="507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(2) </a:t>
            </a:r>
            <a:r>
              <a:rPr lang="ko-KR" altLang="en-US" b="1" dirty="0">
                <a:solidFill>
                  <a:srgbClr val="1F497D">
                    <a:lumMod val="50000"/>
                  </a:srgbClr>
                </a:solidFill>
                <a:latin typeface="맑은 고딕" pitchFamily="50" charset="-127"/>
                <a:ea typeface="맑은 고딕" pitchFamily="50" charset="-127"/>
              </a:rPr>
              <a:t> 상관연구 </a:t>
            </a:r>
            <a:endParaRPr lang="en-US" altLang="ko-KR" b="1" dirty="0">
              <a:solidFill>
                <a:srgbClr val="1F497D">
                  <a:lumMod val="50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" name="_x407317552" descr="EMB0000269820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073" y="4123026"/>
            <a:ext cx="4176663" cy="27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2064485" y="3213026"/>
            <a:ext cx="8020499" cy="133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변인과 변인의 관련성을 살펴보는 연구임</a:t>
            </a:r>
            <a:endParaRPr lang="en-US" altLang="ko-KR" b="1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 (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부모의 공격성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자녀의 공격성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</a:p>
          <a:p>
            <a:pPr defTabSz="914217" latinLnBrk="1"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여러 가지 변인을 동시에 검사할 수 있다는 장점이 있음</a:t>
            </a:r>
            <a:r>
              <a:rPr lang="en-US" altLang="ko-KR" b="1" dirty="0">
                <a:solidFill>
                  <a:srgbClr val="F79646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dirty="0">
              <a:solidFill>
                <a:srgbClr val="F79646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52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</a:gradFill>
        <a:ln/>
      </a:spPr>
      <a:bodyPr anchor="ctr"/>
      <a:lstStyle>
        <a:defPPr algn="ctr">
          <a:defRPr sz="2400" dirty="0" smtClean="0">
            <a:solidFill>
              <a:schemeClr val="bg1"/>
            </a:solidFill>
            <a:latin typeface="제주고딕" panose="02000300000000000000" pitchFamily="2" charset="-127"/>
            <a:ea typeface="제주고딕" panose="02000300000000000000" pitchFamily="2" charset="-127"/>
          </a:defRPr>
        </a:defPPr>
      </a:lstStyle>
      <a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TM03457503[[fn=명언]]</Template>
  <TotalTime>6</TotalTime>
  <Words>316</Words>
  <Application>Microsoft Office PowerPoint</Application>
  <PresentationFormat>와이드스크린</PresentationFormat>
  <Paragraphs>84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HY견고딕</vt:lpstr>
      <vt:lpstr>HY헤드라인M</vt:lpstr>
      <vt:lpstr>맑은 고딕</vt:lpstr>
      <vt:lpstr>제주고딕</vt:lpstr>
      <vt:lpstr>Arial</vt:lpstr>
      <vt:lpstr>테마1</vt:lpstr>
      <vt:lpstr>영유아발달  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영유아발달   </dc:title>
  <dc:creator>김 성신</dc:creator>
  <cp:lastModifiedBy>김 성신</cp:lastModifiedBy>
  <cp:revision>1</cp:revision>
  <dcterms:created xsi:type="dcterms:W3CDTF">2019-10-25T11:26:07Z</dcterms:created>
  <dcterms:modified xsi:type="dcterms:W3CDTF">2019-10-25T11:32:17Z</dcterms:modified>
</cp:coreProperties>
</file>