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86" r:id="rId2"/>
  </p:sldMasterIdLst>
  <p:notesMasterIdLst>
    <p:notesMasterId r:id="rId12"/>
  </p:notesMasterIdLst>
  <p:sldIdLst>
    <p:sldId id="704" r:id="rId3"/>
    <p:sldId id="709" r:id="rId4"/>
    <p:sldId id="768" r:id="rId5"/>
    <p:sldId id="808" r:id="rId6"/>
    <p:sldId id="809" r:id="rId7"/>
    <p:sldId id="810" r:id="rId8"/>
    <p:sldId id="811" r:id="rId9"/>
    <p:sldId id="812" r:id="rId10"/>
    <p:sldId id="81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F88"/>
    <a:srgbClr val="FFFF66"/>
    <a:srgbClr val="FFFF99"/>
    <a:srgbClr val="AF9A93"/>
    <a:srgbClr val="4A5372"/>
    <a:srgbClr val="414863"/>
    <a:srgbClr val="6E6664"/>
    <a:srgbClr val="977D75"/>
    <a:srgbClr val="A18A83"/>
    <a:srgbClr val="6D5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16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8026A-A16D-4888-8550-A0E891093D4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62B82-701E-4604-99C2-3A65EA797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967-065B-4AC1-8102-9A02E6FF8937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470E-E0B5-4167-86F8-E5C7B901C7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71728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967-065B-4AC1-8102-9A02E6FF8937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470E-E0B5-4167-86F8-E5C7B901C7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37930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967-065B-4AC1-8102-9A02E6FF8937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470E-E0B5-4167-86F8-E5C7B901C7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437725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66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967-065B-4AC1-8102-9A02E6FF8937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470E-E0B5-4167-86F8-E5C7B901C7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5359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967-065B-4AC1-8102-9A02E6FF8937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470E-E0B5-4167-86F8-E5C7B901C7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55321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967-065B-4AC1-8102-9A02E6FF8937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470E-E0B5-4167-86F8-E5C7B901C7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88587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967-065B-4AC1-8102-9A02E6FF8937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470E-E0B5-4167-86F8-E5C7B901C7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901855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192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085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4661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583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21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255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225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967-065B-4AC1-8102-9A02E6FF8937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470E-E0B5-4167-86F8-E5C7B901C7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66676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4967-065B-4AC1-8102-9A02E6FF8937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470E-E0B5-4167-86F8-E5C7B901C7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자유형 6"/>
          <p:cNvSpPr>
            <a:spLocks/>
          </p:cNvSpPr>
          <p:nvPr userDrawn="1"/>
        </p:nvSpPr>
        <p:spPr bwMode="auto">
          <a:xfrm>
            <a:off x="4381896" y="0"/>
            <a:ext cx="4752599" cy="6451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 userDrawn="1"/>
        </p:nvSpPr>
        <p:spPr bwMode="auto">
          <a:xfrm flipV="1">
            <a:off x="-9525" y="6151479"/>
            <a:ext cx="9163050" cy="7077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bg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37325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9C70D6">
                  <a:tint val="66000"/>
                  <a:satMod val="160000"/>
                </a:srgbClr>
              </a:gs>
              <a:gs pos="50000">
                <a:srgbClr val="9C70D6">
                  <a:tint val="44500"/>
                  <a:satMod val="160000"/>
                </a:srgbClr>
              </a:gs>
              <a:gs pos="100000">
                <a:srgbClr val="9C70D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16000" indent="-216000" algn="ctr" latinLnBrk="0">
              <a:spcAft>
                <a:spcPts val="600"/>
              </a:spcAft>
              <a:buFont typeface="Arial" pitchFamily="34" charset="0"/>
              <a:buChar char="•"/>
            </a:pPr>
            <a:endParaRPr lang="ko-KR" altLang="en-US" sz="2000" dirty="0" smtClean="0">
              <a:latin typeface="+mn-ea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0" y="0"/>
            <a:ext cx="9144000" cy="105273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bg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>
            <a:off x="4381896" y="0"/>
            <a:ext cx="4752599" cy="6451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" name="그룹 95"/>
          <p:cNvGrpSpPr/>
          <p:nvPr userDrawn="1"/>
        </p:nvGrpSpPr>
        <p:grpSpPr>
          <a:xfrm>
            <a:off x="153385" y="116632"/>
            <a:ext cx="322858" cy="360040"/>
            <a:chOff x="2352566" y="1810237"/>
            <a:chExt cx="2219434" cy="2475034"/>
          </a:xfrm>
        </p:grpSpPr>
        <p:sp>
          <p:nvSpPr>
            <p:cNvPr id="12" name="Freeform 31"/>
            <p:cNvSpPr>
              <a:spLocks/>
            </p:cNvSpPr>
            <p:nvPr/>
          </p:nvSpPr>
          <p:spPr bwMode="auto">
            <a:xfrm>
              <a:off x="2352566" y="1810237"/>
              <a:ext cx="2219434" cy="2475034"/>
            </a:xfrm>
            <a:custGeom>
              <a:avLst/>
              <a:gdLst/>
              <a:ahLst/>
              <a:cxnLst>
                <a:cxn ang="0">
                  <a:pos x="11713" y="4574"/>
                </a:cxn>
                <a:cxn ang="0">
                  <a:pos x="11289" y="4003"/>
                </a:cxn>
                <a:cxn ang="0">
                  <a:pos x="10934" y="3574"/>
                </a:cxn>
                <a:cxn ang="0">
                  <a:pos x="10547" y="3135"/>
                </a:cxn>
                <a:cxn ang="0">
                  <a:pos x="9990" y="2515"/>
                </a:cxn>
                <a:cxn ang="0">
                  <a:pos x="9520" y="1948"/>
                </a:cxn>
                <a:cxn ang="0">
                  <a:pos x="9111" y="1326"/>
                </a:cxn>
                <a:cxn ang="0">
                  <a:pos x="8716" y="528"/>
                </a:cxn>
                <a:cxn ang="0">
                  <a:pos x="8549" y="123"/>
                </a:cxn>
                <a:cxn ang="0">
                  <a:pos x="8484" y="71"/>
                </a:cxn>
                <a:cxn ang="0">
                  <a:pos x="8074" y="2"/>
                </a:cxn>
                <a:cxn ang="0">
                  <a:pos x="7967" y="62"/>
                </a:cxn>
                <a:cxn ang="0">
                  <a:pos x="7802" y="897"/>
                </a:cxn>
                <a:cxn ang="0">
                  <a:pos x="6810" y="6628"/>
                </a:cxn>
                <a:cxn ang="0">
                  <a:pos x="6154" y="8712"/>
                </a:cxn>
                <a:cxn ang="0">
                  <a:pos x="5350" y="8237"/>
                </a:cxn>
                <a:cxn ang="0">
                  <a:pos x="4430" y="7936"/>
                </a:cxn>
                <a:cxn ang="0">
                  <a:pos x="3463" y="7832"/>
                </a:cxn>
                <a:cxn ang="0">
                  <a:pos x="2368" y="7994"/>
                </a:cxn>
                <a:cxn ang="0">
                  <a:pos x="1220" y="8592"/>
                </a:cxn>
                <a:cxn ang="0">
                  <a:pos x="406" y="9523"/>
                </a:cxn>
                <a:cxn ang="0">
                  <a:pos x="19" y="10675"/>
                </a:cxn>
                <a:cxn ang="0">
                  <a:pos x="146" y="11912"/>
                </a:cxn>
                <a:cxn ang="0">
                  <a:pos x="763" y="12960"/>
                </a:cxn>
                <a:cxn ang="0">
                  <a:pos x="1750" y="13690"/>
                </a:cxn>
                <a:cxn ang="0">
                  <a:pos x="2984" y="14020"/>
                </a:cxn>
                <a:cxn ang="0">
                  <a:pos x="4233" y="13899"/>
                </a:cxn>
                <a:cxn ang="0">
                  <a:pos x="5269" y="13469"/>
                </a:cxn>
                <a:cxn ang="0">
                  <a:pos x="6166" y="12807"/>
                </a:cxn>
                <a:cxn ang="0">
                  <a:pos x="6833" y="11981"/>
                </a:cxn>
                <a:cxn ang="0">
                  <a:pos x="7095" y="11402"/>
                </a:cxn>
                <a:cxn ang="0">
                  <a:pos x="7783" y="7540"/>
                </a:cxn>
                <a:cxn ang="0">
                  <a:pos x="8146" y="5463"/>
                </a:cxn>
                <a:cxn ang="0">
                  <a:pos x="8498" y="4182"/>
                </a:cxn>
                <a:cxn ang="0">
                  <a:pos x="8836" y="4587"/>
                </a:cxn>
                <a:cxn ang="0">
                  <a:pos x="9035" y="4787"/>
                </a:cxn>
                <a:cxn ang="0">
                  <a:pos x="9838" y="5587"/>
                </a:cxn>
                <a:cxn ang="0">
                  <a:pos x="10452" y="6231"/>
                </a:cxn>
                <a:cxn ang="0">
                  <a:pos x="10788" y="6699"/>
                </a:cxn>
                <a:cxn ang="0">
                  <a:pos x="10966" y="7179"/>
                </a:cxn>
                <a:cxn ang="0">
                  <a:pos x="11006" y="7557"/>
                </a:cxn>
                <a:cxn ang="0">
                  <a:pos x="10977" y="7890"/>
                </a:cxn>
                <a:cxn ang="0">
                  <a:pos x="10873" y="8275"/>
                </a:cxn>
                <a:cxn ang="0">
                  <a:pos x="10691" y="8684"/>
                </a:cxn>
                <a:cxn ang="0">
                  <a:pos x="10429" y="9117"/>
                </a:cxn>
                <a:cxn ang="0">
                  <a:pos x="10091" y="9572"/>
                </a:cxn>
                <a:cxn ang="0">
                  <a:pos x="9453" y="10292"/>
                </a:cxn>
                <a:cxn ang="0">
                  <a:pos x="8691" y="11016"/>
                </a:cxn>
                <a:cxn ang="0">
                  <a:pos x="8578" y="11173"/>
                </a:cxn>
                <a:cxn ang="0">
                  <a:pos x="8605" y="11281"/>
                </a:cxn>
                <a:cxn ang="0">
                  <a:pos x="8881" y="11591"/>
                </a:cxn>
                <a:cxn ang="0">
                  <a:pos x="8986" y="11598"/>
                </a:cxn>
                <a:cxn ang="0">
                  <a:pos x="9624" y="11273"/>
                </a:cxn>
                <a:cxn ang="0">
                  <a:pos x="10425" y="10739"/>
                </a:cxn>
                <a:cxn ang="0">
                  <a:pos x="11124" y="10116"/>
                </a:cxn>
                <a:cxn ang="0">
                  <a:pos x="11715" y="9404"/>
                </a:cxn>
                <a:cxn ang="0">
                  <a:pos x="12256" y="8469"/>
                </a:cxn>
                <a:cxn ang="0">
                  <a:pos x="12551" y="7429"/>
                </a:cxn>
                <a:cxn ang="0">
                  <a:pos x="12527" y="6386"/>
                </a:cxn>
                <a:cxn ang="0">
                  <a:pos x="12182" y="5344"/>
                </a:cxn>
              </a:cxnLst>
              <a:rect l="0" t="0" r="r" b="b"/>
              <a:pathLst>
                <a:path w="12580" h="14030">
                  <a:moveTo>
                    <a:pt x="11970" y="4954"/>
                  </a:moveTo>
                  <a:lnTo>
                    <a:pt x="11968" y="4950"/>
                  </a:lnTo>
                  <a:lnTo>
                    <a:pt x="11966" y="4946"/>
                  </a:lnTo>
                  <a:lnTo>
                    <a:pt x="11916" y="4871"/>
                  </a:lnTo>
                  <a:lnTo>
                    <a:pt x="11865" y="4796"/>
                  </a:lnTo>
                  <a:lnTo>
                    <a:pt x="11815" y="4722"/>
                  </a:lnTo>
                  <a:lnTo>
                    <a:pt x="11765" y="4648"/>
                  </a:lnTo>
                  <a:lnTo>
                    <a:pt x="11713" y="4574"/>
                  </a:lnTo>
                  <a:lnTo>
                    <a:pt x="11661" y="4501"/>
                  </a:lnTo>
                  <a:lnTo>
                    <a:pt x="11609" y="4428"/>
                  </a:lnTo>
                  <a:lnTo>
                    <a:pt x="11557" y="4356"/>
                  </a:lnTo>
                  <a:lnTo>
                    <a:pt x="11503" y="4285"/>
                  </a:lnTo>
                  <a:lnTo>
                    <a:pt x="11451" y="4213"/>
                  </a:lnTo>
                  <a:lnTo>
                    <a:pt x="11397" y="4142"/>
                  </a:lnTo>
                  <a:lnTo>
                    <a:pt x="11342" y="4072"/>
                  </a:lnTo>
                  <a:lnTo>
                    <a:pt x="11289" y="4003"/>
                  </a:lnTo>
                  <a:lnTo>
                    <a:pt x="11234" y="3933"/>
                  </a:lnTo>
                  <a:lnTo>
                    <a:pt x="11179" y="3864"/>
                  </a:lnTo>
                  <a:lnTo>
                    <a:pt x="11125" y="3797"/>
                  </a:lnTo>
                  <a:lnTo>
                    <a:pt x="11089" y="3755"/>
                  </a:lnTo>
                  <a:lnTo>
                    <a:pt x="11053" y="3712"/>
                  </a:lnTo>
                  <a:lnTo>
                    <a:pt x="11014" y="3668"/>
                  </a:lnTo>
                  <a:lnTo>
                    <a:pt x="10975" y="3622"/>
                  </a:lnTo>
                  <a:lnTo>
                    <a:pt x="10934" y="3574"/>
                  </a:lnTo>
                  <a:lnTo>
                    <a:pt x="10891" y="3525"/>
                  </a:lnTo>
                  <a:lnTo>
                    <a:pt x="10846" y="3474"/>
                  </a:lnTo>
                  <a:lnTo>
                    <a:pt x="10800" y="3422"/>
                  </a:lnTo>
                  <a:lnTo>
                    <a:pt x="10753" y="3368"/>
                  </a:lnTo>
                  <a:lnTo>
                    <a:pt x="10704" y="3312"/>
                  </a:lnTo>
                  <a:lnTo>
                    <a:pt x="10653" y="3254"/>
                  </a:lnTo>
                  <a:lnTo>
                    <a:pt x="10601" y="3196"/>
                  </a:lnTo>
                  <a:lnTo>
                    <a:pt x="10547" y="3135"/>
                  </a:lnTo>
                  <a:lnTo>
                    <a:pt x="10492" y="3073"/>
                  </a:lnTo>
                  <a:lnTo>
                    <a:pt x="10435" y="3010"/>
                  </a:lnTo>
                  <a:lnTo>
                    <a:pt x="10377" y="2946"/>
                  </a:lnTo>
                  <a:lnTo>
                    <a:pt x="10293" y="2855"/>
                  </a:lnTo>
                  <a:lnTo>
                    <a:pt x="10213" y="2766"/>
                  </a:lnTo>
                  <a:lnTo>
                    <a:pt x="10136" y="2680"/>
                  </a:lnTo>
                  <a:lnTo>
                    <a:pt x="10061" y="2596"/>
                  </a:lnTo>
                  <a:lnTo>
                    <a:pt x="9990" y="2515"/>
                  </a:lnTo>
                  <a:lnTo>
                    <a:pt x="9920" y="2435"/>
                  </a:lnTo>
                  <a:lnTo>
                    <a:pt x="9855" y="2358"/>
                  </a:lnTo>
                  <a:lnTo>
                    <a:pt x="9792" y="2283"/>
                  </a:lnTo>
                  <a:lnTo>
                    <a:pt x="9732" y="2211"/>
                  </a:lnTo>
                  <a:lnTo>
                    <a:pt x="9674" y="2142"/>
                  </a:lnTo>
                  <a:lnTo>
                    <a:pt x="9619" y="2074"/>
                  </a:lnTo>
                  <a:lnTo>
                    <a:pt x="9569" y="2010"/>
                  </a:lnTo>
                  <a:lnTo>
                    <a:pt x="9520" y="1948"/>
                  </a:lnTo>
                  <a:lnTo>
                    <a:pt x="9475" y="1888"/>
                  </a:lnTo>
                  <a:lnTo>
                    <a:pt x="9432" y="1830"/>
                  </a:lnTo>
                  <a:lnTo>
                    <a:pt x="9392" y="1774"/>
                  </a:lnTo>
                  <a:lnTo>
                    <a:pt x="9334" y="1688"/>
                  </a:lnTo>
                  <a:lnTo>
                    <a:pt x="9277" y="1600"/>
                  </a:lnTo>
                  <a:lnTo>
                    <a:pt x="9221" y="1510"/>
                  </a:lnTo>
                  <a:lnTo>
                    <a:pt x="9166" y="1419"/>
                  </a:lnTo>
                  <a:lnTo>
                    <a:pt x="9111" y="1326"/>
                  </a:lnTo>
                  <a:lnTo>
                    <a:pt x="9059" y="1232"/>
                  </a:lnTo>
                  <a:lnTo>
                    <a:pt x="9006" y="1136"/>
                  </a:lnTo>
                  <a:lnTo>
                    <a:pt x="8955" y="1039"/>
                  </a:lnTo>
                  <a:lnTo>
                    <a:pt x="8906" y="939"/>
                  </a:lnTo>
                  <a:lnTo>
                    <a:pt x="8856" y="838"/>
                  </a:lnTo>
                  <a:lnTo>
                    <a:pt x="8808" y="736"/>
                  </a:lnTo>
                  <a:lnTo>
                    <a:pt x="8762" y="632"/>
                  </a:lnTo>
                  <a:lnTo>
                    <a:pt x="8716" y="528"/>
                  </a:lnTo>
                  <a:lnTo>
                    <a:pt x="8672" y="421"/>
                  </a:lnTo>
                  <a:lnTo>
                    <a:pt x="8628" y="314"/>
                  </a:lnTo>
                  <a:lnTo>
                    <a:pt x="8586" y="205"/>
                  </a:lnTo>
                  <a:lnTo>
                    <a:pt x="8569" y="161"/>
                  </a:lnTo>
                  <a:lnTo>
                    <a:pt x="8565" y="151"/>
                  </a:lnTo>
                  <a:lnTo>
                    <a:pt x="8561" y="141"/>
                  </a:lnTo>
                  <a:lnTo>
                    <a:pt x="8555" y="132"/>
                  </a:lnTo>
                  <a:lnTo>
                    <a:pt x="8549" y="123"/>
                  </a:lnTo>
                  <a:lnTo>
                    <a:pt x="8542" y="116"/>
                  </a:lnTo>
                  <a:lnTo>
                    <a:pt x="8536" y="107"/>
                  </a:lnTo>
                  <a:lnTo>
                    <a:pt x="8528" y="100"/>
                  </a:lnTo>
                  <a:lnTo>
                    <a:pt x="8520" y="93"/>
                  </a:lnTo>
                  <a:lnTo>
                    <a:pt x="8512" y="87"/>
                  </a:lnTo>
                  <a:lnTo>
                    <a:pt x="8504" y="80"/>
                  </a:lnTo>
                  <a:lnTo>
                    <a:pt x="8494" y="75"/>
                  </a:lnTo>
                  <a:lnTo>
                    <a:pt x="8484" y="71"/>
                  </a:lnTo>
                  <a:lnTo>
                    <a:pt x="8475" y="66"/>
                  </a:lnTo>
                  <a:lnTo>
                    <a:pt x="8465" y="63"/>
                  </a:lnTo>
                  <a:lnTo>
                    <a:pt x="8454" y="60"/>
                  </a:lnTo>
                  <a:lnTo>
                    <a:pt x="8444" y="58"/>
                  </a:lnTo>
                  <a:lnTo>
                    <a:pt x="8123" y="2"/>
                  </a:lnTo>
                  <a:lnTo>
                    <a:pt x="8106" y="1"/>
                  </a:lnTo>
                  <a:lnTo>
                    <a:pt x="8090" y="0"/>
                  </a:lnTo>
                  <a:lnTo>
                    <a:pt x="8074" y="2"/>
                  </a:lnTo>
                  <a:lnTo>
                    <a:pt x="8058" y="4"/>
                  </a:lnTo>
                  <a:lnTo>
                    <a:pt x="8043" y="9"/>
                  </a:lnTo>
                  <a:lnTo>
                    <a:pt x="8028" y="15"/>
                  </a:lnTo>
                  <a:lnTo>
                    <a:pt x="8014" y="21"/>
                  </a:lnTo>
                  <a:lnTo>
                    <a:pt x="8001" y="30"/>
                  </a:lnTo>
                  <a:lnTo>
                    <a:pt x="7988" y="40"/>
                  </a:lnTo>
                  <a:lnTo>
                    <a:pt x="7977" y="50"/>
                  </a:lnTo>
                  <a:lnTo>
                    <a:pt x="7967" y="62"/>
                  </a:lnTo>
                  <a:lnTo>
                    <a:pt x="7957" y="75"/>
                  </a:lnTo>
                  <a:lnTo>
                    <a:pt x="7950" y="89"/>
                  </a:lnTo>
                  <a:lnTo>
                    <a:pt x="7942" y="104"/>
                  </a:lnTo>
                  <a:lnTo>
                    <a:pt x="7938" y="120"/>
                  </a:lnTo>
                  <a:lnTo>
                    <a:pt x="7934" y="136"/>
                  </a:lnTo>
                  <a:lnTo>
                    <a:pt x="7918" y="228"/>
                  </a:lnTo>
                  <a:lnTo>
                    <a:pt x="7873" y="490"/>
                  </a:lnTo>
                  <a:lnTo>
                    <a:pt x="7802" y="897"/>
                  </a:lnTo>
                  <a:lnTo>
                    <a:pt x="7711" y="1427"/>
                  </a:lnTo>
                  <a:lnTo>
                    <a:pt x="7602" y="2056"/>
                  </a:lnTo>
                  <a:lnTo>
                    <a:pt x="7479" y="2762"/>
                  </a:lnTo>
                  <a:lnTo>
                    <a:pt x="7348" y="3521"/>
                  </a:lnTo>
                  <a:lnTo>
                    <a:pt x="7210" y="4310"/>
                  </a:lnTo>
                  <a:lnTo>
                    <a:pt x="7073" y="5107"/>
                  </a:lnTo>
                  <a:lnTo>
                    <a:pt x="6938" y="5887"/>
                  </a:lnTo>
                  <a:lnTo>
                    <a:pt x="6810" y="6628"/>
                  </a:lnTo>
                  <a:lnTo>
                    <a:pt x="6692" y="7305"/>
                  </a:lnTo>
                  <a:lnTo>
                    <a:pt x="6589" y="7898"/>
                  </a:lnTo>
                  <a:lnTo>
                    <a:pt x="6505" y="8382"/>
                  </a:lnTo>
                  <a:lnTo>
                    <a:pt x="6445" y="8733"/>
                  </a:lnTo>
                  <a:lnTo>
                    <a:pt x="6411" y="8930"/>
                  </a:lnTo>
                  <a:lnTo>
                    <a:pt x="6329" y="8854"/>
                  </a:lnTo>
                  <a:lnTo>
                    <a:pt x="6243" y="8782"/>
                  </a:lnTo>
                  <a:lnTo>
                    <a:pt x="6154" y="8712"/>
                  </a:lnTo>
                  <a:lnTo>
                    <a:pt x="6062" y="8643"/>
                  </a:lnTo>
                  <a:lnTo>
                    <a:pt x="5967" y="8578"/>
                  </a:lnTo>
                  <a:lnTo>
                    <a:pt x="5871" y="8515"/>
                  </a:lnTo>
                  <a:lnTo>
                    <a:pt x="5771" y="8454"/>
                  </a:lnTo>
                  <a:lnTo>
                    <a:pt x="5669" y="8396"/>
                  </a:lnTo>
                  <a:lnTo>
                    <a:pt x="5564" y="8340"/>
                  </a:lnTo>
                  <a:lnTo>
                    <a:pt x="5458" y="8287"/>
                  </a:lnTo>
                  <a:lnTo>
                    <a:pt x="5350" y="8237"/>
                  </a:lnTo>
                  <a:lnTo>
                    <a:pt x="5240" y="8189"/>
                  </a:lnTo>
                  <a:lnTo>
                    <a:pt x="5128" y="8144"/>
                  </a:lnTo>
                  <a:lnTo>
                    <a:pt x="5015" y="8102"/>
                  </a:lnTo>
                  <a:lnTo>
                    <a:pt x="4900" y="8062"/>
                  </a:lnTo>
                  <a:lnTo>
                    <a:pt x="4784" y="8026"/>
                  </a:lnTo>
                  <a:lnTo>
                    <a:pt x="4667" y="7993"/>
                  </a:lnTo>
                  <a:lnTo>
                    <a:pt x="4549" y="7963"/>
                  </a:lnTo>
                  <a:lnTo>
                    <a:pt x="4430" y="7936"/>
                  </a:lnTo>
                  <a:lnTo>
                    <a:pt x="4310" y="7911"/>
                  </a:lnTo>
                  <a:lnTo>
                    <a:pt x="4190" y="7890"/>
                  </a:lnTo>
                  <a:lnTo>
                    <a:pt x="4069" y="7873"/>
                  </a:lnTo>
                  <a:lnTo>
                    <a:pt x="3947" y="7858"/>
                  </a:lnTo>
                  <a:lnTo>
                    <a:pt x="3826" y="7846"/>
                  </a:lnTo>
                  <a:lnTo>
                    <a:pt x="3705" y="7838"/>
                  </a:lnTo>
                  <a:lnTo>
                    <a:pt x="3584" y="7833"/>
                  </a:lnTo>
                  <a:lnTo>
                    <a:pt x="3463" y="7832"/>
                  </a:lnTo>
                  <a:lnTo>
                    <a:pt x="3342" y="7834"/>
                  </a:lnTo>
                  <a:lnTo>
                    <a:pt x="3222" y="7840"/>
                  </a:lnTo>
                  <a:lnTo>
                    <a:pt x="3103" y="7849"/>
                  </a:lnTo>
                  <a:lnTo>
                    <a:pt x="2984" y="7862"/>
                  </a:lnTo>
                  <a:lnTo>
                    <a:pt x="2866" y="7879"/>
                  </a:lnTo>
                  <a:lnTo>
                    <a:pt x="2697" y="7910"/>
                  </a:lnTo>
                  <a:lnTo>
                    <a:pt x="2531" y="7948"/>
                  </a:lnTo>
                  <a:lnTo>
                    <a:pt x="2368" y="7994"/>
                  </a:lnTo>
                  <a:lnTo>
                    <a:pt x="2209" y="8046"/>
                  </a:lnTo>
                  <a:lnTo>
                    <a:pt x="2055" y="8105"/>
                  </a:lnTo>
                  <a:lnTo>
                    <a:pt x="1904" y="8171"/>
                  </a:lnTo>
                  <a:lnTo>
                    <a:pt x="1758" y="8243"/>
                  </a:lnTo>
                  <a:lnTo>
                    <a:pt x="1617" y="8322"/>
                  </a:lnTo>
                  <a:lnTo>
                    <a:pt x="1480" y="8406"/>
                  </a:lnTo>
                  <a:lnTo>
                    <a:pt x="1347" y="8496"/>
                  </a:lnTo>
                  <a:lnTo>
                    <a:pt x="1220" y="8592"/>
                  </a:lnTo>
                  <a:lnTo>
                    <a:pt x="1098" y="8692"/>
                  </a:lnTo>
                  <a:lnTo>
                    <a:pt x="981" y="8798"/>
                  </a:lnTo>
                  <a:lnTo>
                    <a:pt x="871" y="8908"/>
                  </a:lnTo>
                  <a:lnTo>
                    <a:pt x="765" y="9023"/>
                  </a:lnTo>
                  <a:lnTo>
                    <a:pt x="666" y="9142"/>
                  </a:lnTo>
                  <a:lnTo>
                    <a:pt x="573" y="9266"/>
                  </a:lnTo>
                  <a:lnTo>
                    <a:pt x="486" y="9393"/>
                  </a:lnTo>
                  <a:lnTo>
                    <a:pt x="406" y="9523"/>
                  </a:lnTo>
                  <a:lnTo>
                    <a:pt x="333" y="9658"/>
                  </a:lnTo>
                  <a:lnTo>
                    <a:pt x="266" y="9796"/>
                  </a:lnTo>
                  <a:lnTo>
                    <a:pt x="206" y="9936"/>
                  </a:lnTo>
                  <a:lnTo>
                    <a:pt x="153" y="10079"/>
                  </a:lnTo>
                  <a:lnTo>
                    <a:pt x="108" y="10224"/>
                  </a:lnTo>
                  <a:lnTo>
                    <a:pt x="71" y="10372"/>
                  </a:lnTo>
                  <a:lnTo>
                    <a:pt x="41" y="10522"/>
                  </a:lnTo>
                  <a:lnTo>
                    <a:pt x="19" y="10675"/>
                  </a:lnTo>
                  <a:lnTo>
                    <a:pt x="5" y="10828"/>
                  </a:lnTo>
                  <a:lnTo>
                    <a:pt x="0" y="10982"/>
                  </a:lnTo>
                  <a:lnTo>
                    <a:pt x="2" y="11139"/>
                  </a:lnTo>
                  <a:lnTo>
                    <a:pt x="14" y="11295"/>
                  </a:lnTo>
                  <a:lnTo>
                    <a:pt x="34" y="11453"/>
                  </a:lnTo>
                  <a:lnTo>
                    <a:pt x="63" y="11609"/>
                  </a:lnTo>
                  <a:lnTo>
                    <a:pt x="101" y="11762"/>
                  </a:lnTo>
                  <a:lnTo>
                    <a:pt x="146" y="11912"/>
                  </a:lnTo>
                  <a:lnTo>
                    <a:pt x="198" y="12058"/>
                  </a:lnTo>
                  <a:lnTo>
                    <a:pt x="258" y="12199"/>
                  </a:lnTo>
                  <a:lnTo>
                    <a:pt x="326" y="12336"/>
                  </a:lnTo>
                  <a:lnTo>
                    <a:pt x="401" y="12470"/>
                  </a:lnTo>
                  <a:lnTo>
                    <a:pt x="482" y="12600"/>
                  </a:lnTo>
                  <a:lnTo>
                    <a:pt x="569" y="12724"/>
                  </a:lnTo>
                  <a:lnTo>
                    <a:pt x="663" y="12844"/>
                  </a:lnTo>
                  <a:lnTo>
                    <a:pt x="763" y="12960"/>
                  </a:lnTo>
                  <a:lnTo>
                    <a:pt x="869" y="13071"/>
                  </a:lnTo>
                  <a:lnTo>
                    <a:pt x="980" y="13176"/>
                  </a:lnTo>
                  <a:lnTo>
                    <a:pt x="1096" y="13275"/>
                  </a:lnTo>
                  <a:lnTo>
                    <a:pt x="1218" y="13370"/>
                  </a:lnTo>
                  <a:lnTo>
                    <a:pt x="1345" y="13459"/>
                  </a:lnTo>
                  <a:lnTo>
                    <a:pt x="1475" y="13542"/>
                  </a:lnTo>
                  <a:lnTo>
                    <a:pt x="1610" y="13619"/>
                  </a:lnTo>
                  <a:lnTo>
                    <a:pt x="1750" y="13690"/>
                  </a:lnTo>
                  <a:lnTo>
                    <a:pt x="1893" y="13755"/>
                  </a:lnTo>
                  <a:lnTo>
                    <a:pt x="2040" y="13813"/>
                  </a:lnTo>
                  <a:lnTo>
                    <a:pt x="2190" y="13865"/>
                  </a:lnTo>
                  <a:lnTo>
                    <a:pt x="2344" y="13910"/>
                  </a:lnTo>
                  <a:lnTo>
                    <a:pt x="2501" y="13949"/>
                  </a:lnTo>
                  <a:lnTo>
                    <a:pt x="2659" y="13980"/>
                  </a:lnTo>
                  <a:lnTo>
                    <a:pt x="2820" y="14003"/>
                  </a:lnTo>
                  <a:lnTo>
                    <a:pt x="2984" y="14020"/>
                  </a:lnTo>
                  <a:lnTo>
                    <a:pt x="3149" y="14029"/>
                  </a:lnTo>
                  <a:lnTo>
                    <a:pt x="3316" y="14030"/>
                  </a:lnTo>
                  <a:lnTo>
                    <a:pt x="3486" y="14024"/>
                  </a:lnTo>
                  <a:lnTo>
                    <a:pt x="3655" y="14009"/>
                  </a:lnTo>
                  <a:lnTo>
                    <a:pt x="3826" y="13986"/>
                  </a:lnTo>
                  <a:lnTo>
                    <a:pt x="3962" y="13962"/>
                  </a:lnTo>
                  <a:lnTo>
                    <a:pt x="4098" y="13934"/>
                  </a:lnTo>
                  <a:lnTo>
                    <a:pt x="4233" y="13899"/>
                  </a:lnTo>
                  <a:lnTo>
                    <a:pt x="4366" y="13861"/>
                  </a:lnTo>
                  <a:lnTo>
                    <a:pt x="4499" y="13818"/>
                  </a:lnTo>
                  <a:lnTo>
                    <a:pt x="4632" y="13770"/>
                  </a:lnTo>
                  <a:lnTo>
                    <a:pt x="4763" y="13718"/>
                  </a:lnTo>
                  <a:lnTo>
                    <a:pt x="4892" y="13662"/>
                  </a:lnTo>
                  <a:lnTo>
                    <a:pt x="5019" y="13601"/>
                  </a:lnTo>
                  <a:lnTo>
                    <a:pt x="5145" y="13538"/>
                  </a:lnTo>
                  <a:lnTo>
                    <a:pt x="5269" y="13469"/>
                  </a:lnTo>
                  <a:lnTo>
                    <a:pt x="5390" y="13399"/>
                  </a:lnTo>
                  <a:lnTo>
                    <a:pt x="5510" y="13324"/>
                  </a:lnTo>
                  <a:lnTo>
                    <a:pt x="5626" y="13244"/>
                  </a:lnTo>
                  <a:lnTo>
                    <a:pt x="5740" y="13163"/>
                  </a:lnTo>
                  <a:lnTo>
                    <a:pt x="5851" y="13078"/>
                  </a:lnTo>
                  <a:lnTo>
                    <a:pt x="5959" y="12990"/>
                  </a:lnTo>
                  <a:lnTo>
                    <a:pt x="6064" y="12900"/>
                  </a:lnTo>
                  <a:lnTo>
                    <a:pt x="6166" y="12807"/>
                  </a:lnTo>
                  <a:lnTo>
                    <a:pt x="6263" y="12711"/>
                  </a:lnTo>
                  <a:lnTo>
                    <a:pt x="6357" y="12613"/>
                  </a:lnTo>
                  <a:lnTo>
                    <a:pt x="6447" y="12512"/>
                  </a:lnTo>
                  <a:lnTo>
                    <a:pt x="6533" y="12410"/>
                  </a:lnTo>
                  <a:lnTo>
                    <a:pt x="6615" y="12305"/>
                  </a:lnTo>
                  <a:lnTo>
                    <a:pt x="6693" y="12199"/>
                  </a:lnTo>
                  <a:lnTo>
                    <a:pt x="6765" y="12091"/>
                  </a:lnTo>
                  <a:lnTo>
                    <a:pt x="6833" y="11981"/>
                  </a:lnTo>
                  <a:lnTo>
                    <a:pt x="6896" y="11870"/>
                  </a:lnTo>
                  <a:lnTo>
                    <a:pt x="6954" y="11757"/>
                  </a:lnTo>
                  <a:lnTo>
                    <a:pt x="7007" y="11644"/>
                  </a:lnTo>
                  <a:lnTo>
                    <a:pt x="7054" y="11529"/>
                  </a:lnTo>
                  <a:lnTo>
                    <a:pt x="7095" y="11413"/>
                  </a:lnTo>
                  <a:lnTo>
                    <a:pt x="7090" y="11421"/>
                  </a:lnTo>
                  <a:lnTo>
                    <a:pt x="7085" y="11427"/>
                  </a:lnTo>
                  <a:lnTo>
                    <a:pt x="7095" y="11402"/>
                  </a:lnTo>
                  <a:lnTo>
                    <a:pt x="7103" y="11373"/>
                  </a:lnTo>
                  <a:lnTo>
                    <a:pt x="7111" y="11341"/>
                  </a:lnTo>
                  <a:lnTo>
                    <a:pt x="7117" y="11308"/>
                  </a:lnTo>
                  <a:lnTo>
                    <a:pt x="7160" y="11073"/>
                  </a:lnTo>
                  <a:lnTo>
                    <a:pt x="7308" y="10236"/>
                  </a:lnTo>
                  <a:lnTo>
                    <a:pt x="7759" y="7671"/>
                  </a:lnTo>
                  <a:lnTo>
                    <a:pt x="7765" y="7637"/>
                  </a:lnTo>
                  <a:lnTo>
                    <a:pt x="7783" y="7540"/>
                  </a:lnTo>
                  <a:lnTo>
                    <a:pt x="7808" y="7389"/>
                  </a:lnTo>
                  <a:lnTo>
                    <a:pt x="7844" y="7191"/>
                  </a:lnTo>
                  <a:lnTo>
                    <a:pt x="7884" y="6954"/>
                  </a:lnTo>
                  <a:lnTo>
                    <a:pt x="7932" y="6686"/>
                  </a:lnTo>
                  <a:lnTo>
                    <a:pt x="7983" y="6394"/>
                  </a:lnTo>
                  <a:lnTo>
                    <a:pt x="8037" y="6089"/>
                  </a:lnTo>
                  <a:lnTo>
                    <a:pt x="8091" y="5776"/>
                  </a:lnTo>
                  <a:lnTo>
                    <a:pt x="8146" y="5463"/>
                  </a:lnTo>
                  <a:lnTo>
                    <a:pt x="8198" y="5158"/>
                  </a:lnTo>
                  <a:lnTo>
                    <a:pt x="8249" y="4871"/>
                  </a:lnTo>
                  <a:lnTo>
                    <a:pt x="8295" y="4608"/>
                  </a:lnTo>
                  <a:lnTo>
                    <a:pt x="8334" y="4379"/>
                  </a:lnTo>
                  <a:lnTo>
                    <a:pt x="8369" y="4188"/>
                  </a:lnTo>
                  <a:lnTo>
                    <a:pt x="8393" y="4047"/>
                  </a:lnTo>
                  <a:lnTo>
                    <a:pt x="8445" y="4114"/>
                  </a:lnTo>
                  <a:lnTo>
                    <a:pt x="8498" y="4182"/>
                  </a:lnTo>
                  <a:lnTo>
                    <a:pt x="8552" y="4249"/>
                  </a:lnTo>
                  <a:lnTo>
                    <a:pt x="8607" y="4317"/>
                  </a:lnTo>
                  <a:lnTo>
                    <a:pt x="8661" y="4383"/>
                  </a:lnTo>
                  <a:lnTo>
                    <a:pt x="8717" y="4451"/>
                  </a:lnTo>
                  <a:lnTo>
                    <a:pt x="8774" y="4517"/>
                  </a:lnTo>
                  <a:lnTo>
                    <a:pt x="8832" y="4584"/>
                  </a:lnTo>
                  <a:lnTo>
                    <a:pt x="8833" y="4585"/>
                  </a:lnTo>
                  <a:lnTo>
                    <a:pt x="8836" y="4587"/>
                  </a:lnTo>
                  <a:lnTo>
                    <a:pt x="8840" y="4592"/>
                  </a:lnTo>
                  <a:lnTo>
                    <a:pt x="8849" y="4600"/>
                  </a:lnTo>
                  <a:lnTo>
                    <a:pt x="8861" y="4613"/>
                  </a:lnTo>
                  <a:lnTo>
                    <a:pt x="8880" y="4632"/>
                  </a:lnTo>
                  <a:lnTo>
                    <a:pt x="8906" y="4658"/>
                  </a:lnTo>
                  <a:lnTo>
                    <a:pt x="8939" y="4691"/>
                  </a:lnTo>
                  <a:lnTo>
                    <a:pt x="8982" y="4734"/>
                  </a:lnTo>
                  <a:lnTo>
                    <a:pt x="9035" y="4787"/>
                  </a:lnTo>
                  <a:lnTo>
                    <a:pt x="9100" y="4853"/>
                  </a:lnTo>
                  <a:lnTo>
                    <a:pt x="9178" y="4931"/>
                  </a:lnTo>
                  <a:lnTo>
                    <a:pt x="9269" y="5023"/>
                  </a:lnTo>
                  <a:lnTo>
                    <a:pt x="9376" y="5130"/>
                  </a:lnTo>
                  <a:lnTo>
                    <a:pt x="9499" y="5254"/>
                  </a:lnTo>
                  <a:lnTo>
                    <a:pt x="9640" y="5395"/>
                  </a:lnTo>
                  <a:lnTo>
                    <a:pt x="9741" y="5493"/>
                  </a:lnTo>
                  <a:lnTo>
                    <a:pt x="9838" y="5587"/>
                  </a:lnTo>
                  <a:lnTo>
                    <a:pt x="9930" y="5678"/>
                  </a:lnTo>
                  <a:lnTo>
                    <a:pt x="10018" y="5767"/>
                  </a:lnTo>
                  <a:lnTo>
                    <a:pt x="10101" y="5852"/>
                  </a:lnTo>
                  <a:lnTo>
                    <a:pt x="10181" y="5934"/>
                  </a:lnTo>
                  <a:lnTo>
                    <a:pt x="10256" y="6013"/>
                  </a:lnTo>
                  <a:lnTo>
                    <a:pt x="10325" y="6089"/>
                  </a:lnTo>
                  <a:lnTo>
                    <a:pt x="10391" y="6162"/>
                  </a:lnTo>
                  <a:lnTo>
                    <a:pt x="10452" y="6231"/>
                  </a:lnTo>
                  <a:lnTo>
                    <a:pt x="10509" y="6299"/>
                  </a:lnTo>
                  <a:lnTo>
                    <a:pt x="10560" y="6362"/>
                  </a:lnTo>
                  <a:lnTo>
                    <a:pt x="10607" y="6422"/>
                  </a:lnTo>
                  <a:lnTo>
                    <a:pt x="10650" y="6479"/>
                  </a:lnTo>
                  <a:lnTo>
                    <a:pt x="10689" y="6534"/>
                  </a:lnTo>
                  <a:lnTo>
                    <a:pt x="10722" y="6584"/>
                  </a:lnTo>
                  <a:lnTo>
                    <a:pt x="10756" y="6641"/>
                  </a:lnTo>
                  <a:lnTo>
                    <a:pt x="10788" y="6699"/>
                  </a:lnTo>
                  <a:lnTo>
                    <a:pt x="10818" y="6758"/>
                  </a:lnTo>
                  <a:lnTo>
                    <a:pt x="10846" y="6816"/>
                  </a:lnTo>
                  <a:lnTo>
                    <a:pt x="10872" y="6876"/>
                  </a:lnTo>
                  <a:lnTo>
                    <a:pt x="10896" y="6935"/>
                  </a:lnTo>
                  <a:lnTo>
                    <a:pt x="10916" y="6996"/>
                  </a:lnTo>
                  <a:lnTo>
                    <a:pt x="10935" y="7056"/>
                  </a:lnTo>
                  <a:lnTo>
                    <a:pt x="10951" y="7117"/>
                  </a:lnTo>
                  <a:lnTo>
                    <a:pt x="10966" y="7179"/>
                  </a:lnTo>
                  <a:lnTo>
                    <a:pt x="10973" y="7210"/>
                  </a:lnTo>
                  <a:lnTo>
                    <a:pt x="10978" y="7241"/>
                  </a:lnTo>
                  <a:lnTo>
                    <a:pt x="10983" y="7272"/>
                  </a:lnTo>
                  <a:lnTo>
                    <a:pt x="10989" y="7303"/>
                  </a:lnTo>
                  <a:lnTo>
                    <a:pt x="10996" y="7367"/>
                  </a:lnTo>
                  <a:lnTo>
                    <a:pt x="11002" y="7430"/>
                  </a:lnTo>
                  <a:lnTo>
                    <a:pt x="11005" y="7493"/>
                  </a:lnTo>
                  <a:lnTo>
                    <a:pt x="11006" y="7557"/>
                  </a:lnTo>
                  <a:lnTo>
                    <a:pt x="11006" y="7598"/>
                  </a:lnTo>
                  <a:lnTo>
                    <a:pt x="11005" y="7639"/>
                  </a:lnTo>
                  <a:lnTo>
                    <a:pt x="11002" y="7681"/>
                  </a:lnTo>
                  <a:lnTo>
                    <a:pt x="10999" y="7722"/>
                  </a:lnTo>
                  <a:lnTo>
                    <a:pt x="10995" y="7764"/>
                  </a:lnTo>
                  <a:lnTo>
                    <a:pt x="10990" y="7806"/>
                  </a:lnTo>
                  <a:lnTo>
                    <a:pt x="10984" y="7848"/>
                  </a:lnTo>
                  <a:lnTo>
                    <a:pt x="10977" y="7890"/>
                  </a:lnTo>
                  <a:lnTo>
                    <a:pt x="10968" y="7937"/>
                  </a:lnTo>
                  <a:lnTo>
                    <a:pt x="10959" y="7984"/>
                  </a:lnTo>
                  <a:lnTo>
                    <a:pt x="10948" y="8031"/>
                  </a:lnTo>
                  <a:lnTo>
                    <a:pt x="10935" y="8078"/>
                  </a:lnTo>
                  <a:lnTo>
                    <a:pt x="10921" y="8127"/>
                  </a:lnTo>
                  <a:lnTo>
                    <a:pt x="10906" y="8176"/>
                  </a:lnTo>
                  <a:lnTo>
                    <a:pt x="10890" y="8225"/>
                  </a:lnTo>
                  <a:lnTo>
                    <a:pt x="10873" y="8275"/>
                  </a:lnTo>
                  <a:lnTo>
                    <a:pt x="10855" y="8324"/>
                  </a:lnTo>
                  <a:lnTo>
                    <a:pt x="10835" y="8374"/>
                  </a:lnTo>
                  <a:lnTo>
                    <a:pt x="10814" y="8425"/>
                  </a:lnTo>
                  <a:lnTo>
                    <a:pt x="10792" y="8476"/>
                  </a:lnTo>
                  <a:lnTo>
                    <a:pt x="10768" y="8528"/>
                  </a:lnTo>
                  <a:lnTo>
                    <a:pt x="10743" y="8579"/>
                  </a:lnTo>
                  <a:lnTo>
                    <a:pt x="10718" y="8632"/>
                  </a:lnTo>
                  <a:lnTo>
                    <a:pt x="10691" y="8684"/>
                  </a:lnTo>
                  <a:lnTo>
                    <a:pt x="10662" y="8737"/>
                  </a:lnTo>
                  <a:lnTo>
                    <a:pt x="10633" y="8790"/>
                  </a:lnTo>
                  <a:lnTo>
                    <a:pt x="10602" y="8844"/>
                  </a:lnTo>
                  <a:lnTo>
                    <a:pt x="10570" y="8897"/>
                  </a:lnTo>
                  <a:lnTo>
                    <a:pt x="10537" y="8952"/>
                  </a:lnTo>
                  <a:lnTo>
                    <a:pt x="10502" y="9007"/>
                  </a:lnTo>
                  <a:lnTo>
                    <a:pt x="10466" y="9061"/>
                  </a:lnTo>
                  <a:lnTo>
                    <a:pt x="10429" y="9117"/>
                  </a:lnTo>
                  <a:lnTo>
                    <a:pt x="10391" y="9173"/>
                  </a:lnTo>
                  <a:lnTo>
                    <a:pt x="10351" y="9229"/>
                  </a:lnTo>
                  <a:lnTo>
                    <a:pt x="10312" y="9285"/>
                  </a:lnTo>
                  <a:lnTo>
                    <a:pt x="10270" y="9342"/>
                  </a:lnTo>
                  <a:lnTo>
                    <a:pt x="10227" y="9399"/>
                  </a:lnTo>
                  <a:lnTo>
                    <a:pt x="10182" y="9456"/>
                  </a:lnTo>
                  <a:lnTo>
                    <a:pt x="10137" y="9514"/>
                  </a:lnTo>
                  <a:lnTo>
                    <a:pt x="10091" y="9572"/>
                  </a:lnTo>
                  <a:lnTo>
                    <a:pt x="10018" y="9662"/>
                  </a:lnTo>
                  <a:lnTo>
                    <a:pt x="9943" y="9751"/>
                  </a:lnTo>
                  <a:lnTo>
                    <a:pt x="9867" y="9841"/>
                  </a:lnTo>
                  <a:lnTo>
                    <a:pt x="9789" y="9931"/>
                  </a:lnTo>
                  <a:lnTo>
                    <a:pt x="9707" y="10021"/>
                  </a:lnTo>
                  <a:lnTo>
                    <a:pt x="9625" y="10111"/>
                  </a:lnTo>
                  <a:lnTo>
                    <a:pt x="9540" y="10202"/>
                  </a:lnTo>
                  <a:lnTo>
                    <a:pt x="9453" y="10292"/>
                  </a:lnTo>
                  <a:lnTo>
                    <a:pt x="9365" y="10382"/>
                  </a:lnTo>
                  <a:lnTo>
                    <a:pt x="9274" y="10473"/>
                  </a:lnTo>
                  <a:lnTo>
                    <a:pt x="9182" y="10563"/>
                  </a:lnTo>
                  <a:lnTo>
                    <a:pt x="9088" y="10653"/>
                  </a:lnTo>
                  <a:lnTo>
                    <a:pt x="8991" y="10744"/>
                  </a:lnTo>
                  <a:lnTo>
                    <a:pt x="8894" y="10834"/>
                  </a:lnTo>
                  <a:lnTo>
                    <a:pt x="8793" y="10924"/>
                  </a:lnTo>
                  <a:lnTo>
                    <a:pt x="8691" y="11016"/>
                  </a:lnTo>
                  <a:lnTo>
                    <a:pt x="8632" y="11067"/>
                  </a:lnTo>
                  <a:lnTo>
                    <a:pt x="8620" y="11080"/>
                  </a:lnTo>
                  <a:lnTo>
                    <a:pt x="8609" y="11094"/>
                  </a:lnTo>
                  <a:lnTo>
                    <a:pt x="8599" y="11109"/>
                  </a:lnTo>
                  <a:lnTo>
                    <a:pt x="8592" y="11124"/>
                  </a:lnTo>
                  <a:lnTo>
                    <a:pt x="8585" y="11140"/>
                  </a:lnTo>
                  <a:lnTo>
                    <a:pt x="8581" y="11156"/>
                  </a:lnTo>
                  <a:lnTo>
                    <a:pt x="8578" y="11173"/>
                  </a:lnTo>
                  <a:lnTo>
                    <a:pt x="8577" y="11190"/>
                  </a:lnTo>
                  <a:lnTo>
                    <a:pt x="8578" y="11204"/>
                  </a:lnTo>
                  <a:lnTo>
                    <a:pt x="8579" y="11217"/>
                  </a:lnTo>
                  <a:lnTo>
                    <a:pt x="8582" y="11231"/>
                  </a:lnTo>
                  <a:lnTo>
                    <a:pt x="8586" y="11244"/>
                  </a:lnTo>
                  <a:lnTo>
                    <a:pt x="8592" y="11257"/>
                  </a:lnTo>
                  <a:lnTo>
                    <a:pt x="8598" y="11270"/>
                  </a:lnTo>
                  <a:lnTo>
                    <a:pt x="8605" y="11281"/>
                  </a:lnTo>
                  <a:lnTo>
                    <a:pt x="8614" y="11293"/>
                  </a:lnTo>
                  <a:lnTo>
                    <a:pt x="8816" y="11542"/>
                  </a:lnTo>
                  <a:lnTo>
                    <a:pt x="8825" y="11553"/>
                  </a:lnTo>
                  <a:lnTo>
                    <a:pt x="8835" y="11562"/>
                  </a:lnTo>
                  <a:lnTo>
                    <a:pt x="8846" y="11571"/>
                  </a:lnTo>
                  <a:lnTo>
                    <a:pt x="8857" y="11578"/>
                  </a:lnTo>
                  <a:lnTo>
                    <a:pt x="8868" y="11585"/>
                  </a:lnTo>
                  <a:lnTo>
                    <a:pt x="8881" y="11591"/>
                  </a:lnTo>
                  <a:lnTo>
                    <a:pt x="8893" y="11596"/>
                  </a:lnTo>
                  <a:lnTo>
                    <a:pt x="8907" y="11599"/>
                  </a:lnTo>
                  <a:lnTo>
                    <a:pt x="8920" y="11601"/>
                  </a:lnTo>
                  <a:lnTo>
                    <a:pt x="8932" y="11603"/>
                  </a:lnTo>
                  <a:lnTo>
                    <a:pt x="8946" y="11603"/>
                  </a:lnTo>
                  <a:lnTo>
                    <a:pt x="8959" y="11602"/>
                  </a:lnTo>
                  <a:lnTo>
                    <a:pt x="8973" y="11600"/>
                  </a:lnTo>
                  <a:lnTo>
                    <a:pt x="8986" y="11598"/>
                  </a:lnTo>
                  <a:lnTo>
                    <a:pt x="8999" y="11593"/>
                  </a:lnTo>
                  <a:lnTo>
                    <a:pt x="9013" y="11587"/>
                  </a:lnTo>
                  <a:lnTo>
                    <a:pt x="9071" y="11560"/>
                  </a:lnTo>
                  <a:lnTo>
                    <a:pt x="9184" y="11505"/>
                  </a:lnTo>
                  <a:lnTo>
                    <a:pt x="9297" y="11450"/>
                  </a:lnTo>
                  <a:lnTo>
                    <a:pt x="9407" y="11392"/>
                  </a:lnTo>
                  <a:lnTo>
                    <a:pt x="9516" y="11334"/>
                  </a:lnTo>
                  <a:lnTo>
                    <a:pt x="9624" y="11273"/>
                  </a:lnTo>
                  <a:lnTo>
                    <a:pt x="9730" y="11212"/>
                  </a:lnTo>
                  <a:lnTo>
                    <a:pt x="9834" y="11149"/>
                  </a:lnTo>
                  <a:lnTo>
                    <a:pt x="9936" y="11083"/>
                  </a:lnTo>
                  <a:lnTo>
                    <a:pt x="10037" y="11018"/>
                  </a:lnTo>
                  <a:lnTo>
                    <a:pt x="10137" y="10950"/>
                  </a:lnTo>
                  <a:lnTo>
                    <a:pt x="10234" y="10882"/>
                  </a:lnTo>
                  <a:lnTo>
                    <a:pt x="10331" y="10811"/>
                  </a:lnTo>
                  <a:lnTo>
                    <a:pt x="10425" y="10739"/>
                  </a:lnTo>
                  <a:lnTo>
                    <a:pt x="10518" y="10666"/>
                  </a:lnTo>
                  <a:lnTo>
                    <a:pt x="10609" y="10592"/>
                  </a:lnTo>
                  <a:lnTo>
                    <a:pt x="10699" y="10516"/>
                  </a:lnTo>
                  <a:lnTo>
                    <a:pt x="10787" y="10439"/>
                  </a:lnTo>
                  <a:lnTo>
                    <a:pt x="10874" y="10360"/>
                  </a:lnTo>
                  <a:lnTo>
                    <a:pt x="10959" y="10280"/>
                  </a:lnTo>
                  <a:lnTo>
                    <a:pt x="11042" y="10199"/>
                  </a:lnTo>
                  <a:lnTo>
                    <a:pt x="11124" y="10116"/>
                  </a:lnTo>
                  <a:lnTo>
                    <a:pt x="11203" y="10032"/>
                  </a:lnTo>
                  <a:lnTo>
                    <a:pt x="11281" y="9946"/>
                  </a:lnTo>
                  <a:lnTo>
                    <a:pt x="11358" y="9859"/>
                  </a:lnTo>
                  <a:lnTo>
                    <a:pt x="11432" y="9771"/>
                  </a:lnTo>
                  <a:lnTo>
                    <a:pt x="11506" y="9681"/>
                  </a:lnTo>
                  <a:lnTo>
                    <a:pt x="11577" y="9590"/>
                  </a:lnTo>
                  <a:lnTo>
                    <a:pt x="11647" y="9498"/>
                  </a:lnTo>
                  <a:lnTo>
                    <a:pt x="11715" y="9404"/>
                  </a:lnTo>
                  <a:lnTo>
                    <a:pt x="11782" y="9309"/>
                  </a:lnTo>
                  <a:lnTo>
                    <a:pt x="11846" y="9213"/>
                  </a:lnTo>
                  <a:lnTo>
                    <a:pt x="11909" y="9115"/>
                  </a:lnTo>
                  <a:lnTo>
                    <a:pt x="11988" y="8986"/>
                  </a:lnTo>
                  <a:lnTo>
                    <a:pt x="12062" y="8857"/>
                  </a:lnTo>
                  <a:lnTo>
                    <a:pt x="12132" y="8728"/>
                  </a:lnTo>
                  <a:lnTo>
                    <a:pt x="12196" y="8598"/>
                  </a:lnTo>
                  <a:lnTo>
                    <a:pt x="12256" y="8469"/>
                  </a:lnTo>
                  <a:lnTo>
                    <a:pt x="12310" y="8339"/>
                  </a:lnTo>
                  <a:lnTo>
                    <a:pt x="12360" y="8209"/>
                  </a:lnTo>
                  <a:lnTo>
                    <a:pt x="12404" y="8078"/>
                  </a:lnTo>
                  <a:lnTo>
                    <a:pt x="12444" y="7949"/>
                  </a:lnTo>
                  <a:lnTo>
                    <a:pt x="12478" y="7819"/>
                  </a:lnTo>
                  <a:lnTo>
                    <a:pt x="12507" y="7688"/>
                  </a:lnTo>
                  <a:lnTo>
                    <a:pt x="12532" y="7558"/>
                  </a:lnTo>
                  <a:lnTo>
                    <a:pt x="12551" y="7429"/>
                  </a:lnTo>
                  <a:lnTo>
                    <a:pt x="12566" y="7298"/>
                  </a:lnTo>
                  <a:lnTo>
                    <a:pt x="12576" y="7167"/>
                  </a:lnTo>
                  <a:lnTo>
                    <a:pt x="12580" y="7037"/>
                  </a:lnTo>
                  <a:lnTo>
                    <a:pt x="12579" y="6907"/>
                  </a:lnTo>
                  <a:lnTo>
                    <a:pt x="12574" y="6777"/>
                  </a:lnTo>
                  <a:lnTo>
                    <a:pt x="12563" y="6646"/>
                  </a:lnTo>
                  <a:lnTo>
                    <a:pt x="12548" y="6515"/>
                  </a:lnTo>
                  <a:lnTo>
                    <a:pt x="12527" y="6386"/>
                  </a:lnTo>
                  <a:lnTo>
                    <a:pt x="12502" y="6255"/>
                  </a:lnTo>
                  <a:lnTo>
                    <a:pt x="12471" y="6125"/>
                  </a:lnTo>
                  <a:lnTo>
                    <a:pt x="12435" y="5994"/>
                  </a:lnTo>
                  <a:lnTo>
                    <a:pt x="12395" y="5865"/>
                  </a:lnTo>
                  <a:lnTo>
                    <a:pt x="12350" y="5734"/>
                  </a:lnTo>
                  <a:lnTo>
                    <a:pt x="12298" y="5604"/>
                  </a:lnTo>
                  <a:lnTo>
                    <a:pt x="12242" y="5473"/>
                  </a:lnTo>
                  <a:lnTo>
                    <a:pt x="12182" y="5344"/>
                  </a:lnTo>
                  <a:lnTo>
                    <a:pt x="12117" y="5214"/>
                  </a:lnTo>
                  <a:lnTo>
                    <a:pt x="12046" y="5084"/>
                  </a:lnTo>
                  <a:lnTo>
                    <a:pt x="11970" y="4954"/>
                  </a:lnTo>
                  <a:close/>
                </a:path>
              </a:pathLst>
            </a:custGeom>
            <a:solidFill>
              <a:srgbClr val="BF385E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32"/>
            <p:cNvSpPr>
              <a:spLocks noEditPoints="1"/>
            </p:cNvSpPr>
            <p:nvPr/>
          </p:nvSpPr>
          <p:spPr bwMode="auto">
            <a:xfrm>
              <a:off x="2368442" y="1826113"/>
              <a:ext cx="2162281" cy="2416293"/>
            </a:xfrm>
            <a:custGeom>
              <a:avLst/>
              <a:gdLst/>
              <a:ahLst/>
              <a:cxnLst>
                <a:cxn ang="0">
                  <a:pos x="6439" y="8618"/>
                </a:cxn>
                <a:cxn ang="0">
                  <a:pos x="5101" y="8208"/>
                </a:cxn>
                <a:cxn ang="0">
                  <a:pos x="3233" y="7832"/>
                </a:cxn>
                <a:cxn ang="0">
                  <a:pos x="1162" y="8553"/>
                </a:cxn>
                <a:cxn ang="0">
                  <a:pos x="39" y="10383"/>
                </a:cxn>
                <a:cxn ang="0">
                  <a:pos x="195" y="11856"/>
                </a:cxn>
                <a:cxn ang="0">
                  <a:pos x="746" y="12715"/>
                </a:cxn>
                <a:cxn ang="0">
                  <a:pos x="1648" y="13375"/>
                </a:cxn>
                <a:cxn ang="0">
                  <a:pos x="2813" y="13690"/>
                </a:cxn>
                <a:cxn ang="0">
                  <a:pos x="4288" y="13498"/>
                </a:cxn>
                <a:cxn ang="0">
                  <a:pos x="5983" y="12436"/>
                </a:cxn>
                <a:cxn ang="0">
                  <a:pos x="6798" y="11228"/>
                </a:cxn>
                <a:cxn ang="0">
                  <a:pos x="8057" y="3923"/>
                </a:cxn>
                <a:cxn ang="0">
                  <a:pos x="8656" y="4155"/>
                </a:cxn>
                <a:cxn ang="0">
                  <a:pos x="9467" y="4991"/>
                </a:cxn>
                <a:cxn ang="0">
                  <a:pos x="10476" y="6037"/>
                </a:cxn>
                <a:cxn ang="0">
                  <a:pos x="10859" y="6650"/>
                </a:cxn>
                <a:cxn ang="0">
                  <a:pos x="10991" y="7150"/>
                </a:cxn>
                <a:cxn ang="0">
                  <a:pos x="10975" y="7753"/>
                </a:cxn>
                <a:cxn ang="0">
                  <a:pos x="10704" y="8533"/>
                </a:cxn>
                <a:cxn ang="0">
                  <a:pos x="10149" y="9391"/>
                </a:cxn>
                <a:cxn ang="0">
                  <a:pos x="8940" y="10699"/>
                </a:cxn>
                <a:cxn ang="0">
                  <a:pos x="9781" y="10718"/>
                </a:cxn>
                <a:cxn ang="0">
                  <a:pos x="11070" y="9588"/>
                </a:cxn>
                <a:cxn ang="0">
                  <a:pos x="12039" y="7994"/>
                </a:cxn>
                <a:cxn ang="0">
                  <a:pos x="12175" y="6122"/>
                </a:cxn>
                <a:cxn ang="0">
                  <a:pos x="11466" y="4577"/>
                </a:cxn>
                <a:cxn ang="0">
                  <a:pos x="10725" y="3609"/>
                </a:cxn>
                <a:cxn ang="0">
                  <a:pos x="9927" y="2710"/>
                </a:cxn>
                <a:cxn ang="0">
                  <a:pos x="9035" y="1616"/>
                </a:cxn>
                <a:cxn ang="0">
                  <a:pos x="8269" y="99"/>
                </a:cxn>
                <a:cxn ang="0">
                  <a:pos x="7686" y="2375"/>
                </a:cxn>
                <a:cxn ang="0">
                  <a:pos x="8412" y="843"/>
                </a:cxn>
                <a:cxn ang="0">
                  <a:pos x="9196" y="2109"/>
                </a:cxn>
                <a:cxn ang="0">
                  <a:pos x="10193" y="3249"/>
                </a:cxn>
                <a:cxn ang="0">
                  <a:pos x="10868" y="4041"/>
                </a:cxn>
                <a:cxn ang="0">
                  <a:pos x="11595" y="5077"/>
                </a:cxn>
                <a:cxn ang="0">
                  <a:pos x="11963" y="5948"/>
                </a:cxn>
                <a:cxn ang="0">
                  <a:pos x="12085" y="6822"/>
                </a:cxn>
                <a:cxn ang="0">
                  <a:pos x="11950" y="7740"/>
                </a:cxn>
                <a:cxn ang="0">
                  <a:pos x="11543" y="8655"/>
                </a:cxn>
                <a:cxn ang="0">
                  <a:pos x="10583" y="9865"/>
                </a:cxn>
                <a:cxn ang="0">
                  <a:pos x="9239" y="10857"/>
                </a:cxn>
                <a:cxn ang="0">
                  <a:pos x="9637" y="10238"/>
                </a:cxn>
                <a:cxn ang="0">
                  <a:pos x="10544" y="9124"/>
                </a:cxn>
                <a:cxn ang="0">
                  <a:pos x="11003" y="8261"/>
                </a:cxn>
                <a:cxn ang="0">
                  <a:pos x="11168" y="7487"/>
                </a:cxn>
                <a:cxn ang="0">
                  <a:pos x="11114" y="6910"/>
                </a:cxn>
                <a:cxn ang="0">
                  <a:pos x="10914" y="6381"/>
                </a:cxn>
                <a:cxn ang="0">
                  <a:pos x="10186" y="5473"/>
                </a:cxn>
                <a:cxn ang="0">
                  <a:pos x="8458" y="3650"/>
                </a:cxn>
                <a:cxn ang="0">
                  <a:pos x="7502" y="6187"/>
                </a:cxn>
                <a:cxn ang="0">
                  <a:pos x="6599" y="11217"/>
                </a:cxn>
                <a:cxn ang="0">
                  <a:pos x="5451" y="12691"/>
                </a:cxn>
                <a:cxn ang="0">
                  <a:pos x="3611" y="13499"/>
                </a:cxn>
                <a:cxn ang="0">
                  <a:pos x="2444" y="13472"/>
                </a:cxn>
                <a:cxn ang="0">
                  <a:pos x="1389" y="13042"/>
                </a:cxn>
                <a:cxn ang="0">
                  <a:pos x="659" y="12354"/>
                </a:cxn>
                <a:cxn ang="0">
                  <a:pos x="246" y="11491"/>
                </a:cxn>
                <a:cxn ang="0">
                  <a:pos x="405" y="9756"/>
                </a:cxn>
                <a:cxn ang="0">
                  <a:pos x="1885" y="8301"/>
                </a:cxn>
                <a:cxn ang="0">
                  <a:pos x="3909" y="8035"/>
                </a:cxn>
                <a:cxn ang="0">
                  <a:pos x="5670" y="8709"/>
                </a:cxn>
              </a:cxnLst>
              <a:rect l="0" t="0" r="r" b="b"/>
              <a:pathLst>
                <a:path w="12251" h="13702">
                  <a:moveTo>
                    <a:pt x="7918" y="80"/>
                  </a:moveTo>
                  <a:lnTo>
                    <a:pt x="7901" y="178"/>
                  </a:lnTo>
                  <a:lnTo>
                    <a:pt x="7852" y="454"/>
                  </a:lnTo>
                  <a:lnTo>
                    <a:pt x="7778" y="884"/>
                  </a:lnTo>
                  <a:lnTo>
                    <a:pt x="7682" y="1443"/>
                  </a:lnTo>
                  <a:lnTo>
                    <a:pt x="7567" y="2104"/>
                  </a:lnTo>
                  <a:lnTo>
                    <a:pt x="7439" y="2846"/>
                  </a:lnTo>
                  <a:lnTo>
                    <a:pt x="7301" y="3640"/>
                  </a:lnTo>
                  <a:lnTo>
                    <a:pt x="7158" y="4463"/>
                  </a:lnTo>
                  <a:lnTo>
                    <a:pt x="7014" y="5292"/>
                  </a:lnTo>
                  <a:lnTo>
                    <a:pt x="6875" y="6098"/>
                  </a:lnTo>
                  <a:lnTo>
                    <a:pt x="6743" y="6859"/>
                  </a:lnTo>
                  <a:lnTo>
                    <a:pt x="6623" y="7550"/>
                  </a:lnTo>
                  <a:lnTo>
                    <a:pt x="6520" y="8145"/>
                  </a:lnTo>
                  <a:lnTo>
                    <a:pt x="6439" y="8618"/>
                  </a:lnTo>
                  <a:lnTo>
                    <a:pt x="6381" y="8947"/>
                  </a:lnTo>
                  <a:lnTo>
                    <a:pt x="6354" y="9105"/>
                  </a:lnTo>
                  <a:lnTo>
                    <a:pt x="6279" y="9021"/>
                  </a:lnTo>
                  <a:lnTo>
                    <a:pt x="6200" y="8939"/>
                  </a:lnTo>
                  <a:lnTo>
                    <a:pt x="6116" y="8860"/>
                  </a:lnTo>
                  <a:lnTo>
                    <a:pt x="6029" y="8781"/>
                  </a:lnTo>
                  <a:lnTo>
                    <a:pt x="5939" y="8707"/>
                  </a:lnTo>
                  <a:lnTo>
                    <a:pt x="5844" y="8634"/>
                  </a:lnTo>
                  <a:lnTo>
                    <a:pt x="5747" y="8566"/>
                  </a:lnTo>
                  <a:lnTo>
                    <a:pt x="5646" y="8498"/>
                  </a:lnTo>
                  <a:lnTo>
                    <a:pt x="5542" y="8435"/>
                  </a:lnTo>
                  <a:lnTo>
                    <a:pt x="5435" y="8374"/>
                  </a:lnTo>
                  <a:lnTo>
                    <a:pt x="5326" y="8315"/>
                  </a:lnTo>
                  <a:lnTo>
                    <a:pt x="5214" y="8260"/>
                  </a:lnTo>
                  <a:lnTo>
                    <a:pt x="5101" y="8208"/>
                  </a:lnTo>
                  <a:lnTo>
                    <a:pt x="4985" y="8158"/>
                  </a:lnTo>
                  <a:lnTo>
                    <a:pt x="4867" y="8112"/>
                  </a:lnTo>
                  <a:lnTo>
                    <a:pt x="4747" y="8069"/>
                  </a:lnTo>
                  <a:lnTo>
                    <a:pt x="4626" y="8031"/>
                  </a:lnTo>
                  <a:lnTo>
                    <a:pt x="4503" y="7994"/>
                  </a:lnTo>
                  <a:lnTo>
                    <a:pt x="4378" y="7962"/>
                  </a:lnTo>
                  <a:lnTo>
                    <a:pt x="4253" y="7932"/>
                  </a:lnTo>
                  <a:lnTo>
                    <a:pt x="4128" y="7907"/>
                  </a:lnTo>
                  <a:lnTo>
                    <a:pt x="4000" y="7885"/>
                  </a:lnTo>
                  <a:lnTo>
                    <a:pt x="3873" y="7867"/>
                  </a:lnTo>
                  <a:lnTo>
                    <a:pt x="3745" y="7852"/>
                  </a:lnTo>
                  <a:lnTo>
                    <a:pt x="3618" y="7841"/>
                  </a:lnTo>
                  <a:lnTo>
                    <a:pt x="3489" y="7834"/>
                  </a:lnTo>
                  <a:lnTo>
                    <a:pt x="3360" y="7832"/>
                  </a:lnTo>
                  <a:lnTo>
                    <a:pt x="3233" y="7832"/>
                  </a:lnTo>
                  <a:lnTo>
                    <a:pt x="3105" y="7837"/>
                  </a:lnTo>
                  <a:lnTo>
                    <a:pt x="2979" y="7845"/>
                  </a:lnTo>
                  <a:lnTo>
                    <a:pt x="2854" y="7859"/>
                  </a:lnTo>
                  <a:lnTo>
                    <a:pt x="2728" y="7877"/>
                  </a:lnTo>
                  <a:lnTo>
                    <a:pt x="2566" y="7905"/>
                  </a:lnTo>
                  <a:lnTo>
                    <a:pt x="2409" y="7942"/>
                  </a:lnTo>
                  <a:lnTo>
                    <a:pt x="2255" y="7985"/>
                  </a:lnTo>
                  <a:lnTo>
                    <a:pt x="2103" y="8035"/>
                  </a:lnTo>
                  <a:lnTo>
                    <a:pt x="1956" y="8091"/>
                  </a:lnTo>
                  <a:lnTo>
                    <a:pt x="1813" y="8154"/>
                  </a:lnTo>
                  <a:lnTo>
                    <a:pt x="1674" y="8223"/>
                  </a:lnTo>
                  <a:lnTo>
                    <a:pt x="1539" y="8297"/>
                  </a:lnTo>
                  <a:lnTo>
                    <a:pt x="1408" y="8377"/>
                  </a:lnTo>
                  <a:lnTo>
                    <a:pt x="1283" y="8462"/>
                  </a:lnTo>
                  <a:lnTo>
                    <a:pt x="1162" y="8553"/>
                  </a:lnTo>
                  <a:lnTo>
                    <a:pt x="1046" y="8648"/>
                  </a:lnTo>
                  <a:lnTo>
                    <a:pt x="934" y="8748"/>
                  </a:lnTo>
                  <a:lnTo>
                    <a:pt x="829" y="8853"/>
                  </a:lnTo>
                  <a:lnTo>
                    <a:pt x="730" y="8961"/>
                  </a:lnTo>
                  <a:lnTo>
                    <a:pt x="634" y="9075"/>
                  </a:lnTo>
                  <a:lnTo>
                    <a:pt x="547" y="9192"/>
                  </a:lnTo>
                  <a:lnTo>
                    <a:pt x="464" y="9312"/>
                  </a:lnTo>
                  <a:lnTo>
                    <a:pt x="387" y="9436"/>
                  </a:lnTo>
                  <a:lnTo>
                    <a:pt x="317" y="9563"/>
                  </a:lnTo>
                  <a:lnTo>
                    <a:pt x="253" y="9694"/>
                  </a:lnTo>
                  <a:lnTo>
                    <a:pt x="196" y="9826"/>
                  </a:lnTo>
                  <a:lnTo>
                    <a:pt x="147" y="9963"/>
                  </a:lnTo>
                  <a:lnTo>
                    <a:pt x="104" y="10100"/>
                  </a:lnTo>
                  <a:lnTo>
                    <a:pt x="68" y="10240"/>
                  </a:lnTo>
                  <a:lnTo>
                    <a:pt x="39" y="10383"/>
                  </a:lnTo>
                  <a:lnTo>
                    <a:pt x="18" y="10526"/>
                  </a:lnTo>
                  <a:lnTo>
                    <a:pt x="5" y="10671"/>
                  </a:lnTo>
                  <a:lnTo>
                    <a:pt x="0" y="10818"/>
                  </a:lnTo>
                  <a:lnTo>
                    <a:pt x="2" y="10966"/>
                  </a:lnTo>
                  <a:lnTo>
                    <a:pt x="13" y="11115"/>
                  </a:lnTo>
                  <a:lnTo>
                    <a:pt x="32" y="11264"/>
                  </a:lnTo>
                  <a:lnTo>
                    <a:pt x="44" y="11332"/>
                  </a:lnTo>
                  <a:lnTo>
                    <a:pt x="57" y="11399"/>
                  </a:lnTo>
                  <a:lnTo>
                    <a:pt x="72" y="11466"/>
                  </a:lnTo>
                  <a:lnTo>
                    <a:pt x="89" y="11532"/>
                  </a:lnTo>
                  <a:lnTo>
                    <a:pt x="106" y="11598"/>
                  </a:lnTo>
                  <a:lnTo>
                    <a:pt x="126" y="11663"/>
                  </a:lnTo>
                  <a:lnTo>
                    <a:pt x="148" y="11728"/>
                  </a:lnTo>
                  <a:lnTo>
                    <a:pt x="170" y="11791"/>
                  </a:lnTo>
                  <a:lnTo>
                    <a:pt x="195" y="11856"/>
                  </a:lnTo>
                  <a:lnTo>
                    <a:pt x="222" y="11918"/>
                  </a:lnTo>
                  <a:lnTo>
                    <a:pt x="250" y="11980"/>
                  </a:lnTo>
                  <a:lnTo>
                    <a:pt x="279" y="12041"/>
                  </a:lnTo>
                  <a:lnTo>
                    <a:pt x="310" y="12102"/>
                  </a:lnTo>
                  <a:lnTo>
                    <a:pt x="342" y="12162"/>
                  </a:lnTo>
                  <a:lnTo>
                    <a:pt x="375" y="12221"/>
                  </a:lnTo>
                  <a:lnTo>
                    <a:pt x="411" y="12279"/>
                  </a:lnTo>
                  <a:lnTo>
                    <a:pt x="448" y="12337"/>
                  </a:lnTo>
                  <a:lnTo>
                    <a:pt x="487" y="12394"/>
                  </a:lnTo>
                  <a:lnTo>
                    <a:pt x="526" y="12450"/>
                  </a:lnTo>
                  <a:lnTo>
                    <a:pt x="567" y="12504"/>
                  </a:lnTo>
                  <a:lnTo>
                    <a:pt x="610" y="12559"/>
                  </a:lnTo>
                  <a:lnTo>
                    <a:pt x="654" y="12611"/>
                  </a:lnTo>
                  <a:lnTo>
                    <a:pt x="699" y="12664"/>
                  </a:lnTo>
                  <a:lnTo>
                    <a:pt x="746" y="12715"/>
                  </a:lnTo>
                  <a:lnTo>
                    <a:pt x="794" y="12766"/>
                  </a:lnTo>
                  <a:lnTo>
                    <a:pt x="843" y="12815"/>
                  </a:lnTo>
                  <a:lnTo>
                    <a:pt x="894" y="12863"/>
                  </a:lnTo>
                  <a:lnTo>
                    <a:pt x="946" y="12911"/>
                  </a:lnTo>
                  <a:lnTo>
                    <a:pt x="1000" y="12957"/>
                  </a:lnTo>
                  <a:lnTo>
                    <a:pt x="1054" y="13002"/>
                  </a:lnTo>
                  <a:lnTo>
                    <a:pt x="1111" y="13046"/>
                  </a:lnTo>
                  <a:lnTo>
                    <a:pt x="1168" y="13088"/>
                  </a:lnTo>
                  <a:lnTo>
                    <a:pt x="1233" y="13135"/>
                  </a:lnTo>
                  <a:lnTo>
                    <a:pt x="1300" y="13180"/>
                  </a:lnTo>
                  <a:lnTo>
                    <a:pt x="1367" y="13221"/>
                  </a:lnTo>
                  <a:lnTo>
                    <a:pt x="1436" y="13263"/>
                  </a:lnTo>
                  <a:lnTo>
                    <a:pt x="1506" y="13302"/>
                  </a:lnTo>
                  <a:lnTo>
                    <a:pt x="1576" y="13339"/>
                  </a:lnTo>
                  <a:lnTo>
                    <a:pt x="1648" y="13375"/>
                  </a:lnTo>
                  <a:lnTo>
                    <a:pt x="1721" y="13409"/>
                  </a:lnTo>
                  <a:lnTo>
                    <a:pt x="1794" y="13441"/>
                  </a:lnTo>
                  <a:lnTo>
                    <a:pt x="1869" y="13471"/>
                  </a:lnTo>
                  <a:lnTo>
                    <a:pt x="1944" y="13500"/>
                  </a:lnTo>
                  <a:lnTo>
                    <a:pt x="2020" y="13527"/>
                  </a:lnTo>
                  <a:lnTo>
                    <a:pt x="2097" y="13552"/>
                  </a:lnTo>
                  <a:lnTo>
                    <a:pt x="2174" y="13574"/>
                  </a:lnTo>
                  <a:lnTo>
                    <a:pt x="2252" y="13596"/>
                  </a:lnTo>
                  <a:lnTo>
                    <a:pt x="2331" y="13615"/>
                  </a:lnTo>
                  <a:lnTo>
                    <a:pt x="2410" y="13632"/>
                  </a:lnTo>
                  <a:lnTo>
                    <a:pt x="2489" y="13647"/>
                  </a:lnTo>
                  <a:lnTo>
                    <a:pt x="2570" y="13661"/>
                  </a:lnTo>
                  <a:lnTo>
                    <a:pt x="2651" y="13673"/>
                  </a:lnTo>
                  <a:lnTo>
                    <a:pt x="2731" y="13682"/>
                  </a:lnTo>
                  <a:lnTo>
                    <a:pt x="2813" y="13690"/>
                  </a:lnTo>
                  <a:lnTo>
                    <a:pt x="2894" y="13696"/>
                  </a:lnTo>
                  <a:lnTo>
                    <a:pt x="2977" y="13700"/>
                  </a:lnTo>
                  <a:lnTo>
                    <a:pt x="3059" y="13702"/>
                  </a:lnTo>
                  <a:lnTo>
                    <a:pt x="3141" y="13702"/>
                  </a:lnTo>
                  <a:lnTo>
                    <a:pt x="3223" y="13701"/>
                  </a:lnTo>
                  <a:lnTo>
                    <a:pt x="3307" y="13696"/>
                  </a:lnTo>
                  <a:lnTo>
                    <a:pt x="3389" y="13690"/>
                  </a:lnTo>
                  <a:lnTo>
                    <a:pt x="3472" y="13682"/>
                  </a:lnTo>
                  <a:lnTo>
                    <a:pt x="3554" y="13673"/>
                  </a:lnTo>
                  <a:lnTo>
                    <a:pt x="3637" y="13661"/>
                  </a:lnTo>
                  <a:lnTo>
                    <a:pt x="3769" y="13637"/>
                  </a:lnTo>
                  <a:lnTo>
                    <a:pt x="3900" y="13609"/>
                  </a:lnTo>
                  <a:lnTo>
                    <a:pt x="4030" y="13576"/>
                  </a:lnTo>
                  <a:lnTo>
                    <a:pt x="4160" y="13540"/>
                  </a:lnTo>
                  <a:lnTo>
                    <a:pt x="4288" y="13498"/>
                  </a:lnTo>
                  <a:lnTo>
                    <a:pt x="4416" y="13452"/>
                  </a:lnTo>
                  <a:lnTo>
                    <a:pt x="4542" y="13402"/>
                  </a:lnTo>
                  <a:lnTo>
                    <a:pt x="4667" y="13348"/>
                  </a:lnTo>
                  <a:lnTo>
                    <a:pt x="4790" y="13290"/>
                  </a:lnTo>
                  <a:lnTo>
                    <a:pt x="4910" y="13228"/>
                  </a:lnTo>
                  <a:lnTo>
                    <a:pt x="5029" y="13164"/>
                  </a:lnTo>
                  <a:lnTo>
                    <a:pt x="5146" y="13094"/>
                  </a:lnTo>
                  <a:lnTo>
                    <a:pt x="5260" y="13022"/>
                  </a:lnTo>
                  <a:lnTo>
                    <a:pt x="5373" y="12947"/>
                  </a:lnTo>
                  <a:lnTo>
                    <a:pt x="5482" y="12869"/>
                  </a:lnTo>
                  <a:lnTo>
                    <a:pt x="5588" y="12787"/>
                  </a:lnTo>
                  <a:lnTo>
                    <a:pt x="5692" y="12704"/>
                  </a:lnTo>
                  <a:lnTo>
                    <a:pt x="5792" y="12617"/>
                  </a:lnTo>
                  <a:lnTo>
                    <a:pt x="5889" y="12528"/>
                  </a:lnTo>
                  <a:lnTo>
                    <a:pt x="5983" y="12436"/>
                  </a:lnTo>
                  <a:lnTo>
                    <a:pt x="6073" y="12341"/>
                  </a:lnTo>
                  <a:lnTo>
                    <a:pt x="6158" y="12246"/>
                  </a:lnTo>
                  <a:lnTo>
                    <a:pt x="6241" y="12147"/>
                  </a:lnTo>
                  <a:lnTo>
                    <a:pt x="6319" y="12048"/>
                  </a:lnTo>
                  <a:lnTo>
                    <a:pt x="6393" y="11946"/>
                  </a:lnTo>
                  <a:lnTo>
                    <a:pt x="6463" y="11843"/>
                  </a:lnTo>
                  <a:lnTo>
                    <a:pt x="6527" y="11738"/>
                  </a:lnTo>
                  <a:lnTo>
                    <a:pt x="6587" y="11632"/>
                  </a:lnTo>
                  <a:lnTo>
                    <a:pt x="6642" y="11524"/>
                  </a:lnTo>
                  <a:lnTo>
                    <a:pt x="6692" y="11416"/>
                  </a:lnTo>
                  <a:lnTo>
                    <a:pt x="6737" y="11307"/>
                  </a:lnTo>
                  <a:lnTo>
                    <a:pt x="6777" y="11198"/>
                  </a:lnTo>
                  <a:lnTo>
                    <a:pt x="6783" y="11207"/>
                  </a:lnTo>
                  <a:lnTo>
                    <a:pt x="6792" y="11218"/>
                  </a:lnTo>
                  <a:lnTo>
                    <a:pt x="6798" y="11228"/>
                  </a:lnTo>
                  <a:lnTo>
                    <a:pt x="6800" y="11231"/>
                  </a:lnTo>
                  <a:lnTo>
                    <a:pt x="6815" y="11148"/>
                  </a:lnTo>
                  <a:lnTo>
                    <a:pt x="6855" y="10913"/>
                  </a:lnTo>
                  <a:lnTo>
                    <a:pt x="6918" y="10548"/>
                  </a:lnTo>
                  <a:lnTo>
                    <a:pt x="6999" y="10072"/>
                  </a:lnTo>
                  <a:lnTo>
                    <a:pt x="7097" y="9509"/>
                  </a:lnTo>
                  <a:lnTo>
                    <a:pt x="7205" y="8878"/>
                  </a:lnTo>
                  <a:lnTo>
                    <a:pt x="7322" y="8199"/>
                  </a:lnTo>
                  <a:lnTo>
                    <a:pt x="7443" y="7496"/>
                  </a:lnTo>
                  <a:lnTo>
                    <a:pt x="7564" y="6788"/>
                  </a:lnTo>
                  <a:lnTo>
                    <a:pt x="7683" y="6098"/>
                  </a:lnTo>
                  <a:lnTo>
                    <a:pt x="7796" y="5445"/>
                  </a:lnTo>
                  <a:lnTo>
                    <a:pt x="7897" y="4850"/>
                  </a:lnTo>
                  <a:lnTo>
                    <a:pt x="7986" y="4337"/>
                  </a:lnTo>
                  <a:lnTo>
                    <a:pt x="8057" y="3923"/>
                  </a:lnTo>
                  <a:lnTo>
                    <a:pt x="8107" y="3631"/>
                  </a:lnTo>
                  <a:lnTo>
                    <a:pt x="8133" y="3484"/>
                  </a:lnTo>
                  <a:lnTo>
                    <a:pt x="8170" y="3535"/>
                  </a:lnTo>
                  <a:lnTo>
                    <a:pt x="8207" y="3585"/>
                  </a:lnTo>
                  <a:lnTo>
                    <a:pt x="8245" y="3637"/>
                  </a:lnTo>
                  <a:lnTo>
                    <a:pt x="8283" y="3688"/>
                  </a:lnTo>
                  <a:lnTo>
                    <a:pt x="8322" y="3740"/>
                  </a:lnTo>
                  <a:lnTo>
                    <a:pt x="8361" y="3791"/>
                  </a:lnTo>
                  <a:lnTo>
                    <a:pt x="8401" y="3843"/>
                  </a:lnTo>
                  <a:lnTo>
                    <a:pt x="8443" y="3894"/>
                  </a:lnTo>
                  <a:lnTo>
                    <a:pt x="8484" y="3947"/>
                  </a:lnTo>
                  <a:lnTo>
                    <a:pt x="8525" y="3998"/>
                  </a:lnTo>
                  <a:lnTo>
                    <a:pt x="8568" y="4051"/>
                  </a:lnTo>
                  <a:lnTo>
                    <a:pt x="8612" y="4102"/>
                  </a:lnTo>
                  <a:lnTo>
                    <a:pt x="8656" y="4155"/>
                  </a:lnTo>
                  <a:lnTo>
                    <a:pt x="8700" y="4207"/>
                  </a:lnTo>
                  <a:lnTo>
                    <a:pt x="8745" y="4259"/>
                  </a:lnTo>
                  <a:lnTo>
                    <a:pt x="8791" y="4311"/>
                  </a:lnTo>
                  <a:lnTo>
                    <a:pt x="8801" y="4321"/>
                  </a:lnTo>
                  <a:lnTo>
                    <a:pt x="8826" y="4348"/>
                  </a:lnTo>
                  <a:lnTo>
                    <a:pt x="8866" y="4387"/>
                  </a:lnTo>
                  <a:lnTo>
                    <a:pt x="8918" y="4439"/>
                  </a:lnTo>
                  <a:lnTo>
                    <a:pt x="8979" y="4500"/>
                  </a:lnTo>
                  <a:lnTo>
                    <a:pt x="9046" y="4567"/>
                  </a:lnTo>
                  <a:lnTo>
                    <a:pt x="9119" y="4640"/>
                  </a:lnTo>
                  <a:lnTo>
                    <a:pt x="9193" y="4715"/>
                  </a:lnTo>
                  <a:lnTo>
                    <a:pt x="9268" y="4790"/>
                  </a:lnTo>
                  <a:lnTo>
                    <a:pt x="9340" y="4862"/>
                  </a:lnTo>
                  <a:lnTo>
                    <a:pt x="9407" y="4931"/>
                  </a:lnTo>
                  <a:lnTo>
                    <a:pt x="9467" y="4991"/>
                  </a:lnTo>
                  <a:lnTo>
                    <a:pt x="9519" y="5042"/>
                  </a:lnTo>
                  <a:lnTo>
                    <a:pt x="9558" y="5082"/>
                  </a:lnTo>
                  <a:lnTo>
                    <a:pt x="9583" y="5107"/>
                  </a:lnTo>
                  <a:lnTo>
                    <a:pt x="9593" y="5116"/>
                  </a:lnTo>
                  <a:lnTo>
                    <a:pt x="9694" y="5215"/>
                  </a:lnTo>
                  <a:lnTo>
                    <a:pt x="9793" y="5310"/>
                  </a:lnTo>
                  <a:lnTo>
                    <a:pt x="9887" y="5403"/>
                  </a:lnTo>
                  <a:lnTo>
                    <a:pt x="9976" y="5492"/>
                  </a:lnTo>
                  <a:lnTo>
                    <a:pt x="10061" y="5579"/>
                  </a:lnTo>
                  <a:lnTo>
                    <a:pt x="10141" y="5664"/>
                  </a:lnTo>
                  <a:lnTo>
                    <a:pt x="10217" y="5744"/>
                  </a:lnTo>
                  <a:lnTo>
                    <a:pt x="10289" y="5822"/>
                  </a:lnTo>
                  <a:lnTo>
                    <a:pt x="10356" y="5897"/>
                  </a:lnTo>
                  <a:lnTo>
                    <a:pt x="10418" y="5968"/>
                  </a:lnTo>
                  <a:lnTo>
                    <a:pt x="10476" y="6037"/>
                  </a:lnTo>
                  <a:lnTo>
                    <a:pt x="10529" y="6102"/>
                  </a:lnTo>
                  <a:lnTo>
                    <a:pt x="10578" y="6165"/>
                  </a:lnTo>
                  <a:lnTo>
                    <a:pt x="10622" y="6224"/>
                  </a:lnTo>
                  <a:lnTo>
                    <a:pt x="10662" y="6279"/>
                  </a:lnTo>
                  <a:lnTo>
                    <a:pt x="10696" y="6332"/>
                  </a:lnTo>
                  <a:lnTo>
                    <a:pt x="10716" y="6363"/>
                  </a:lnTo>
                  <a:lnTo>
                    <a:pt x="10734" y="6395"/>
                  </a:lnTo>
                  <a:lnTo>
                    <a:pt x="10752" y="6426"/>
                  </a:lnTo>
                  <a:lnTo>
                    <a:pt x="10769" y="6457"/>
                  </a:lnTo>
                  <a:lnTo>
                    <a:pt x="10785" y="6489"/>
                  </a:lnTo>
                  <a:lnTo>
                    <a:pt x="10801" y="6522"/>
                  </a:lnTo>
                  <a:lnTo>
                    <a:pt x="10817" y="6553"/>
                  </a:lnTo>
                  <a:lnTo>
                    <a:pt x="10831" y="6585"/>
                  </a:lnTo>
                  <a:lnTo>
                    <a:pt x="10846" y="6617"/>
                  </a:lnTo>
                  <a:lnTo>
                    <a:pt x="10859" y="6650"/>
                  </a:lnTo>
                  <a:lnTo>
                    <a:pt x="10873" y="6682"/>
                  </a:lnTo>
                  <a:lnTo>
                    <a:pt x="10885" y="6715"/>
                  </a:lnTo>
                  <a:lnTo>
                    <a:pt x="10897" y="6748"/>
                  </a:lnTo>
                  <a:lnTo>
                    <a:pt x="10909" y="6781"/>
                  </a:lnTo>
                  <a:lnTo>
                    <a:pt x="10918" y="6813"/>
                  </a:lnTo>
                  <a:lnTo>
                    <a:pt x="10929" y="6846"/>
                  </a:lnTo>
                  <a:lnTo>
                    <a:pt x="10939" y="6880"/>
                  </a:lnTo>
                  <a:lnTo>
                    <a:pt x="10947" y="6913"/>
                  </a:lnTo>
                  <a:lnTo>
                    <a:pt x="10955" y="6947"/>
                  </a:lnTo>
                  <a:lnTo>
                    <a:pt x="10962" y="6980"/>
                  </a:lnTo>
                  <a:lnTo>
                    <a:pt x="10970" y="7014"/>
                  </a:lnTo>
                  <a:lnTo>
                    <a:pt x="10976" y="7048"/>
                  </a:lnTo>
                  <a:lnTo>
                    <a:pt x="10981" y="7082"/>
                  </a:lnTo>
                  <a:lnTo>
                    <a:pt x="10987" y="7115"/>
                  </a:lnTo>
                  <a:lnTo>
                    <a:pt x="10991" y="7150"/>
                  </a:lnTo>
                  <a:lnTo>
                    <a:pt x="10995" y="7184"/>
                  </a:lnTo>
                  <a:lnTo>
                    <a:pt x="10999" y="7218"/>
                  </a:lnTo>
                  <a:lnTo>
                    <a:pt x="11002" y="7254"/>
                  </a:lnTo>
                  <a:lnTo>
                    <a:pt x="11004" y="7288"/>
                  </a:lnTo>
                  <a:lnTo>
                    <a:pt x="11005" y="7322"/>
                  </a:lnTo>
                  <a:lnTo>
                    <a:pt x="11006" y="7358"/>
                  </a:lnTo>
                  <a:lnTo>
                    <a:pt x="11006" y="7392"/>
                  </a:lnTo>
                  <a:lnTo>
                    <a:pt x="11006" y="7437"/>
                  </a:lnTo>
                  <a:lnTo>
                    <a:pt x="11004" y="7482"/>
                  </a:lnTo>
                  <a:lnTo>
                    <a:pt x="11002" y="7527"/>
                  </a:lnTo>
                  <a:lnTo>
                    <a:pt x="10999" y="7572"/>
                  </a:lnTo>
                  <a:lnTo>
                    <a:pt x="10994" y="7617"/>
                  </a:lnTo>
                  <a:lnTo>
                    <a:pt x="10989" y="7662"/>
                  </a:lnTo>
                  <a:lnTo>
                    <a:pt x="10982" y="7708"/>
                  </a:lnTo>
                  <a:lnTo>
                    <a:pt x="10975" y="7753"/>
                  </a:lnTo>
                  <a:lnTo>
                    <a:pt x="10965" y="7803"/>
                  </a:lnTo>
                  <a:lnTo>
                    <a:pt x="10956" y="7853"/>
                  </a:lnTo>
                  <a:lnTo>
                    <a:pt x="10944" y="7902"/>
                  </a:lnTo>
                  <a:lnTo>
                    <a:pt x="10931" y="7953"/>
                  </a:lnTo>
                  <a:lnTo>
                    <a:pt x="10916" y="8004"/>
                  </a:lnTo>
                  <a:lnTo>
                    <a:pt x="10901" y="8056"/>
                  </a:lnTo>
                  <a:lnTo>
                    <a:pt x="10884" y="8107"/>
                  </a:lnTo>
                  <a:lnTo>
                    <a:pt x="10866" y="8158"/>
                  </a:lnTo>
                  <a:lnTo>
                    <a:pt x="10846" y="8211"/>
                  </a:lnTo>
                  <a:lnTo>
                    <a:pt x="10826" y="8264"/>
                  </a:lnTo>
                  <a:lnTo>
                    <a:pt x="10805" y="8317"/>
                  </a:lnTo>
                  <a:lnTo>
                    <a:pt x="10781" y="8371"/>
                  </a:lnTo>
                  <a:lnTo>
                    <a:pt x="10756" y="8424"/>
                  </a:lnTo>
                  <a:lnTo>
                    <a:pt x="10731" y="8478"/>
                  </a:lnTo>
                  <a:lnTo>
                    <a:pt x="10704" y="8533"/>
                  </a:lnTo>
                  <a:lnTo>
                    <a:pt x="10676" y="8587"/>
                  </a:lnTo>
                  <a:lnTo>
                    <a:pt x="10646" y="8643"/>
                  </a:lnTo>
                  <a:lnTo>
                    <a:pt x="10616" y="8699"/>
                  </a:lnTo>
                  <a:lnTo>
                    <a:pt x="10584" y="8754"/>
                  </a:lnTo>
                  <a:lnTo>
                    <a:pt x="10551" y="8810"/>
                  </a:lnTo>
                  <a:lnTo>
                    <a:pt x="10516" y="8867"/>
                  </a:lnTo>
                  <a:lnTo>
                    <a:pt x="10480" y="8924"/>
                  </a:lnTo>
                  <a:lnTo>
                    <a:pt x="10443" y="8982"/>
                  </a:lnTo>
                  <a:lnTo>
                    <a:pt x="10405" y="9039"/>
                  </a:lnTo>
                  <a:lnTo>
                    <a:pt x="10365" y="9098"/>
                  </a:lnTo>
                  <a:lnTo>
                    <a:pt x="10325" y="9155"/>
                  </a:lnTo>
                  <a:lnTo>
                    <a:pt x="10283" y="9214"/>
                  </a:lnTo>
                  <a:lnTo>
                    <a:pt x="10239" y="9272"/>
                  </a:lnTo>
                  <a:lnTo>
                    <a:pt x="10195" y="9332"/>
                  </a:lnTo>
                  <a:lnTo>
                    <a:pt x="10149" y="9391"/>
                  </a:lnTo>
                  <a:lnTo>
                    <a:pt x="10102" y="9451"/>
                  </a:lnTo>
                  <a:lnTo>
                    <a:pt x="10053" y="9511"/>
                  </a:lnTo>
                  <a:lnTo>
                    <a:pt x="9981" y="9602"/>
                  </a:lnTo>
                  <a:lnTo>
                    <a:pt x="9904" y="9692"/>
                  </a:lnTo>
                  <a:lnTo>
                    <a:pt x="9827" y="9784"/>
                  </a:lnTo>
                  <a:lnTo>
                    <a:pt x="9747" y="9875"/>
                  </a:lnTo>
                  <a:lnTo>
                    <a:pt x="9666" y="9967"/>
                  </a:lnTo>
                  <a:lnTo>
                    <a:pt x="9582" y="10058"/>
                  </a:lnTo>
                  <a:lnTo>
                    <a:pt x="9496" y="10149"/>
                  </a:lnTo>
                  <a:lnTo>
                    <a:pt x="9408" y="10241"/>
                  </a:lnTo>
                  <a:lnTo>
                    <a:pt x="9318" y="10332"/>
                  </a:lnTo>
                  <a:lnTo>
                    <a:pt x="9226" y="10425"/>
                  </a:lnTo>
                  <a:lnTo>
                    <a:pt x="9133" y="10516"/>
                  </a:lnTo>
                  <a:lnTo>
                    <a:pt x="9038" y="10608"/>
                  </a:lnTo>
                  <a:lnTo>
                    <a:pt x="8940" y="10699"/>
                  </a:lnTo>
                  <a:lnTo>
                    <a:pt x="8840" y="10791"/>
                  </a:lnTo>
                  <a:lnTo>
                    <a:pt x="8740" y="10882"/>
                  </a:lnTo>
                  <a:lnTo>
                    <a:pt x="8636" y="10975"/>
                  </a:lnTo>
                  <a:lnTo>
                    <a:pt x="8577" y="11026"/>
                  </a:lnTo>
                  <a:lnTo>
                    <a:pt x="8779" y="11276"/>
                  </a:lnTo>
                  <a:lnTo>
                    <a:pt x="8837" y="11248"/>
                  </a:lnTo>
                  <a:lnTo>
                    <a:pt x="8948" y="11195"/>
                  </a:lnTo>
                  <a:lnTo>
                    <a:pt x="9058" y="11141"/>
                  </a:lnTo>
                  <a:lnTo>
                    <a:pt x="9166" y="11084"/>
                  </a:lnTo>
                  <a:lnTo>
                    <a:pt x="9272" y="11027"/>
                  </a:lnTo>
                  <a:lnTo>
                    <a:pt x="9377" y="10968"/>
                  </a:lnTo>
                  <a:lnTo>
                    <a:pt x="9480" y="10908"/>
                  </a:lnTo>
                  <a:lnTo>
                    <a:pt x="9582" y="10846"/>
                  </a:lnTo>
                  <a:lnTo>
                    <a:pt x="9683" y="10783"/>
                  </a:lnTo>
                  <a:lnTo>
                    <a:pt x="9781" y="10718"/>
                  </a:lnTo>
                  <a:lnTo>
                    <a:pt x="9879" y="10653"/>
                  </a:lnTo>
                  <a:lnTo>
                    <a:pt x="9974" y="10585"/>
                  </a:lnTo>
                  <a:lnTo>
                    <a:pt x="10067" y="10517"/>
                  </a:lnTo>
                  <a:lnTo>
                    <a:pt x="10161" y="10447"/>
                  </a:lnTo>
                  <a:lnTo>
                    <a:pt x="10251" y="10376"/>
                  </a:lnTo>
                  <a:lnTo>
                    <a:pt x="10340" y="10303"/>
                  </a:lnTo>
                  <a:lnTo>
                    <a:pt x="10427" y="10230"/>
                  </a:lnTo>
                  <a:lnTo>
                    <a:pt x="10513" y="10153"/>
                  </a:lnTo>
                  <a:lnTo>
                    <a:pt x="10598" y="10077"/>
                  </a:lnTo>
                  <a:lnTo>
                    <a:pt x="10680" y="9999"/>
                  </a:lnTo>
                  <a:lnTo>
                    <a:pt x="10762" y="9920"/>
                  </a:lnTo>
                  <a:lnTo>
                    <a:pt x="10841" y="9839"/>
                  </a:lnTo>
                  <a:lnTo>
                    <a:pt x="10919" y="9757"/>
                  </a:lnTo>
                  <a:lnTo>
                    <a:pt x="10995" y="9673"/>
                  </a:lnTo>
                  <a:lnTo>
                    <a:pt x="11070" y="9588"/>
                  </a:lnTo>
                  <a:lnTo>
                    <a:pt x="11143" y="9503"/>
                  </a:lnTo>
                  <a:lnTo>
                    <a:pt x="11214" y="9416"/>
                  </a:lnTo>
                  <a:lnTo>
                    <a:pt x="11284" y="9327"/>
                  </a:lnTo>
                  <a:lnTo>
                    <a:pt x="11351" y="9237"/>
                  </a:lnTo>
                  <a:lnTo>
                    <a:pt x="11418" y="9146"/>
                  </a:lnTo>
                  <a:lnTo>
                    <a:pt x="11483" y="9052"/>
                  </a:lnTo>
                  <a:lnTo>
                    <a:pt x="11545" y="8959"/>
                  </a:lnTo>
                  <a:lnTo>
                    <a:pt x="11607" y="8864"/>
                  </a:lnTo>
                  <a:lnTo>
                    <a:pt x="11683" y="8741"/>
                  </a:lnTo>
                  <a:lnTo>
                    <a:pt x="11754" y="8616"/>
                  </a:lnTo>
                  <a:lnTo>
                    <a:pt x="11821" y="8492"/>
                  </a:lnTo>
                  <a:lnTo>
                    <a:pt x="11883" y="8367"/>
                  </a:lnTo>
                  <a:lnTo>
                    <a:pt x="11939" y="8243"/>
                  </a:lnTo>
                  <a:lnTo>
                    <a:pt x="11992" y="8119"/>
                  </a:lnTo>
                  <a:lnTo>
                    <a:pt x="12039" y="7994"/>
                  </a:lnTo>
                  <a:lnTo>
                    <a:pt x="12082" y="7870"/>
                  </a:lnTo>
                  <a:lnTo>
                    <a:pt x="12120" y="7746"/>
                  </a:lnTo>
                  <a:lnTo>
                    <a:pt x="12153" y="7620"/>
                  </a:lnTo>
                  <a:lnTo>
                    <a:pt x="12182" y="7496"/>
                  </a:lnTo>
                  <a:lnTo>
                    <a:pt x="12205" y="7371"/>
                  </a:lnTo>
                  <a:lnTo>
                    <a:pt x="12223" y="7246"/>
                  </a:lnTo>
                  <a:lnTo>
                    <a:pt x="12237" y="7121"/>
                  </a:lnTo>
                  <a:lnTo>
                    <a:pt x="12247" y="6996"/>
                  </a:lnTo>
                  <a:lnTo>
                    <a:pt x="12251" y="6871"/>
                  </a:lnTo>
                  <a:lnTo>
                    <a:pt x="12250" y="6747"/>
                  </a:lnTo>
                  <a:lnTo>
                    <a:pt x="12245" y="6621"/>
                  </a:lnTo>
                  <a:lnTo>
                    <a:pt x="12235" y="6497"/>
                  </a:lnTo>
                  <a:lnTo>
                    <a:pt x="12220" y="6371"/>
                  </a:lnTo>
                  <a:lnTo>
                    <a:pt x="12200" y="6247"/>
                  </a:lnTo>
                  <a:lnTo>
                    <a:pt x="12175" y="6122"/>
                  </a:lnTo>
                  <a:lnTo>
                    <a:pt x="12146" y="5996"/>
                  </a:lnTo>
                  <a:lnTo>
                    <a:pt x="12112" y="5872"/>
                  </a:lnTo>
                  <a:lnTo>
                    <a:pt x="12073" y="5747"/>
                  </a:lnTo>
                  <a:lnTo>
                    <a:pt x="12029" y="5622"/>
                  </a:lnTo>
                  <a:lnTo>
                    <a:pt x="11981" y="5498"/>
                  </a:lnTo>
                  <a:lnTo>
                    <a:pt x="11928" y="5372"/>
                  </a:lnTo>
                  <a:lnTo>
                    <a:pt x="11870" y="5248"/>
                  </a:lnTo>
                  <a:lnTo>
                    <a:pt x="11806" y="5124"/>
                  </a:lnTo>
                  <a:lnTo>
                    <a:pt x="11739" y="4999"/>
                  </a:lnTo>
                  <a:lnTo>
                    <a:pt x="11667" y="4875"/>
                  </a:lnTo>
                  <a:lnTo>
                    <a:pt x="11665" y="4872"/>
                  </a:lnTo>
                  <a:lnTo>
                    <a:pt x="11616" y="4798"/>
                  </a:lnTo>
                  <a:lnTo>
                    <a:pt x="11566" y="4724"/>
                  </a:lnTo>
                  <a:lnTo>
                    <a:pt x="11516" y="4651"/>
                  </a:lnTo>
                  <a:lnTo>
                    <a:pt x="11466" y="4577"/>
                  </a:lnTo>
                  <a:lnTo>
                    <a:pt x="11415" y="4505"/>
                  </a:lnTo>
                  <a:lnTo>
                    <a:pt x="11364" y="4432"/>
                  </a:lnTo>
                  <a:lnTo>
                    <a:pt x="11312" y="4360"/>
                  </a:lnTo>
                  <a:lnTo>
                    <a:pt x="11261" y="4290"/>
                  </a:lnTo>
                  <a:lnTo>
                    <a:pt x="11209" y="4219"/>
                  </a:lnTo>
                  <a:lnTo>
                    <a:pt x="11156" y="4148"/>
                  </a:lnTo>
                  <a:lnTo>
                    <a:pt x="11102" y="4077"/>
                  </a:lnTo>
                  <a:lnTo>
                    <a:pt x="11050" y="4009"/>
                  </a:lnTo>
                  <a:lnTo>
                    <a:pt x="10996" y="3939"/>
                  </a:lnTo>
                  <a:lnTo>
                    <a:pt x="10943" y="3872"/>
                  </a:lnTo>
                  <a:lnTo>
                    <a:pt x="10888" y="3803"/>
                  </a:lnTo>
                  <a:lnTo>
                    <a:pt x="10834" y="3735"/>
                  </a:lnTo>
                  <a:lnTo>
                    <a:pt x="10799" y="3696"/>
                  </a:lnTo>
                  <a:lnTo>
                    <a:pt x="10764" y="3653"/>
                  </a:lnTo>
                  <a:lnTo>
                    <a:pt x="10725" y="3609"/>
                  </a:lnTo>
                  <a:lnTo>
                    <a:pt x="10687" y="3564"/>
                  </a:lnTo>
                  <a:lnTo>
                    <a:pt x="10646" y="3517"/>
                  </a:lnTo>
                  <a:lnTo>
                    <a:pt x="10603" y="3467"/>
                  </a:lnTo>
                  <a:lnTo>
                    <a:pt x="10559" y="3417"/>
                  </a:lnTo>
                  <a:lnTo>
                    <a:pt x="10513" y="3365"/>
                  </a:lnTo>
                  <a:lnTo>
                    <a:pt x="10466" y="3311"/>
                  </a:lnTo>
                  <a:lnTo>
                    <a:pt x="10417" y="3255"/>
                  </a:lnTo>
                  <a:lnTo>
                    <a:pt x="10366" y="3198"/>
                  </a:lnTo>
                  <a:lnTo>
                    <a:pt x="10315" y="3141"/>
                  </a:lnTo>
                  <a:lnTo>
                    <a:pt x="10261" y="3080"/>
                  </a:lnTo>
                  <a:lnTo>
                    <a:pt x="10207" y="3018"/>
                  </a:lnTo>
                  <a:lnTo>
                    <a:pt x="10150" y="2956"/>
                  </a:lnTo>
                  <a:lnTo>
                    <a:pt x="10092" y="2891"/>
                  </a:lnTo>
                  <a:lnTo>
                    <a:pt x="10007" y="2800"/>
                  </a:lnTo>
                  <a:lnTo>
                    <a:pt x="9927" y="2710"/>
                  </a:lnTo>
                  <a:lnTo>
                    <a:pt x="9849" y="2623"/>
                  </a:lnTo>
                  <a:lnTo>
                    <a:pt x="9773" y="2538"/>
                  </a:lnTo>
                  <a:lnTo>
                    <a:pt x="9701" y="2456"/>
                  </a:lnTo>
                  <a:lnTo>
                    <a:pt x="9631" y="2375"/>
                  </a:lnTo>
                  <a:lnTo>
                    <a:pt x="9564" y="2298"/>
                  </a:lnTo>
                  <a:lnTo>
                    <a:pt x="9500" y="2222"/>
                  </a:lnTo>
                  <a:lnTo>
                    <a:pt x="9439" y="2149"/>
                  </a:lnTo>
                  <a:lnTo>
                    <a:pt x="9382" y="2078"/>
                  </a:lnTo>
                  <a:lnTo>
                    <a:pt x="9326" y="2011"/>
                  </a:lnTo>
                  <a:lnTo>
                    <a:pt x="9274" y="1944"/>
                  </a:lnTo>
                  <a:lnTo>
                    <a:pt x="9225" y="1881"/>
                  </a:lnTo>
                  <a:lnTo>
                    <a:pt x="9179" y="1820"/>
                  </a:lnTo>
                  <a:lnTo>
                    <a:pt x="9135" y="1761"/>
                  </a:lnTo>
                  <a:lnTo>
                    <a:pt x="9095" y="1705"/>
                  </a:lnTo>
                  <a:lnTo>
                    <a:pt x="9035" y="1616"/>
                  </a:lnTo>
                  <a:lnTo>
                    <a:pt x="8976" y="1526"/>
                  </a:lnTo>
                  <a:lnTo>
                    <a:pt x="8920" y="1434"/>
                  </a:lnTo>
                  <a:lnTo>
                    <a:pt x="8863" y="1341"/>
                  </a:lnTo>
                  <a:lnTo>
                    <a:pt x="8807" y="1245"/>
                  </a:lnTo>
                  <a:lnTo>
                    <a:pt x="8753" y="1149"/>
                  </a:lnTo>
                  <a:lnTo>
                    <a:pt x="8699" y="1050"/>
                  </a:lnTo>
                  <a:lnTo>
                    <a:pt x="8648" y="950"/>
                  </a:lnTo>
                  <a:lnTo>
                    <a:pt x="8596" y="850"/>
                  </a:lnTo>
                  <a:lnTo>
                    <a:pt x="8546" y="747"/>
                  </a:lnTo>
                  <a:lnTo>
                    <a:pt x="8496" y="642"/>
                  </a:lnTo>
                  <a:lnTo>
                    <a:pt x="8449" y="537"/>
                  </a:lnTo>
                  <a:lnTo>
                    <a:pt x="8402" y="429"/>
                  </a:lnTo>
                  <a:lnTo>
                    <a:pt x="8357" y="320"/>
                  </a:lnTo>
                  <a:lnTo>
                    <a:pt x="8312" y="211"/>
                  </a:lnTo>
                  <a:lnTo>
                    <a:pt x="8269" y="99"/>
                  </a:lnTo>
                  <a:lnTo>
                    <a:pt x="8253" y="55"/>
                  </a:lnTo>
                  <a:lnTo>
                    <a:pt x="7932" y="0"/>
                  </a:lnTo>
                  <a:lnTo>
                    <a:pt x="7918" y="80"/>
                  </a:lnTo>
                  <a:close/>
                  <a:moveTo>
                    <a:pt x="6484" y="9313"/>
                  </a:moveTo>
                  <a:lnTo>
                    <a:pt x="6502" y="9212"/>
                  </a:lnTo>
                  <a:lnTo>
                    <a:pt x="6552" y="8927"/>
                  </a:lnTo>
                  <a:lnTo>
                    <a:pt x="6628" y="8484"/>
                  </a:lnTo>
                  <a:lnTo>
                    <a:pt x="6727" y="7910"/>
                  </a:lnTo>
                  <a:lnTo>
                    <a:pt x="6845" y="7228"/>
                  </a:lnTo>
                  <a:lnTo>
                    <a:pt x="6977" y="6468"/>
                  </a:lnTo>
                  <a:lnTo>
                    <a:pt x="7118" y="5653"/>
                  </a:lnTo>
                  <a:lnTo>
                    <a:pt x="7264" y="4810"/>
                  </a:lnTo>
                  <a:lnTo>
                    <a:pt x="7411" y="3966"/>
                  </a:lnTo>
                  <a:lnTo>
                    <a:pt x="7552" y="3145"/>
                  </a:lnTo>
                  <a:lnTo>
                    <a:pt x="7686" y="2375"/>
                  </a:lnTo>
                  <a:lnTo>
                    <a:pt x="7806" y="1682"/>
                  </a:lnTo>
                  <a:lnTo>
                    <a:pt x="7909" y="1090"/>
                  </a:lnTo>
                  <a:lnTo>
                    <a:pt x="7989" y="627"/>
                  </a:lnTo>
                  <a:lnTo>
                    <a:pt x="8042" y="318"/>
                  </a:lnTo>
                  <a:lnTo>
                    <a:pt x="8065" y="189"/>
                  </a:lnTo>
                  <a:lnTo>
                    <a:pt x="8086" y="193"/>
                  </a:lnTo>
                  <a:lnTo>
                    <a:pt x="8103" y="196"/>
                  </a:lnTo>
                  <a:lnTo>
                    <a:pt x="8118" y="198"/>
                  </a:lnTo>
                  <a:lnTo>
                    <a:pt x="8134" y="201"/>
                  </a:lnTo>
                  <a:lnTo>
                    <a:pt x="8178" y="312"/>
                  </a:lnTo>
                  <a:lnTo>
                    <a:pt x="8222" y="421"/>
                  </a:lnTo>
                  <a:lnTo>
                    <a:pt x="8268" y="528"/>
                  </a:lnTo>
                  <a:lnTo>
                    <a:pt x="8315" y="634"/>
                  </a:lnTo>
                  <a:lnTo>
                    <a:pt x="8362" y="739"/>
                  </a:lnTo>
                  <a:lnTo>
                    <a:pt x="8412" y="843"/>
                  </a:lnTo>
                  <a:lnTo>
                    <a:pt x="8462" y="946"/>
                  </a:lnTo>
                  <a:lnTo>
                    <a:pt x="8514" y="1047"/>
                  </a:lnTo>
                  <a:lnTo>
                    <a:pt x="8565" y="1146"/>
                  </a:lnTo>
                  <a:lnTo>
                    <a:pt x="8619" y="1244"/>
                  </a:lnTo>
                  <a:lnTo>
                    <a:pt x="8673" y="1341"/>
                  </a:lnTo>
                  <a:lnTo>
                    <a:pt x="8729" y="1435"/>
                  </a:lnTo>
                  <a:lnTo>
                    <a:pt x="8785" y="1528"/>
                  </a:lnTo>
                  <a:lnTo>
                    <a:pt x="8843" y="1620"/>
                  </a:lnTo>
                  <a:lnTo>
                    <a:pt x="8901" y="1711"/>
                  </a:lnTo>
                  <a:lnTo>
                    <a:pt x="8961" y="1798"/>
                  </a:lnTo>
                  <a:lnTo>
                    <a:pt x="9002" y="1856"/>
                  </a:lnTo>
                  <a:lnTo>
                    <a:pt x="9046" y="1915"/>
                  </a:lnTo>
                  <a:lnTo>
                    <a:pt x="9093" y="1977"/>
                  </a:lnTo>
                  <a:lnTo>
                    <a:pt x="9144" y="2043"/>
                  </a:lnTo>
                  <a:lnTo>
                    <a:pt x="9196" y="2109"/>
                  </a:lnTo>
                  <a:lnTo>
                    <a:pt x="9252" y="2179"/>
                  </a:lnTo>
                  <a:lnTo>
                    <a:pt x="9311" y="2251"/>
                  </a:lnTo>
                  <a:lnTo>
                    <a:pt x="9373" y="2325"/>
                  </a:lnTo>
                  <a:lnTo>
                    <a:pt x="9437" y="2402"/>
                  </a:lnTo>
                  <a:lnTo>
                    <a:pt x="9505" y="2480"/>
                  </a:lnTo>
                  <a:lnTo>
                    <a:pt x="9575" y="2562"/>
                  </a:lnTo>
                  <a:lnTo>
                    <a:pt x="9649" y="2645"/>
                  </a:lnTo>
                  <a:lnTo>
                    <a:pt x="9726" y="2731"/>
                  </a:lnTo>
                  <a:lnTo>
                    <a:pt x="9804" y="2819"/>
                  </a:lnTo>
                  <a:lnTo>
                    <a:pt x="9886" y="2909"/>
                  </a:lnTo>
                  <a:lnTo>
                    <a:pt x="9971" y="3001"/>
                  </a:lnTo>
                  <a:lnTo>
                    <a:pt x="10029" y="3065"/>
                  </a:lnTo>
                  <a:lnTo>
                    <a:pt x="10084" y="3129"/>
                  </a:lnTo>
                  <a:lnTo>
                    <a:pt x="10139" y="3190"/>
                  </a:lnTo>
                  <a:lnTo>
                    <a:pt x="10193" y="3249"/>
                  </a:lnTo>
                  <a:lnTo>
                    <a:pt x="10244" y="3308"/>
                  </a:lnTo>
                  <a:lnTo>
                    <a:pt x="10295" y="3364"/>
                  </a:lnTo>
                  <a:lnTo>
                    <a:pt x="10343" y="3419"/>
                  </a:lnTo>
                  <a:lnTo>
                    <a:pt x="10390" y="3472"/>
                  </a:lnTo>
                  <a:lnTo>
                    <a:pt x="10435" y="3524"/>
                  </a:lnTo>
                  <a:lnTo>
                    <a:pt x="10479" y="3575"/>
                  </a:lnTo>
                  <a:lnTo>
                    <a:pt x="10522" y="3623"/>
                  </a:lnTo>
                  <a:lnTo>
                    <a:pt x="10562" y="3670"/>
                  </a:lnTo>
                  <a:lnTo>
                    <a:pt x="10601" y="3715"/>
                  </a:lnTo>
                  <a:lnTo>
                    <a:pt x="10638" y="3758"/>
                  </a:lnTo>
                  <a:lnTo>
                    <a:pt x="10674" y="3800"/>
                  </a:lnTo>
                  <a:lnTo>
                    <a:pt x="10708" y="3841"/>
                  </a:lnTo>
                  <a:lnTo>
                    <a:pt x="10762" y="3907"/>
                  </a:lnTo>
                  <a:lnTo>
                    <a:pt x="10815" y="3973"/>
                  </a:lnTo>
                  <a:lnTo>
                    <a:pt x="10868" y="4041"/>
                  </a:lnTo>
                  <a:lnTo>
                    <a:pt x="10920" y="4109"/>
                  </a:lnTo>
                  <a:lnTo>
                    <a:pt x="10973" y="4177"/>
                  </a:lnTo>
                  <a:lnTo>
                    <a:pt x="11025" y="4246"/>
                  </a:lnTo>
                  <a:lnTo>
                    <a:pt x="11077" y="4315"/>
                  </a:lnTo>
                  <a:lnTo>
                    <a:pt x="11128" y="4385"/>
                  </a:lnTo>
                  <a:lnTo>
                    <a:pt x="11180" y="4456"/>
                  </a:lnTo>
                  <a:lnTo>
                    <a:pt x="11230" y="4527"/>
                  </a:lnTo>
                  <a:lnTo>
                    <a:pt x="11281" y="4598"/>
                  </a:lnTo>
                  <a:lnTo>
                    <a:pt x="11331" y="4670"/>
                  </a:lnTo>
                  <a:lnTo>
                    <a:pt x="11381" y="4742"/>
                  </a:lnTo>
                  <a:lnTo>
                    <a:pt x="11430" y="4815"/>
                  </a:lnTo>
                  <a:lnTo>
                    <a:pt x="11479" y="4888"/>
                  </a:lnTo>
                  <a:lnTo>
                    <a:pt x="11528" y="4961"/>
                  </a:lnTo>
                  <a:lnTo>
                    <a:pt x="11562" y="5019"/>
                  </a:lnTo>
                  <a:lnTo>
                    <a:pt x="11595" y="5077"/>
                  </a:lnTo>
                  <a:lnTo>
                    <a:pt x="11628" y="5134"/>
                  </a:lnTo>
                  <a:lnTo>
                    <a:pt x="11659" y="5192"/>
                  </a:lnTo>
                  <a:lnTo>
                    <a:pt x="11689" y="5250"/>
                  </a:lnTo>
                  <a:lnTo>
                    <a:pt x="11718" y="5309"/>
                  </a:lnTo>
                  <a:lnTo>
                    <a:pt x="11744" y="5367"/>
                  </a:lnTo>
                  <a:lnTo>
                    <a:pt x="11771" y="5425"/>
                  </a:lnTo>
                  <a:lnTo>
                    <a:pt x="11797" y="5483"/>
                  </a:lnTo>
                  <a:lnTo>
                    <a:pt x="11821" y="5541"/>
                  </a:lnTo>
                  <a:lnTo>
                    <a:pt x="11845" y="5600"/>
                  </a:lnTo>
                  <a:lnTo>
                    <a:pt x="11868" y="5658"/>
                  </a:lnTo>
                  <a:lnTo>
                    <a:pt x="11889" y="5715"/>
                  </a:lnTo>
                  <a:lnTo>
                    <a:pt x="11909" y="5773"/>
                  </a:lnTo>
                  <a:lnTo>
                    <a:pt x="11928" y="5832"/>
                  </a:lnTo>
                  <a:lnTo>
                    <a:pt x="11946" y="5890"/>
                  </a:lnTo>
                  <a:lnTo>
                    <a:pt x="11963" y="5948"/>
                  </a:lnTo>
                  <a:lnTo>
                    <a:pt x="11979" y="6007"/>
                  </a:lnTo>
                  <a:lnTo>
                    <a:pt x="11993" y="6065"/>
                  </a:lnTo>
                  <a:lnTo>
                    <a:pt x="12007" y="6123"/>
                  </a:lnTo>
                  <a:lnTo>
                    <a:pt x="12020" y="6182"/>
                  </a:lnTo>
                  <a:lnTo>
                    <a:pt x="12030" y="6240"/>
                  </a:lnTo>
                  <a:lnTo>
                    <a:pt x="12041" y="6298"/>
                  </a:lnTo>
                  <a:lnTo>
                    <a:pt x="12051" y="6355"/>
                  </a:lnTo>
                  <a:lnTo>
                    <a:pt x="12058" y="6414"/>
                  </a:lnTo>
                  <a:lnTo>
                    <a:pt x="12066" y="6472"/>
                  </a:lnTo>
                  <a:lnTo>
                    <a:pt x="12072" y="6531"/>
                  </a:lnTo>
                  <a:lnTo>
                    <a:pt x="12077" y="6589"/>
                  </a:lnTo>
                  <a:lnTo>
                    <a:pt x="12081" y="6647"/>
                  </a:lnTo>
                  <a:lnTo>
                    <a:pt x="12083" y="6706"/>
                  </a:lnTo>
                  <a:lnTo>
                    <a:pt x="12085" y="6764"/>
                  </a:lnTo>
                  <a:lnTo>
                    <a:pt x="12085" y="6822"/>
                  </a:lnTo>
                  <a:lnTo>
                    <a:pt x="12085" y="6884"/>
                  </a:lnTo>
                  <a:lnTo>
                    <a:pt x="12083" y="6945"/>
                  </a:lnTo>
                  <a:lnTo>
                    <a:pt x="12080" y="7006"/>
                  </a:lnTo>
                  <a:lnTo>
                    <a:pt x="12075" y="7067"/>
                  </a:lnTo>
                  <a:lnTo>
                    <a:pt x="12070" y="7128"/>
                  </a:lnTo>
                  <a:lnTo>
                    <a:pt x="12064" y="7189"/>
                  </a:lnTo>
                  <a:lnTo>
                    <a:pt x="12056" y="7250"/>
                  </a:lnTo>
                  <a:lnTo>
                    <a:pt x="12047" y="7312"/>
                  </a:lnTo>
                  <a:lnTo>
                    <a:pt x="12037" y="7374"/>
                  </a:lnTo>
                  <a:lnTo>
                    <a:pt x="12025" y="7435"/>
                  </a:lnTo>
                  <a:lnTo>
                    <a:pt x="12012" y="7496"/>
                  </a:lnTo>
                  <a:lnTo>
                    <a:pt x="11998" y="7557"/>
                  </a:lnTo>
                  <a:lnTo>
                    <a:pt x="11983" y="7618"/>
                  </a:lnTo>
                  <a:lnTo>
                    <a:pt x="11967" y="7679"/>
                  </a:lnTo>
                  <a:lnTo>
                    <a:pt x="11950" y="7740"/>
                  </a:lnTo>
                  <a:lnTo>
                    <a:pt x="11931" y="7801"/>
                  </a:lnTo>
                  <a:lnTo>
                    <a:pt x="11911" y="7863"/>
                  </a:lnTo>
                  <a:lnTo>
                    <a:pt x="11890" y="7924"/>
                  </a:lnTo>
                  <a:lnTo>
                    <a:pt x="11868" y="7985"/>
                  </a:lnTo>
                  <a:lnTo>
                    <a:pt x="11844" y="8046"/>
                  </a:lnTo>
                  <a:lnTo>
                    <a:pt x="11819" y="8107"/>
                  </a:lnTo>
                  <a:lnTo>
                    <a:pt x="11794" y="8168"/>
                  </a:lnTo>
                  <a:lnTo>
                    <a:pt x="11767" y="8229"/>
                  </a:lnTo>
                  <a:lnTo>
                    <a:pt x="11738" y="8290"/>
                  </a:lnTo>
                  <a:lnTo>
                    <a:pt x="11709" y="8350"/>
                  </a:lnTo>
                  <a:lnTo>
                    <a:pt x="11678" y="8411"/>
                  </a:lnTo>
                  <a:lnTo>
                    <a:pt x="11646" y="8473"/>
                  </a:lnTo>
                  <a:lnTo>
                    <a:pt x="11614" y="8534"/>
                  </a:lnTo>
                  <a:lnTo>
                    <a:pt x="11578" y="8595"/>
                  </a:lnTo>
                  <a:lnTo>
                    <a:pt x="11543" y="8655"/>
                  </a:lnTo>
                  <a:lnTo>
                    <a:pt x="11506" y="8716"/>
                  </a:lnTo>
                  <a:lnTo>
                    <a:pt x="11469" y="8777"/>
                  </a:lnTo>
                  <a:lnTo>
                    <a:pt x="11410" y="8868"/>
                  </a:lnTo>
                  <a:lnTo>
                    <a:pt x="11350" y="8958"/>
                  </a:lnTo>
                  <a:lnTo>
                    <a:pt x="11288" y="9046"/>
                  </a:lnTo>
                  <a:lnTo>
                    <a:pt x="11225" y="9134"/>
                  </a:lnTo>
                  <a:lnTo>
                    <a:pt x="11159" y="9220"/>
                  </a:lnTo>
                  <a:lnTo>
                    <a:pt x="11093" y="9305"/>
                  </a:lnTo>
                  <a:lnTo>
                    <a:pt x="11024" y="9389"/>
                  </a:lnTo>
                  <a:lnTo>
                    <a:pt x="10955" y="9472"/>
                  </a:lnTo>
                  <a:lnTo>
                    <a:pt x="10884" y="9552"/>
                  </a:lnTo>
                  <a:lnTo>
                    <a:pt x="10811" y="9632"/>
                  </a:lnTo>
                  <a:lnTo>
                    <a:pt x="10736" y="9712"/>
                  </a:lnTo>
                  <a:lnTo>
                    <a:pt x="10660" y="9789"/>
                  </a:lnTo>
                  <a:lnTo>
                    <a:pt x="10583" y="9865"/>
                  </a:lnTo>
                  <a:lnTo>
                    <a:pt x="10503" y="9940"/>
                  </a:lnTo>
                  <a:lnTo>
                    <a:pt x="10423" y="10014"/>
                  </a:lnTo>
                  <a:lnTo>
                    <a:pt x="10342" y="10086"/>
                  </a:lnTo>
                  <a:lnTo>
                    <a:pt x="10257" y="10158"/>
                  </a:lnTo>
                  <a:lnTo>
                    <a:pt x="10172" y="10227"/>
                  </a:lnTo>
                  <a:lnTo>
                    <a:pt x="10086" y="10296"/>
                  </a:lnTo>
                  <a:lnTo>
                    <a:pt x="9998" y="10364"/>
                  </a:lnTo>
                  <a:lnTo>
                    <a:pt x="9908" y="10430"/>
                  </a:lnTo>
                  <a:lnTo>
                    <a:pt x="9817" y="10494"/>
                  </a:lnTo>
                  <a:lnTo>
                    <a:pt x="9724" y="10559"/>
                  </a:lnTo>
                  <a:lnTo>
                    <a:pt x="9630" y="10620"/>
                  </a:lnTo>
                  <a:lnTo>
                    <a:pt x="9535" y="10681"/>
                  </a:lnTo>
                  <a:lnTo>
                    <a:pt x="9437" y="10741"/>
                  </a:lnTo>
                  <a:lnTo>
                    <a:pt x="9339" y="10799"/>
                  </a:lnTo>
                  <a:lnTo>
                    <a:pt x="9239" y="10857"/>
                  </a:lnTo>
                  <a:lnTo>
                    <a:pt x="9137" y="10912"/>
                  </a:lnTo>
                  <a:lnTo>
                    <a:pt x="9034" y="10966"/>
                  </a:lnTo>
                  <a:lnTo>
                    <a:pt x="8930" y="11020"/>
                  </a:lnTo>
                  <a:lnTo>
                    <a:pt x="8824" y="11071"/>
                  </a:lnTo>
                  <a:lnTo>
                    <a:pt x="8814" y="11058"/>
                  </a:lnTo>
                  <a:lnTo>
                    <a:pt x="8802" y="11044"/>
                  </a:lnTo>
                  <a:lnTo>
                    <a:pt x="8901" y="10955"/>
                  </a:lnTo>
                  <a:lnTo>
                    <a:pt x="9000" y="10865"/>
                  </a:lnTo>
                  <a:lnTo>
                    <a:pt x="9097" y="10776"/>
                  </a:lnTo>
                  <a:lnTo>
                    <a:pt x="9191" y="10686"/>
                  </a:lnTo>
                  <a:lnTo>
                    <a:pt x="9284" y="10596"/>
                  </a:lnTo>
                  <a:lnTo>
                    <a:pt x="9375" y="10507"/>
                  </a:lnTo>
                  <a:lnTo>
                    <a:pt x="9464" y="10417"/>
                  </a:lnTo>
                  <a:lnTo>
                    <a:pt x="9551" y="10327"/>
                  </a:lnTo>
                  <a:lnTo>
                    <a:pt x="9637" y="10238"/>
                  </a:lnTo>
                  <a:lnTo>
                    <a:pt x="9720" y="10148"/>
                  </a:lnTo>
                  <a:lnTo>
                    <a:pt x="9802" y="10059"/>
                  </a:lnTo>
                  <a:lnTo>
                    <a:pt x="9882" y="9970"/>
                  </a:lnTo>
                  <a:lnTo>
                    <a:pt x="9960" y="9880"/>
                  </a:lnTo>
                  <a:lnTo>
                    <a:pt x="10035" y="9791"/>
                  </a:lnTo>
                  <a:lnTo>
                    <a:pt x="10109" y="9702"/>
                  </a:lnTo>
                  <a:lnTo>
                    <a:pt x="10181" y="9614"/>
                  </a:lnTo>
                  <a:lnTo>
                    <a:pt x="10231" y="9552"/>
                  </a:lnTo>
                  <a:lnTo>
                    <a:pt x="10280" y="9490"/>
                  </a:lnTo>
                  <a:lnTo>
                    <a:pt x="10327" y="9429"/>
                  </a:lnTo>
                  <a:lnTo>
                    <a:pt x="10373" y="9367"/>
                  </a:lnTo>
                  <a:lnTo>
                    <a:pt x="10418" y="9307"/>
                  </a:lnTo>
                  <a:lnTo>
                    <a:pt x="10461" y="9245"/>
                  </a:lnTo>
                  <a:lnTo>
                    <a:pt x="10503" y="9184"/>
                  </a:lnTo>
                  <a:lnTo>
                    <a:pt x="10544" y="9124"/>
                  </a:lnTo>
                  <a:lnTo>
                    <a:pt x="10584" y="9065"/>
                  </a:lnTo>
                  <a:lnTo>
                    <a:pt x="10622" y="9005"/>
                  </a:lnTo>
                  <a:lnTo>
                    <a:pt x="10659" y="8946"/>
                  </a:lnTo>
                  <a:lnTo>
                    <a:pt x="10695" y="8887"/>
                  </a:lnTo>
                  <a:lnTo>
                    <a:pt x="10730" y="8828"/>
                  </a:lnTo>
                  <a:lnTo>
                    <a:pt x="10763" y="8771"/>
                  </a:lnTo>
                  <a:lnTo>
                    <a:pt x="10794" y="8713"/>
                  </a:lnTo>
                  <a:lnTo>
                    <a:pt x="10825" y="8655"/>
                  </a:lnTo>
                  <a:lnTo>
                    <a:pt x="10854" y="8598"/>
                  </a:lnTo>
                  <a:lnTo>
                    <a:pt x="10882" y="8541"/>
                  </a:lnTo>
                  <a:lnTo>
                    <a:pt x="10909" y="8484"/>
                  </a:lnTo>
                  <a:lnTo>
                    <a:pt x="10934" y="8429"/>
                  </a:lnTo>
                  <a:lnTo>
                    <a:pt x="10958" y="8373"/>
                  </a:lnTo>
                  <a:lnTo>
                    <a:pt x="10981" y="8317"/>
                  </a:lnTo>
                  <a:lnTo>
                    <a:pt x="11003" y="8261"/>
                  </a:lnTo>
                  <a:lnTo>
                    <a:pt x="11022" y="8207"/>
                  </a:lnTo>
                  <a:lnTo>
                    <a:pt x="11041" y="8152"/>
                  </a:lnTo>
                  <a:lnTo>
                    <a:pt x="11059" y="8098"/>
                  </a:lnTo>
                  <a:lnTo>
                    <a:pt x="11075" y="8045"/>
                  </a:lnTo>
                  <a:lnTo>
                    <a:pt x="11090" y="7991"/>
                  </a:lnTo>
                  <a:lnTo>
                    <a:pt x="11104" y="7939"/>
                  </a:lnTo>
                  <a:lnTo>
                    <a:pt x="11115" y="7885"/>
                  </a:lnTo>
                  <a:lnTo>
                    <a:pt x="11126" y="7834"/>
                  </a:lnTo>
                  <a:lnTo>
                    <a:pt x="11136" y="7781"/>
                  </a:lnTo>
                  <a:lnTo>
                    <a:pt x="11144" y="7732"/>
                  </a:lnTo>
                  <a:lnTo>
                    <a:pt x="11151" y="7683"/>
                  </a:lnTo>
                  <a:lnTo>
                    <a:pt x="11157" y="7634"/>
                  </a:lnTo>
                  <a:lnTo>
                    <a:pt x="11161" y="7585"/>
                  </a:lnTo>
                  <a:lnTo>
                    <a:pt x="11166" y="7537"/>
                  </a:lnTo>
                  <a:lnTo>
                    <a:pt x="11168" y="7487"/>
                  </a:lnTo>
                  <a:lnTo>
                    <a:pt x="11170" y="7439"/>
                  </a:lnTo>
                  <a:lnTo>
                    <a:pt x="11170" y="7391"/>
                  </a:lnTo>
                  <a:lnTo>
                    <a:pt x="11170" y="7353"/>
                  </a:lnTo>
                  <a:lnTo>
                    <a:pt x="11169" y="7316"/>
                  </a:lnTo>
                  <a:lnTo>
                    <a:pt x="11167" y="7278"/>
                  </a:lnTo>
                  <a:lnTo>
                    <a:pt x="11165" y="7241"/>
                  </a:lnTo>
                  <a:lnTo>
                    <a:pt x="11161" y="7203"/>
                  </a:lnTo>
                  <a:lnTo>
                    <a:pt x="11158" y="7167"/>
                  </a:lnTo>
                  <a:lnTo>
                    <a:pt x="11154" y="7129"/>
                  </a:lnTo>
                  <a:lnTo>
                    <a:pt x="11149" y="7093"/>
                  </a:lnTo>
                  <a:lnTo>
                    <a:pt x="11143" y="7055"/>
                  </a:lnTo>
                  <a:lnTo>
                    <a:pt x="11137" y="7019"/>
                  </a:lnTo>
                  <a:lnTo>
                    <a:pt x="11130" y="6983"/>
                  </a:lnTo>
                  <a:lnTo>
                    <a:pt x="11123" y="6946"/>
                  </a:lnTo>
                  <a:lnTo>
                    <a:pt x="11114" y="6910"/>
                  </a:lnTo>
                  <a:lnTo>
                    <a:pt x="11106" y="6873"/>
                  </a:lnTo>
                  <a:lnTo>
                    <a:pt x="11096" y="6838"/>
                  </a:lnTo>
                  <a:lnTo>
                    <a:pt x="11086" y="6801"/>
                  </a:lnTo>
                  <a:lnTo>
                    <a:pt x="11076" y="6766"/>
                  </a:lnTo>
                  <a:lnTo>
                    <a:pt x="11064" y="6730"/>
                  </a:lnTo>
                  <a:lnTo>
                    <a:pt x="11052" y="6694"/>
                  </a:lnTo>
                  <a:lnTo>
                    <a:pt x="11039" y="6659"/>
                  </a:lnTo>
                  <a:lnTo>
                    <a:pt x="11025" y="6623"/>
                  </a:lnTo>
                  <a:lnTo>
                    <a:pt x="11011" y="6589"/>
                  </a:lnTo>
                  <a:lnTo>
                    <a:pt x="10996" y="6554"/>
                  </a:lnTo>
                  <a:lnTo>
                    <a:pt x="10981" y="6518"/>
                  </a:lnTo>
                  <a:lnTo>
                    <a:pt x="10965" y="6484"/>
                  </a:lnTo>
                  <a:lnTo>
                    <a:pt x="10949" y="6450"/>
                  </a:lnTo>
                  <a:lnTo>
                    <a:pt x="10931" y="6415"/>
                  </a:lnTo>
                  <a:lnTo>
                    <a:pt x="10914" y="6381"/>
                  </a:lnTo>
                  <a:lnTo>
                    <a:pt x="10895" y="6347"/>
                  </a:lnTo>
                  <a:lnTo>
                    <a:pt x="10875" y="6313"/>
                  </a:lnTo>
                  <a:lnTo>
                    <a:pt x="10856" y="6278"/>
                  </a:lnTo>
                  <a:lnTo>
                    <a:pt x="10836" y="6245"/>
                  </a:lnTo>
                  <a:lnTo>
                    <a:pt x="10798" y="6189"/>
                  </a:lnTo>
                  <a:lnTo>
                    <a:pt x="10757" y="6131"/>
                  </a:lnTo>
                  <a:lnTo>
                    <a:pt x="10711" y="6070"/>
                  </a:lnTo>
                  <a:lnTo>
                    <a:pt x="10662" y="6006"/>
                  </a:lnTo>
                  <a:lnTo>
                    <a:pt x="10607" y="5938"/>
                  </a:lnTo>
                  <a:lnTo>
                    <a:pt x="10548" y="5869"/>
                  </a:lnTo>
                  <a:lnTo>
                    <a:pt x="10485" y="5796"/>
                  </a:lnTo>
                  <a:lnTo>
                    <a:pt x="10418" y="5720"/>
                  </a:lnTo>
                  <a:lnTo>
                    <a:pt x="10345" y="5640"/>
                  </a:lnTo>
                  <a:lnTo>
                    <a:pt x="10268" y="5559"/>
                  </a:lnTo>
                  <a:lnTo>
                    <a:pt x="10186" y="5473"/>
                  </a:lnTo>
                  <a:lnTo>
                    <a:pt x="10099" y="5385"/>
                  </a:lnTo>
                  <a:lnTo>
                    <a:pt x="10008" y="5293"/>
                  </a:lnTo>
                  <a:lnTo>
                    <a:pt x="9913" y="5199"/>
                  </a:lnTo>
                  <a:lnTo>
                    <a:pt x="9812" y="5100"/>
                  </a:lnTo>
                  <a:lnTo>
                    <a:pt x="9707" y="4999"/>
                  </a:lnTo>
                  <a:lnTo>
                    <a:pt x="8910" y="4200"/>
                  </a:lnTo>
                  <a:lnTo>
                    <a:pt x="8856" y="4139"/>
                  </a:lnTo>
                  <a:lnTo>
                    <a:pt x="8804" y="4076"/>
                  </a:lnTo>
                  <a:lnTo>
                    <a:pt x="8753" y="4015"/>
                  </a:lnTo>
                  <a:lnTo>
                    <a:pt x="8701" y="3954"/>
                  </a:lnTo>
                  <a:lnTo>
                    <a:pt x="8651" y="3893"/>
                  </a:lnTo>
                  <a:lnTo>
                    <a:pt x="8601" y="3832"/>
                  </a:lnTo>
                  <a:lnTo>
                    <a:pt x="8552" y="3771"/>
                  </a:lnTo>
                  <a:lnTo>
                    <a:pt x="8505" y="3711"/>
                  </a:lnTo>
                  <a:lnTo>
                    <a:pt x="8458" y="3650"/>
                  </a:lnTo>
                  <a:lnTo>
                    <a:pt x="8412" y="3589"/>
                  </a:lnTo>
                  <a:lnTo>
                    <a:pt x="8367" y="3529"/>
                  </a:lnTo>
                  <a:lnTo>
                    <a:pt x="8322" y="3467"/>
                  </a:lnTo>
                  <a:lnTo>
                    <a:pt x="8279" y="3407"/>
                  </a:lnTo>
                  <a:lnTo>
                    <a:pt x="8236" y="3347"/>
                  </a:lnTo>
                  <a:lnTo>
                    <a:pt x="8194" y="3288"/>
                  </a:lnTo>
                  <a:lnTo>
                    <a:pt x="8154" y="3228"/>
                  </a:lnTo>
                  <a:lnTo>
                    <a:pt x="8040" y="3060"/>
                  </a:lnTo>
                  <a:lnTo>
                    <a:pt x="8025" y="3146"/>
                  </a:lnTo>
                  <a:lnTo>
                    <a:pt x="7983" y="3389"/>
                  </a:lnTo>
                  <a:lnTo>
                    <a:pt x="7919" y="3768"/>
                  </a:lnTo>
                  <a:lnTo>
                    <a:pt x="7834" y="4259"/>
                  </a:lnTo>
                  <a:lnTo>
                    <a:pt x="7733" y="4840"/>
                  </a:lnTo>
                  <a:lnTo>
                    <a:pt x="7622" y="5490"/>
                  </a:lnTo>
                  <a:lnTo>
                    <a:pt x="7502" y="6187"/>
                  </a:lnTo>
                  <a:lnTo>
                    <a:pt x="7378" y="6909"/>
                  </a:lnTo>
                  <a:lnTo>
                    <a:pt x="7253" y="7632"/>
                  </a:lnTo>
                  <a:lnTo>
                    <a:pt x="7132" y="8336"/>
                  </a:lnTo>
                  <a:lnTo>
                    <a:pt x="7019" y="8998"/>
                  </a:lnTo>
                  <a:lnTo>
                    <a:pt x="6916" y="9596"/>
                  </a:lnTo>
                  <a:lnTo>
                    <a:pt x="6827" y="10108"/>
                  </a:lnTo>
                  <a:lnTo>
                    <a:pt x="6758" y="10513"/>
                  </a:lnTo>
                  <a:lnTo>
                    <a:pt x="6711" y="10787"/>
                  </a:lnTo>
                  <a:lnTo>
                    <a:pt x="6690" y="10908"/>
                  </a:lnTo>
                  <a:lnTo>
                    <a:pt x="6681" y="10940"/>
                  </a:lnTo>
                  <a:lnTo>
                    <a:pt x="6675" y="10969"/>
                  </a:lnTo>
                  <a:lnTo>
                    <a:pt x="6669" y="10990"/>
                  </a:lnTo>
                  <a:lnTo>
                    <a:pt x="6667" y="10997"/>
                  </a:lnTo>
                  <a:lnTo>
                    <a:pt x="6636" y="11107"/>
                  </a:lnTo>
                  <a:lnTo>
                    <a:pt x="6599" y="11217"/>
                  </a:lnTo>
                  <a:lnTo>
                    <a:pt x="6556" y="11326"/>
                  </a:lnTo>
                  <a:lnTo>
                    <a:pt x="6508" y="11434"/>
                  </a:lnTo>
                  <a:lnTo>
                    <a:pt x="6454" y="11542"/>
                  </a:lnTo>
                  <a:lnTo>
                    <a:pt x="6394" y="11648"/>
                  </a:lnTo>
                  <a:lnTo>
                    <a:pt x="6331" y="11752"/>
                  </a:lnTo>
                  <a:lnTo>
                    <a:pt x="6261" y="11855"/>
                  </a:lnTo>
                  <a:lnTo>
                    <a:pt x="6187" y="11956"/>
                  </a:lnTo>
                  <a:lnTo>
                    <a:pt x="6110" y="12056"/>
                  </a:lnTo>
                  <a:lnTo>
                    <a:pt x="6028" y="12154"/>
                  </a:lnTo>
                  <a:lnTo>
                    <a:pt x="5941" y="12249"/>
                  </a:lnTo>
                  <a:lnTo>
                    <a:pt x="5850" y="12342"/>
                  </a:lnTo>
                  <a:lnTo>
                    <a:pt x="5755" y="12434"/>
                  </a:lnTo>
                  <a:lnTo>
                    <a:pt x="5658" y="12521"/>
                  </a:lnTo>
                  <a:lnTo>
                    <a:pt x="5556" y="12607"/>
                  </a:lnTo>
                  <a:lnTo>
                    <a:pt x="5451" y="12691"/>
                  </a:lnTo>
                  <a:lnTo>
                    <a:pt x="5344" y="12770"/>
                  </a:lnTo>
                  <a:lnTo>
                    <a:pt x="5234" y="12847"/>
                  </a:lnTo>
                  <a:lnTo>
                    <a:pt x="5120" y="12921"/>
                  </a:lnTo>
                  <a:lnTo>
                    <a:pt x="5004" y="12991"/>
                  </a:lnTo>
                  <a:lnTo>
                    <a:pt x="4885" y="13058"/>
                  </a:lnTo>
                  <a:lnTo>
                    <a:pt x="4765" y="13121"/>
                  </a:lnTo>
                  <a:lnTo>
                    <a:pt x="4642" y="13181"/>
                  </a:lnTo>
                  <a:lnTo>
                    <a:pt x="4518" y="13235"/>
                  </a:lnTo>
                  <a:lnTo>
                    <a:pt x="4392" y="13287"/>
                  </a:lnTo>
                  <a:lnTo>
                    <a:pt x="4265" y="13334"/>
                  </a:lnTo>
                  <a:lnTo>
                    <a:pt x="4136" y="13376"/>
                  </a:lnTo>
                  <a:lnTo>
                    <a:pt x="4006" y="13414"/>
                  </a:lnTo>
                  <a:lnTo>
                    <a:pt x="3875" y="13448"/>
                  </a:lnTo>
                  <a:lnTo>
                    <a:pt x="3744" y="13475"/>
                  </a:lnTo>
                  <a:lnTo>
                    <a:pt x="3611" y="13499"/>
                  </a:lnTo>
                  <a:lnTo>
                    <a:pt x="3533" y="13510"/>
                  </a:lnTo>
                  <a:lnTo>
                    <a:pt x="3455" y="13519"/>
                  </a:lnTo>
                  <a:lnTo>
                    <a:pt x="3375" y="13527"/>
                  </a:lnTo>
                  <a:lnTo>
                    <a:pt x="3297" y="13533"/>
                  </a:lnTo>
                  <a:lnTo>
                    <a:pt x="3218" y="13537"/>
                  </a:lnTo>
                  <a:lnTo>
                    <a:pt x="3140" y="13539"/>
                  </a:lnTo>
                  <a:lnTo>
                    <a:pt x="3061" y="13539"/>
                  </a:lnTo>
                  <a:lnTo>
                    <a:pt x="2983" y="13537"/>
                  </a:lnTo>
                  <a:lnTo>
                    <a:pt x="2905" y="13533"/>
                  </a:lnTo>
                  <a:lnTo>
                    <a:pt x="2828" y="13527"/>
                  </a:lnTo>
                  <a:lnTo>
                    <a:pt x="2751" y="13519"/>
                  </a:lnTo>
                  <a:lnTo>
                    <a:pt x="2674" y="13511"/>
                  </a:lnTo>
                  <a:lnTo>
                    <a:pt x="2596" y="13500"/>
                  </a:lnTo>
                  <a:lnTo>
                    <a:pt x="2520" y="13486"/>
                  </a:lnTo>
                  <a:lnTo>
                    <a:pt x="2444" y="13472"/>
                  </a:lnTo>
                  <a:lnTo>
                    <a:pt x="2369" y="13455"/>
                  </a:lnTo>
                  <a:lnTo>
                    <a:pt x="2294" y="13437"/>
                  </a:lnTo>
                  <a:lnTo>
                    <a:pt x="2220" y="13418"/>
                  </a:lnTo>
                  <a:lnTo>
                    <a:pt x="2146" y="13395"/>
                  </a:lnTo>
                  <a:lnTo>
                    <a:pt x="2073" y="13371"/>
                  </a:lnTo>
                  <a:lnTo>
                    <a:pt x="2002" y="13347"/>
                  </a:lnTo>
                  <a:lnTo>
                    <a:pt x="1930" y="13320"/>
                  </a:lnTo>
                  <a:lnTo>
                    <a:pt x="1859" y="13291"/>
                  </a:lnTo>
                  <a:lnTo>
                    <a:pt x="1790" y="13260"/>
                  </a:lnTo>
                  <a:lnTo>
                    <a:pt x="1720" y="13229"/>
                  </a:lnTo>
                  <a:lnTo>
                    <a:pt x="1652" y="13195"/>
                  </a:lnTo>
                  <a:lnTo>
                    <a:pt x="1585" y="13159"/>
                  </a:lnTo>
                  <a:lnTo>
                    <a:pt x="1518" y="13122"/>
                  </a:lnTo>
                  <a:lnTo>
                    <a:pt x="1453" y="13083"/>
                  </a:lnTo>
                  <a:lnTo>
                    <a:pt x="1389" y="13042"/>
                  </a:lnTo>
                  <a:lnTo>
                    <a:pt x="1327" y="13000"/>
                  </a:lnTo>
                  <a:lnTo>
                    <a:pt x="1264" y="12956"/>
                  </a:lnTo>
                  <a:lnTo>
                    <a:pt x="1210" y="12916"/>
                  </a:lnTo>
                  <a:lnTo>
                    <a:pt x="1157" y="12874"/>
                  </a:lnTo>
                  <a:lnTo>
                    <a:pt x="1106" y="12832"/>
                  </a:lnTo>
                  <a:lnTo>
                    <a:pt x="1055" y="12788"/>
                  </a:lnTo>
                  <a:lnTo>
                    <a:pt x="1006" y="12744"/>
                  </a:lnTo>
                  <a:lnTo>
                    <a:pt x="958" y="12698"/>
                  </a:lnTo>
                  <a:lnTo>
                    <a:pt x="912" y="12652"/>
                  </a:lnTo>
                  <a:lnTo>
                    <a:pt x="866" y="12605"/>
                  </a:lnTo>
                  <a:lnTo>
                    <a:pt x="822" y="12557"/>
                  </a:lnTo>
                  <a:lnTo>
                    <a:pt x="779" y="12507"/>
                  </a:lnTo>
                  <a:lnTo>
                    <a:pt x="737" y="12457"/>
                  </a:lnTo>
                  <a:lnTo>
                    <a:pt x="698" y="12406"/>
                  </a:lnTo>
                  <a:lnTo>
                    <a:pt x="659" y="12354"/>
                  </a:lnTo>
                  <a:lnTo>
                    <a:pt x="622" y="12302"/>
                  </a:lnTo>
                  <a:lnTo>
                    <a:pt x="585" y="12248"/>
                  </a:lnTo>
                  <a:lnTo>
                    <a:pt x="551" y="12194"/>
                  </a:lnTo>
                  <a:lnTo>
                    <a:pt x="518" y="12139"/>
                  </a:lnTo>
                  <a:lnTo>
                    <a:pt x="485" y="12084"/>
                  </a:lnTo>
                  <a:lnTo>
                    <a:pt x="455" y="12027"/>
                  </a:lnTo>
                  <a:lnTo>
                    <a:pt x="426" y="11970"/>
                  </a:lnTo>
                  <a:lnTo>
                    <a:pt x="399" y="11913"/>
                  </a:lnTo>
                  <a:lnTo>
                    <a:pt x="372" y="11854"/>
                  </a:lnTo>
                  <a:lnTo>
                    <a:pt x="347" y="11795"/>
                  </a:lnTo>
                  <a:lnTo>
                    <a:pt x="325" y="11736"/>
                  </a:lnTo>
                  <a:lnTo>
                    <a:pt x="302" y="11675"/>
                  </a:lnTo>
                  <a:lnTo>
                    <a:pt x="283" y="11615"/>
                  </a:lnTo>
                  <a:lnTo>
                    <a:pt x="264" y="11552"/>
                  </a:lnTo>
                  <a:lnTo>
                    <a:pt x="246" y="11491"/>
                  </a:lnTo>
                  <a:lnTo>
                    <a:pt x="231" y="11428"/>
                  </a:lnTo>
                  <a:lnTo>
                    <a:pt x="218" y="11366"/>
                  </a:lnTo>
                  <a:lnTo>
                    <a:pt x="205" y="11303"/>
                  </a:lnTo>
                  <a:lnTo>
                    <a:pt x="194" y="11238"/>
                  </a:lnTo>
                  <a:lnTo>
                    <a:pt x="176" y="11098"/>
                  </a:lnTo>
                  <a:lnTo>
                    <a:pt x="165" y="10957"/>
                  </a:lnTo>
                  <a:lnTo>
                    <a:pt x="163" y="10818"/>
                  </a:lnTo>
                  <a:lnTo>
                    <a:pt x="168" y="10679"/>
                  </a:lnTo>
                  <a:lnTo>
                    <a:pt x="181" y="10543"/>
                  </a:lnTo>
                  <a:lnTo>
                    <a:pt x="200" y="10406"/>
                  </a:lnTo>
                  <a:lnTo>
                    <a:pt x="228" y="10272"/>
                  </a:lnTo>
                  <a:lnTo>
                    <a:pt x="263" y="10139"/>
                  </a:lnTo>
                  <a:lnTo>
                    <a:pt x="303" y="10010"/>
                  </a:lnTo>
                  <a:lnTo>
                    <a:pt x="350" y="9881"/>
                  </a:lnTo>
                  <a:lnTo>
                    <a:pt x="405" y="9756"/>
                  </a:lnTo>
                  <a:lnTo>
                    <a:pt x="465" y="9632"/>
                  </a:lnTo>
                  <a:lnTo>
                    <a:pt x="532" y="9512"/>
                  </a:lnTo>
                  <a:lnTo>
                    <a:pt x="604" y="9396"/>
                  </a:lnTo>
                  <a:lnTo>
                    <a:pt x="683" y="9281"/>
                  </a:lnTo>
                  <a:lnTo>
                    <a:pt x="767" y="9170"/>
                  </a:lnTo>
                  <a:lnTo>
                    <a:pt x="856" y="9064"/>
                  </a:lnTo>
                  <a:lnTo>
                    <a:pt x="952" y="8961"/>
                  </a:lnTo>
                  <a:lnTo>
                    <a:pt x="1052" y="8863"/>
                  </a:lnTo>
                  <a:lnTo>
                    <a:pt x="1157" y="8767"/>
                  </a:lnTo>
                  <a:lnTo>
                    <a:pt x="1268" y="8677"/>
                  </a:lnTo>
                  <a:lnTo>
                    <a:pt x="1382" y="8592"/>
                  </a:lnTo>
                  <a:lnTo>
                    <a:pt x="1501" y="8511"/>
                  </a:lnTo>
                  <a:lnTo>
                    <a:pt x="1626" y="8436"/>
                  </a:lnTo>
                  <a:lnTo>
                    <a:pt x="1753" y="8365"/>
                  </a:lnTo>
                  <a:lnTo>
                    <a:pt x="1885" y="8301"/>
                  </a:lnTo>
                  <a:lnTo>
                    <a:pt x="2021" y="8242"/>
                  </a:lnTo>
                  <a:lnTo>
                    <a:pt x="2161" y="8188"/>
                  </a:lnTo>
                  <a:lnTo>
                    <a:pt x="2304" y="8141"/>
                  </a:lnTo>
                  <a:lnTo>
                    <a:pt x="2451" y="8101"/>
                  </a:lnTo>
                  <a:lnTo>
                    <a:pt x="2601" y="8066"/>
                  </a:lnTo>
                  <a:lnTo>
                    <a:pt x="2754" y="8038"/>
                  </a:lnTo>
                  <a:lnTo>
                    <a:pt x="2880" y="8020"/>
                  </a:lnTo>
                  <a:lnTo>
                    <a:pt x="3007" y="8007"/>
                  </a:lnTo>
                  <a:lnTo>
                    <a:pt x="3135" y="7999"/>
                  </a:lnTo>
                  <a:lnTo>
                    <a:pt x="3264" y="7994"/>
                  </a:lnTo>
                  <a:lnTo>
                    <a:pt x="3393" y="7994"/>
                  </a:lnTo>
                  <a:lnTo>
                    <a:pt x="3522" y="7999"/>
                  </a:lnTo>
                  <a:lnTo>
                    <a:pt x="3651" y="8007"/>
                  </a:lnTo>
                  <a:lnTo>
                    <a:pt x="3780" y="8019"/>
                  </a:lnTo>
                  <a:lnTo>
                    <a:pt x="3909" y="8035"/>
                  </a:lnTo>
                  <a:lnTo>
                    <a:pt x="4038" y="8056"/>
                  </a:lnTo>
                  <a:lnTo>
                    <a:pt x="4165" y="8079"/>
                  </a:lnTo>
                  <a:lnTo>
                    <a:pt x="4292" y="8107"/>
                  </a:lnTo>
                  <a:lnTo>
                    <a:pt x="4417" y="8139"/>
                  </a:lnTo>
                  <a:lnTo>
                    <a:pt x="4541" y="8173"/>
                  </a:lnTo>
                  <a:lnTo>
                    <a:pt x="4663" y="8212"/>
                  </a:lnTo>
                  <a:lnTo>
                    <a:pt x="4785" y="8255"/>
                  </a:lnTo>
                  <a:lnTo>
                    <a:pt x="4903" y="8300"/>
                  </a:lnTo>
                  <a:lnTo>
                    <a:pt x="5021" y="8349"/>
                  </a:lnTo>
                  <a:lnTo>
                    <a:pt x="5136" y="8402"/>
                  </a:lnTo>
                  <a:lnTo>
                    <a:pt x="5249" y="8456"/>
                  </a:lnTo>
                  <a:lnTo>
                    <a:pt x="5358" y="8515"/>
                  </a:lnTo>
                  <a:lnTo>
                    <a:pt x="5465" y="8577"/>
                  </a:lnTo>
                  <a:lnTo>
                    <a:pt x="5569" y="8642"/>
                  </a:lnTo>
                  <a:lnTo>
                    <a:pt x="5670" y="8709"/>
                  </a:lnTo>
                  <a:lnTo>
                    <a:pt x="5767" y="8779"/>
                  </a:lnTo>
                  <a:lnTo>
                    <a:pt x="5861" y="8853"/>
                  </a:lnTo>
                  <a:lnTo>
                    <a:pt x="5950" y="8929"/>
                  </a:lnTo>
                  <a:lnTo>
                    <a:pt x="6037" y="9007"/>
                  </a:lnTo>
                  <a:lnTo>
                    <a:pt x="6119" y="9089"/>
                  </a:lnTo>
                  <a:lnTo>
                    <a:pt x="6197" y="9173"/>
                  </a:lnTo>
                  <a:lnTo>
                    <a:pt x="6270" y="9258"/>
                  </a:lnTo>
                  <a:lnTo>
                    <a:pt x="6338" y="9347"/>
                  </a:lnTo>
                  <a:lnTo>
                    <a:pt x="6452" y="9502"/>
                  </a:lnTo>
                  <a:lnTo>
                    <a:pt x="6484" y="9313"/>
                  </a:lnTo>
                  <a:close/>
                </a:path>
              </a:pathLst>
            </a:custGeom>
            <a:solidFill>
              <a:srgbClr val="E46F9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33"/>
            <p:cNvSpPr>
              <a:spLocks/>
            </p:cNvSpPr>
            <p:nvPr/>
          </p:nvSpPr>
          <p:spPr bwMode="auto">
            <a:xfrm>
              <a:off x="2381142" y="1829288"/>
              <a:ext cx="2162281" cy="2417881"/>
            </a:xfrm>
            <a:custGeom>
              <a:avLst/>
              <a:gdLst/>
              <a:ahLst/>
              <a:cxnLst>
                <a:cxn ang="0">
                  <a:pos x="11416" y="4505"/>
                </a:cxn>
                <a:cxn ang="0">
                  <a:pos x="11051" y="4008"/>
                </a:cxn>
                <a:cxn ang="0">
                  <a:pos x="10726" y="3610"/>
                </a:cxn>
                <a:cxn ang="0">
                  <a:pos x="10417" y="3256"/>
                </a:cxn>
                <a:cxn ang="0">
                  <a:pos x="10008" y="2800"/>
                </a:cxn>
                <a:cxn ang="0">
                  <a:pos x="9501" y="2222"/>
                </a:cxn>
                <a:cxn ang="0">
                  <a:pos x="9136" y="1762"/>
                </a:cxn>
                <a:cxn ang="0">
                  <a:pos x="8753" y="1149"/>
                </a:cxn>
                <a:cxn ang="0">
                  <a:pos x="8403" y="429"/>
                </a:cxn>
                <a:cxn ang="0">
                  <a:pos x="7933" y="0"/>
                </a:cxn>
                <a:cxn ang="0">
                  <a:pos x="7309" y="3598"/>
                </a:cxn>
                <a:cxn ang="0">
                  <a:pos x="6439" y="8624"/>
                </a:cxn>
                <a:cxn ang="0">
                  <a:pos x="5938" y="8712"/>
                </a:cxn>
                <a:cxn ang="0">
                  <a:pos x="5215" y="8263"/>
                </a:cxn>
                <a:cxn ang="0">
                  <a:pos x="4380" y="7964"/>
                </a:cxn>
                <a:cxn ang="0">
                  <a:pos x="3491" y="7834"/>
                </a:cxn>
                <a:cxn ang="0">
                  <a:pos x="2567" y="7906"/>
                </a:cxn>
                <a:cxn ang="0">
                  <a:pos x="1540" y="8297"/>
                </a:cxn>
                <a:cxn ang="0">
                  <a:pos x="729" y="8962"/>
                </a:cxn>
                <a:cxn ang="0">
                  <a:pos x="197" y="9827"/>
                </a:cxn>
                <a:cxn ang="0">
                  <a:pos x="0" y="10819"/>
                </a:cxn>
                <a:cxn ang="0">
                  <a:pos x="188" y="11836"/>
                </a:cxn>
                <a:cxn ang="0">
                  <a:pos x="725" y="12690"/>
                </a:cxn>
                <a:cxn ang="0">
                  <a:pos x="1531" y="13314"/>
                </a:cxn>
                <a:cxn ang="0">
                  <a:pos x="2528" y="13655"/>
                </a:cxn>
                <a:cxn ang="0">
                  <a:pos x="3638" y="13661"/>
                </a:cxn>
                <a:cxn ang="0">
                  <a:pos x="4543" y="13402"/>
                </a:cxn>
                <a:cxn ang="0">
                  <a:pos x="5373" y="12948"/>
                </a:cxn>
                <a:cxn ang="0">
                  <a:pos x="6073" y="12342"/>
                </a:cxn>
                <a:cxn ang="0">
                  <a:pos x="6588" y="11632"/>
                </a:cxn>
                <a:cxn ang="0">
                  <a:pos x="6900" y="10522"/>
                </a:cxn>
                <a:cxn ang="0">
                  <a:pos x="7679" y="6091"/>
                </a:cxn>
                <a:cxn ang="0">
                  <a:pos x="8170" y="3535"/>
                </a:cxn>
                <a:cxn ang="0">
                  <a:pos x="8443" y="3895"/>
                </a:cxn>
                <a:cxn ang="0">
                  <a:pos x="8746" y="4259"/>
                </a:cxn>
                <a:cxn ang="0">
                  <a:pos x="9047" y="4568"/>
                </a:cxn>
                <a:cxn ang="0">
                  <a:pos x="9519" y="5043"/>
                </a:cxn>
                <a:cxn ang="0">
                  <a:pos x="9977" y="5493"/>
                </a:cxn>
                <a:cxn ang="0">
                  <a:pos x="10476" y="6037"/>
                </a:cxn>
                <a:cxn ang="0">
                  <a:pos x="10746" y="6415"/>
                </a:cxn>
                <a:cxn ang="0">
                  <a:pos x="10884" y="6711"/>
                </a:cxn>
                <a:cxn ang="0">
                  <a:pos x="10970" y="7017"/>
                </a:cxn>
                <a:cxn ang="0">
                  <a:pos x="11006" y="7334"/>
                </a:cxn>
                <a:cxn ang="0">
                  <a:pos x="10990" y="7660"/>
                </a:cxn>
                <a:cxn ang="0">
                  <a:pos x="10917" y="8005"/>
                </a:cxn>
                <a:cxn ang="0">
                  <a:pos x="10782" y="8370"/>
                </a:cxn>
                <a:cxn ang="0">
                  <a:pos x="10585" y="8755"/>
                </a:cxn>
                <a:cxn ang="0">
                  <a:pos x="10325" y="9156"/>
                </a:cxn>
                <a:cxn ang="0">
                  <a:pos x="9981" y="9602"/>
                </a:cxn>
                <a:cxn ang="0">
                  <a:pos x="9409" y="10241"/>
                </a:cxn>
                <a:cxn ang="0">
                  <a:pos x="8740" y="10883"/>
                </a:cxn>
                <a:cxn ang="0">
                  <a:pos x="9166" y="11085"/>
                </a:cxn>
                <a:cxn ang="0">
                  <a:pos x="9878" y="10654"/>
                </a:cxn>
                <a:cxn ang="0">
                  <a:pos x="10514" y="10154"/>
                </a:cxn>
                <a:cxn ang="0">
                  <a:pos x="11070" y="9589"/>
                </a:cxn>
                <a:cxn ang="0">
                  <a:pos x="11546" y="8960"/>
                </a:cxn>
                <a:cxn ang="0">
                  <a:pos x="11993" y="8119"/>
                </a:cxn>
                <a:cxn ang="0">
                  <a:pos x="12224" y="7247"/>
                </a:cxn>
                <a:cxn ang="0">
                  <a:pos x="12221" y="6372"/>
                </a:cxn>
                <a:cxn ang="0">
                  <a:pos x="11982" y="5497"/>
                </a:cxn>
              </a:cxnLst>
              <a:rect l="0" t="0" r="r" b="b"/>
              <a:pathLst>
                <a:path w="12252" h="13702">
                  <a:moveTo>
                    <a:pt x="11668" y="4875"/>
                  </a:moveTo>
                  <a:lnTo>
                    <a:pt x="11666" y="4872"/>
                  </a:lnTo>
                  <a:lnTo>
                    <a:pt x="11617" y="4798"/>
                  </a:lnTo>
                  <a:lnTo>
                    <a:pt x="11567" y="4724"/>
                  </a:lnTo>
                  <a:lnTo>
                    <a:pt x="11517" y="4651"/>
                  </a:lnTo>
                  <a:lnTo>
                    <a:pt x="11467" y="4578"/>
                  </a:lnTo>
                  <a:lnTo>
                    <a:pt x="11416" y="4505"/>
                  </a:lnTo>
                  <a:lnTo>
                    <a:pt x="11365" y="4433"/>
                  </a:lnTo>
                  <a:lnTo>
                    <a:pt x="11313" y="4361"/>
                  </a:lnTo>
                  <a:lnTo>
                    <a:pt x="11262" y="4289"/>
                  </a:lnTo>
                  <a:lnTo>
                    <a:pt x="11209" y="4219"/>
                  </a:lnTo>
                  <a:lnTo>
                    <a:pt x="11157" y="4148"/>
                  </a:lnTo>
                  <a:lnTo>
                    <a:pt x="11103" y="4078"/>
                  </a:lnTo>
                  <a:lnTo>
                    <a:pt x="11051" y="4008"/>
                  </a:lnTo>
                  <a:lnTo>
                    <a:pt x="10997" y="3940"/>
                  </a:lnTo>
                  <a:lnTo>
                    <a:pt x="10943" y="3871"/>
                  </a:lnTo>
                  <a:lnTo>
                    <a:pt x="10889" y="3804"/>
                  </a:lnTo>
                  <a:lnTo>
                    <a:pt x="10834" y="3736"/>
                  </a:lnTo>
                  <a:lnTo>
                    <a:pt x="10800" y="3695"/>
                  </a:lnTo>
                  <a:lnTo>
                    <a:pt x="10764" y="3654"/>
                  </a:lnTo>
                  <a:lnTo>
                    <a:pt x="10726" y="3610"/>
                  </a:lnTo>
                  <a:lnTo>
                    <a:pt x="10687" y="3564"/>
                  </a:lnTo>
                  <a:lnTo>
                    <a:pt x="10646" y="3516"/>
                  </a:lnTo>
                  <a:lnTo>
                    <a:pt x="10604" y="3467"/>
                  </a:lnTo>
                  <a:lnTo>
                    <a:pt x="10559" y="3417"/>
                  </a:lnTo>
                  <a:lnTo>
                    <a:pt x="10514" y="3365"/>
                  </a:lnTo>
                  <a:lnTo>
                    <a:pt x="10467" y="3312"/>
                  </a:lnTo>
                  <a:lnTo>
                    <a:pt x="10417" y="3256"/>
                  </a:lnTo>
                  <a:lnTo>
                    <a:pt x="10367" y="3199"/>
                  </a:lnTo>
                  <a:lnTo>
                    <a:pt x="10316" y="3140"/>
                  </a:lnTo>
                  <a:lnTo>
                    <a:pt x="10262" y="3080"/>
                  </a:lnTo>
                  <a:lnTo>
                    <a:pt x="10206" y="3019"/>
                  </a:lnTo>
                  <a:lnTo>
                    <a:pt x="10151" y="2956"/>
                  </a:lnTo>
                  <a:lnTo>
                    <a:pt x="10093" y="2891"/>
                  </a:lnTo>
                  <a:lnTo>
                    <a:pt x="10008" y="2800"/>
                  </a:lnTo>
                  <a:lnTo>
                    <a:pt x="9928" y="2710"/>
                  </a:lnTo>
                  <a:lnTo>
                    <a:pt x="9850" y="2623"/>
                  </a:lnTo>
                  <a:lnTo>
                    <a:pt x="9773" y="2539"/>
                  </a:lnTo>
                  <a:lnTo>
                    <a:pt x="9702" y="2456"/>
                  </a:lnTo>
                  <a:lnTo>
                    <a:pt x="9632" y="2376"/>
                  </a:lnTo>
                  <a:lnTo>
                    <a:pt x="9565" y="2299"/>
                  </a:lnTo>
                  <a:lnTo>
                    <a:pt x="9501" y="2222"/>
                  </a:lnTo>
                  <a:lnTo>
                    <a:pt x="9440" y="2150"/>
                  </a:lnTo>
                  <a:lnTo>
                    <a:pt x="9382" y="2079"/>
                  </a:lnTo>
                  <a:lnTo>
                    <a:pt x="9327" y="2010"/>
                  </a:lnTo>
                  <a:lnTo>
                    <a:pt x="9275" y="1945"/>
                  </a:lnTo>
                  <a:lnTo>
                    <a:pt x="9226" y="1882"/>
                  </a:lnTo>
                  <a:lnTo>
                    <a:pt x="9180" y="1821"/>
                  </a:lnTo>
                  <a:lnTo>
                    <a:pt x="9136" y="1762"/>
                  </a:lnTo>
                  <a:lnTo>
                    <a:pt x="9096" y="1706"/>
                  </a:lnTo>
                  <a:lnTo>
                    <a:pt x="9036" y="1617"/>
                  </a:lnTo>
                  <a:lnTo>
                    <a:pt x="8977" y="1527"/>
                  </a:lnTo>
                  <a:lnTo>
                    <a:pt x="8919" y="1435"/>
                  </a:lnTo>
                  <a:lnTo>
                    <a:pt x="8864" y="1341"/>
                  </a:lnTo>
                  <a:lnTo>
                    <a:pt x="8808" y="1246"/>
                  </a:lnTo>
                  <a:lnTo>
                    <a:pt x="8753" y="1149"/>
                  </a:lnTo>
                  <a:lnTo>
                    <a:pt x="8700" y="1051"/>
                  </a:lnTo>
                  <a:lnTo>
                    <a:pt x="8648" y="951"/>
                  </a:lnTo>
                  <a:lnTo>
                    <a:pt x="8597" y="849"/>
                  </a:lnTo>
                  <a:lnTo>
                    <a:pt x="8547" y="746"/>
                  </a:lnTo>
                  <a:lnTo>
                    <a:pt x="8497" y="642"/>
                  </a:lnTo>
                  <a:lnTo>
                    <a:pt x="8450" y="536"/>
                  </a:lnTo>
                  <a:lnTo>
                    <a:pt x="8403" y="429"/>
                  </a:lnTo>
                  <a:lnTo>
                    <a:pt x="8358" y="321"/>
                  </a:lnTo>
                  <a:lnTo>
                    <a:pt x="8313" y="210"/>
                  </a:lnTo>
                  <a:lnTo>
                    <a:pt x="8270" y="99"/>
                  </a:lnTo>
                  <a:lnTo>
                    <a:pt x="8254" y="56"/>
                  </a:lnTo>
                  <a:lnTo>
                    <a:pt x="8208" y="47"/>
                  </a:lnTo>
                  <a:lnTo>
                    <a:pt x="8013" y="14"/>
                  </a:lnTo>
                  <a:lnTo>
                    <a:pt x="7933" y="0"/>
                  </a:lnTo>
                  <a:lnTo>
                    <a:pt x="7915" y="99"/>
                  </a:lnTo>
                  <a:lnTo>
                    <a:pt x="7867" y="378"/>
                  </a:lnTo>
                  <a:lnTo>
                    <a:pt x="7791" y="813"/>
                  </a:lnTo>
                  <a:lnTo>
                    <a:pt x="7694" y="1377"/>
                  </a:lnTo>
                  <a:lnTo>
                    <a:pt x="7578" y="2047"/>
                  </a:lnTo>
                  <a:lnTo>
                    <a:pt x="7448" y="2795"/>
                  </a:lnTo>
                  <a:lnTo>
                    <a:pt x="7309" y="3598"/>
                  </a:lnTo>
                  <a:lnTo>
                    <a:pt x="7165" y="4431"/>
                  </a:lnTo>
                  <a:lnTo>
                    <a:pt x="7020" y="5267"/>
                  </a:lnTo>
                  <a:lnTo>
                    <a:pt x="6879" y="6082"/>
                  </a:lnTo>
                  <a:lnTo>
                    <a:pt x="6745" y="6850"/>
                  </a:lnTo>
                  <a:lnTo>
                    <a:pt x="6625" y="7547"/>
                  </a:lnTo>
                  <a:lnTo>
                    <a:pt x="6521" y="8146"/>
                  </a:lnTo>
                  <a:lnTo>
                    <a:pt x="6439" y="8624"/>
                  </a:lnTo>
                  <a:lnTo>
                    <a:pt x="6381" y="8955"/>
                  </a:lnTo>
                  <a:lnTo>
                    <a:pt x="6354" y="9111"/>
                  </a:lnTo>
                  <a:lnTo>
                    <a:pt x="6279" y="9026"/>
                  </a:lnTo>
                  <a:lnTo>
                    <a:pt x="6200" y="8945"/>
                  </a:lnTo>
                  <a:lnTo>
                    <a:pt x="6116" y="8864"/>
                  </a:lnTo>
                  <a:lnTo>
                    <a:pt x="6029" y="8787"/>
                  </a:lnTo>
                  <a:lnTo>
                    <a:pt x="5938" y="8712"/>
                  </a:lnTo>
                  <a:lnTo>
                    <a:pt x="5844" y="8639"/>
                  </a:lnTo>
                  <a:lnTo>
                    <a:pt x="5747" y="8570"/>
                  </a:lnTo>
                  <a:lnTo>
                    <a:pt x="5646" y="8503"/>
                  </a:lnTo>
                  <a:lnTo>
                    <a:pt x="5543" y="8439"/>
                  </a:lnTo>
                  <a:lnTo>
                    <a:pt x="5436" y="8377"/>
                  </a:lnTo>
                  <a:lnTo>
                    <a:pt x="5326" y="8319"/>
                  </a:lnTo>
                  <a:lnTo>
                    <a:pt x="5215" y="8263"/>
                  </a:lnTo>
                  <a:lnTo>
                    <a:pt x="5101" y="8211"/>
                  </a:lnTo>
                  <a:lnTo>
                    <a:pt x="4986" y="8161"/>
                  </a:lnTo>
                  <a:lnTo>
                    <a:pt x="4868" y="8115"/>
                  </a:lnTo>
                  <a:lnTo>
                    <a:pt x="4748" y="8072"/>
                  </a:lnTo>
                  <a:lnTo>
                    <a:pt x="4627" y="8033"/>
                  </a:lnTo>
                  <a:lnTo>
                    <a:pt x="4504" y="7996"/>
                  </a:lnTo>
                  <a:lnTo>
                    <a:pt x="4380" y="7964"/>
                  </a:lnTo>
                  <a:lnTo>
                    <a:pt x="4255" y="7934"/>
                  </a:lnTo>
                  <a:lnTo>
                    <a:pt x="4128" y="7908"/>
                  </a:lnTo>
                  <a:lnTo>
                    <a:pt x="4002" y="7886"/>
                  </a:lnTo>
                  <a:lnTo>
                    <a:pt x="3875" y="7868"/>
                  </a:lnTo>
                  <a:lnTo>
                    <a:pt x="3747" y="7853"/>
                  </a:lnTo>
                  <a:lnTo>
                    <a:pt x="3618" y="7842"/>
                  </a:lnTo>
                  <a:lnTo>
                    <a:pt x="3491" y="7834"/>
                  </a:lnTo>
                  <a:lnTo>
                    <a:pt x="3362" y="7831"/>
                  </a:lnTo>
                  <a:lnTo>
                    <a:pt x="3235" y="7832"/>
                  </a:lnTo>
                  <a:lnTo>
                    <a:pt x="3107" y="7838"/>
                  </a:lnTo>
                  <a:lnTo>
                    <a:pt x="2980" y="7846"/>
                  </a:lnTo>
                  <a:lnTo>
                    <a:pt x="2854" y="7859"/>
                  </a:lnTo>
                  <a:lnTo>
                    <a:pt x="2729" y="7877"/>
                  </a:lnTo>
                  <a:lnTo>
                    <a:pt x="2567" y="7906"/>
                  </a:lnTo>
                  <a:lnTo>
                    <a:pt x="2410" y="7943"/>
                  </a:lnTo>
                  <a:lnTo>
                    <a:pt x="2255" y="7985"/>
                  </a:lnTo>
                  <a:lnTo>
                    <a:pt x="2104" y="8036"/>
                  </a:lnTo>
                  <a:lnTo>
                    <a:pt x="1956" y="8092"/>
                  </a:lnTo>
                  <a:lnTo>
                    <a:pt x="1814" y="8154"/>
                  </a:lnTo>
                  <a:lnTo>
                    <a:pt x="1675" y="8222"/>
                  </a:lnTo>
                  <a:lnTo>
                    <a:pt x="1540" y="8297"/>
                  </a:lnTo>
                  <a:lnTo>
                    <a:pt x="1409" y="8377"/>
                  </a:lnTo>
                  <a:lnTo>
                    <a:pt x="1283" y="8462"/>
                  </a:lnTo>
                  <a:lnTo>
                    <a:pt x="1162" y="8553"/>
                  </a:lnTo>
                  <a:lnTo>
                    <a:pt x="1047" y="8648"/>
                  </a:lnTo>
                  <a:lnTo>
                    <a:pt x="935" y="8749"/>
                  </a:lnTo>
                  <a:lnTo>
                    <a:pt x="830" y="8853"/>
                  </a:lnTo>
                  <a:lnTo>
                    <a:pt x="729" y="8962"/>
                  </a:lnTo>
                  <a:lnTo>
                    <a:pt x="635" y="9075"/>
                  </a:lnTo>
                  <a:lnTo>
                    <a:pt x="547" y="9191"/>
                  </a:lnTo>
                  <a:lnTo>
                    <a:pt x="465" y="9313"/>
                  </a:lnTo>
                  <a:lnTo>
                    <a:pt x="388" y="9437"/>
                  </a:lnTo>
                  <a:lnTo>
                    <a:pt x="318" y="9563"/>
                  </a:lnTo>
                  <a:lnTo>
                    <a:pt x="254" y="9694"/>
                  </a:lnTo>
                  <a:lnTo>
                    <a:pt x="197" y="9827"/>
                  </a:lnTo>
                  <a:lnTo>
                    <a:pt x="148" y="9962"/>
                  </a:lnTo>
                  <a:lnTo>
                    <a:pt x="104" y="10100"/>
                  </a:lnTo>
                  <a:lnTo>
                    <a:pt x="68" y="10241"/>
                  </a:lnTo>
                  <a:lnTo>
                    <a:pt x="39" y="10382"/>
                  </a:lnTo>
                  <a:lnTo>
                    <a:pt x="19" y="10527"/>
                  </a:lnTo>
                  <a:lnTo>
                    <a:pt x="5" y="10672"/>
                  </a:lnTo>
                  <a:lnTo>
                    <a:pt x="0" y="10819"/>
                  </a:lnTo>
                  <a:lnTo>
                    <a:pt x="3" y="10967"/>
                  </a:lnTo>
                  <a:lnTo>
                    <a:pt x="14" y="11115"/>
                  </a:lnTo>
                  <a:lnTo>
                    <a:pt x="33" y="11265"/>
                  </a:lnTo>
                  <a:lnTo>
                    <a:pt x="60" y="11413"/>
                  </a:lnTo>
                  <a:lnTo>
                    <a:pt x="95" y="11557"/>
                  </a:lnTo>
                  <a:lnTo>
                    <a:pt x="138" y="11699"/>
                  </a:lnTo>
                  <a:lnTo>
                    <a:pt x="188" y="11836"/>
                  </a:lnTo>
                  <a:lnTo>
                    <a:pt x="245" y="11970"/>
                  </a:lnTo>
                  <a:lnTo>
                    <a:pt x="309" y="12101"/>
                  </a:lnTo>
                  <a:lnTo>
                    <a:pt x="380" y="12227"/>
                  </a:lnTo>
                  <a:lnTo>
                    <a:pt x="457" y="12349"/>
                  </a:lnTo>
                  <a:lnTo>
                    <a:pt x="541" y="12468"/>
                  </a:lnTo>
                  <a:lnTo>
                    <a:pt x="630" y="12582"/>
                  </a:lnTo>
                  <a:lnTo>
                    <a:pt x="725" y="12690"/>
                  </a:lnTo>
                  <a:lnTo>
                    <a:pt x="826" y="12795"/>
                  </a:lnTo>
                  <a:lnTo>
                    <a:pt x="931" y="12895"/>
                  </a:lnTo>
                  <a:lnTo>
                    <a:pt x="1042" y="12989"/>
                  </a:lnTo>
                  <a:lnTo>
                    <a:pt x="1157" y="13078"/>
                  </a:lnTo>
                  <a:lnTo>
                    <a:pt x="1278" y="13163"/>
                  </a:lnTo>
                  <a:lnTo>
                    <a:pt x="1402" y="13241"/>
                  </a:lnTo>
                  <a:lnTo>
                    <a:pt x="1531" y="13314"/>
                  </a:lnTo>
                  <a:lnTo>
                    <a:pt x="1664" y="13382"/>
                  </a:lnTo>
                  <a:lnTo>
                    <a:pt x="1800" y="13443"/>
                  </a:lnTo>
                  <a:lnTo>
                    <a:pt x="1939" y="13499"/>
                  </a:lnTo>
                  <a:lnTo>
                    <a:pt x="2082" y="13547"/>
                  </a:lnTo>
                  <a:lnTo>
                    <a:pt x="2229" y="13590"/>
                  </a:lnTo>
                  <a:lnTo>
                    <a:pt x="2376" y="13626"/>
                  </a:lnTo>
                  <a:lnTo>
                    <a:pt x="2528" y="13655"/>
                  </a:lnTo>
                  <a:lnTo>
                    <a:pt x="2681" y="13678"/>
                  </a:lnTo>
                  <a:lnTo>
                    <a:pt x="2837" y="13694"/>
                  </a:lnTo>
                  <a:lnTo>
                    <a:pt x="2995" y="13701"/>
                  </a:lnTo>
                  <a:lnTo>
                    <a:pt x="3153" y="13702"/>
                  </a:lnTo>
                  <a:lnTo>
                    <a:pt x="3314" y="13697"/>
                  </a:lnTo>
                  <a:lnTo>
                    <a:pt x="3475" y="13683"/>
                  </a:lnTo>
                  <a:lnTo>
                    <a:pt x="3638" y="13661"/>
                  </a:lnTo>
                  <a:lnTo>
                    <a:pt x="3769" y="13638"/>
                  </a:lnTo>
                  <a:lnTo>
                    <a:pt x="3900" y="13610"/>
                  </a:lnTo>
                  <a:lnTo>
                    <a:pt x="4031" y="13577"/>
                  </a:lnTo>
                  <a:lnTo>
                    <a:pt x="4161" y="13539"/>
                  </a:lnTo>
                  <a:lnTo>
                    <a:pt x="4289" y="13499"/>
                  </a:lnTo>
                  <a:lnTo>
                    <a:pt x="4417" y="13453"/>
                  </a:lnTo>
                  <a:lnTo>
                    <a:pt x="4543" y="13402"/>
                  </a:lnTo>
                  <a:lnTo>
                    <a:pt x="4667" y="13349"/>
                  </a:lnTo>
                  <a:lnTo>
                    <a:pt x="4790" y="13291"/>
                  </a:lnTo>
                  <a:lnTo>
                    <a:pt x="4911" y="13229"/>
                  </a:lnTo>
                  <a:lnTo>
                    <a:pt x="5030" y="13163"/>
                  </a:lnTo>
                  <a:lnTo>
                    <a:pt x="5146" y="13095"/>
                  </a:lnTo>
                  <a:lnTo>
                    <a:pt x="5261" y="13023"/>
                  </a:lnTo>
                  <a:lnTo>
                    <a:pt x="5373" y="12948"/>
                  </a:lnTo>
                  <a:lnTo>
                    <a:pt x="5482" y="12869"/>
                  </a:lnTo>
                  <a:lnTo>
                    <a:pt x="5589" y="12788"/>
                  </a:lnTo>
                  <a:lnTo>
                    <a:pt x="5692" y="12704"/>
                  </a:lnTo>
                  <a:lnTo>
                    <a:pt x="5793" y="12617"/>
                  </a:lnTo>
                  <a:lnTo>
                    <a:pt x="5889" y="12527"/>
                  </a:lnTo>
                  <a:lnTo>
                    <a:pt x="5983" y="12436"/>
                  </a:lnTo>
                  <a:lnTo>
                    <a:pt x="6073" y="12342"/>
                  </a:lnTo>
                  <a:lnTo>
                    <a:pt x="6159" y="12247"/>
                  </a:lnTo>
                  <a:lnTo>
                    <a:pt x="6242" y="12148"/>
                  </a:lnTo>
                  <a:lnTo>
                    <a:pt x="6320" y="12048"/>
                  </a:lnTo>
                  <a:lnTo>
                    <a:pt x="6394" y="11946"/>
                  </a:lnTo>
                  <a:lnTo>
                    <a:pt x="6462" y="11844"/>
                  </a:lnTo>
                  <a:lnTo>
                    <a:pt x="6528" y="11738"/>
                  </a:lnTo>
                  <a:lnTo>
                    <a:pt x="6588" y="11632"/>
                  </a:lnTo>
                  <a:lnTo>
                    <a:pt x="6642" y="11525"/>
                  </a:lnTo>
                  <a:lnTo>
                    <a:pt x="6693" y="11417"/>
                  </a:lnTo>
                  <a:lnTo>
                    <a:pt x="6738" y="11309"/>
                  </a:lnTo>
                  <a:lnTo>
                    <a:pt x="6776" y="11198"/>
                  </a:lnTo>
                  <a:lnTo>
                    <a:pt x="6792" y="11118"/>
                  </a:lnTo>
                  <a:lnTo>
                    <a:pt x="6835" y="10885"/>
                  </a:lnTo>
                  <a:lnTo>
                    <a:pt x="6900" y="10522"/>
                  </a:lnTo>
                  <a:lnTo>
                    <a:pt x="6983" y="10050"/>
                  </a:lnTo>
                  <a:lnTo>
                    <a:pt x="7082" y="9488"/>
                  </a:lnTo>
                  <a:lnTo>
                    <a:pt x="7193" y="8860"/>
                  </a:lnTo>
                  <a:lnTo>
                    <a:pt x="7311" y="8185"/>
                  </a:lnTo>
                  <a:lnTo>
                    <a:pt x="7434" y="7485"/>
                  </a:lnTo>
                  <a:lnTo>
                    <a:pt x="7557" y="6779"/>
                  </a:lnTo>
                  <a:lnTo>
                    <a:pt x="7679" y="6091"/>
                  </a:lnTo>
                  <a:lnTo>
                    <a:pt x="7792" y="5441"/>
                  </a:lnTo>
                  <a:lnTo>
                    <a:pt x="7896" y="4848"/>
                  </a:lnTo>
                  <a:lnTo>
                    <a:pt x="7985" y="4335"/>
                  </a:lnTo>
                  <a:lnTo>
                    <a:pt x="8058" y="3923"/>
                  </a:lnTo>
                  <a:lnTo>
                    <a:pt x="8108" y="3632"/>
                  </a:lnTo>
                  <a:lnTo>
                    <a:pt x="8134" y="3484"/>
                  </a:lnTo>
                  <a:lnTo>
                    <a:pt x="8170" y="3535"/>
                  </a:lnTo>
                  <a:lnTo>
                    <a:pt x="8208" y="3586"/>
                  </a:lnTo>
                  <a:lnTo>
                    <a:pt x="8245" y="3638"/>
                  </a:lnTo>
                  <a:lnTo>
                    <a:pt x="8284" y="3689"/>
                  </a:lnTo>
                  <a:lnTo>
                    <a:pt x="8323" y="3740"/>
                  </a:lnTo>
                  <a:lnTo>
                    <a:pt x="8362" y="3792"/>
                  </a:lnTo>
                  <a:lnTo>
                    <a:pt x="8402" y="3843"/>
                  </a:lnTo>
                  <a:lnTo>
                    <a:pt x="8443" y="3895"/>
                  </a:lnTo>
                  <a:lnTo>
                    <a:pt x="8484" y="3947"/>
                  </a:lnTo>
                  <a:lnTo>
                    <a:pt x="8526" y="3999"/>
                  </a:lnTo>
                  <a:lnTo>
                    <a:pt x="8569" y="4051"/>
                  </a:lnTo>
                  <a:lnTo>
                    <a:pt x="8613" y="4103"/>
                  </a:lnTo>
                  <a:lnTo>
                    <a:pt x="8657" y="4155"/>
                  </a:lnTo>
                  <a:lnTo>
                    <a:pt x="8701" y="4207"/>
                  </a:lnTo>
                  <a:lnTo>
                    <a:pt x="8746" y="4259"/>
                  </a:lnTo>
                  <a:lnTo>
                    <a:pt x="8792" y="4312"/>
                  </a:lnTo>
                  <a:lnTo>
                    <a:pt x="8802" y="4321"/>
                  </a:lnTo>
                  <a:lnTo>
                    <a:pt x="8827" y="4347"/>
                  </a:lnTo>
                  <a:lnTo>
                    <a:pt x="8867" y="4388"/>
                  </a:lnTo>
                  <a:lnTo>
                    <a:pt x="8918" y="4439"/>
                  </a:lnTo>
                  <a:lnTo>
                    <a:pt x="8979" y="4500"/>
                  </a:lnTo>
                  <a:lnTo>
                    <a:pt x="9047" y="4568"/>
                  </a:lnTo>
                  <a:lnTo>
                    <a:pt x="9119" y="4641"/>
                  </a:lnTo>
                  <a:lnTo>
                    <a:pt x="9194" y="4716"/>
                  </a:lnTo>
                  <a:lnTo>
                    <a:pt x="9268" y="4791"/>
                  </a:lnTo>
                  <a:lnTo>
                    <a:pt x="9341" y="4863"/>
                  </a:lnTo>
                  <a:lnTo>
                    <a:pt x="9408" y="4930"/>
                  </a:lnTo>
                  <a:lnTo>
                    <a:pt x="9468" y="4991"/>
                  </a:lnTo>
                  <a:lnTo>
                    <a:pt x="9519" y="5043"/>
                  </a:lnTo>
                  <a:lnTo>
                    <a:pt x="9558" y="5081"/>
                  </a:lnTo>
                  <a:lnTo>
                    <a:pt x="9584" y="5107"/>
                  </a:lnTo>
                  <a:lnTo>
                    <a:pt x="9592" y="5116"/>
                  </a:lnTo>
                  <a:lnTo>
                    <a:pt x="9695" y="5215"/>
                  </a:lnTo>
                  <a:lnTo>
                    <a:pt x="9794" y="5311"/>
                  </a:lnTo>
                  <a:lnTo>
                    <a:pt x="9887" y="5403"/>
                  </a:lnTo>
                  <a:lnTo>
                    <a:pt x="9977" y="5493"/>
                  </a:lnTo>
                  <a:lnTo>
                    <a:pt x="10062" y="5580"/>
                  </a:lnTo>
                  <a:lnTo>
                    <a:pt x="10142" y="5664"/>
                  </a:lnTo>
                  <a:lnTo>
                    <a:pt x="10218" y="5745"/>
                  </a:lnTo>
                  <a:lnTo>
                    <a:pt x="10290" y="5822"/>
                  </a:lnTo>
                  <a:lnTo>
                    <a:pt x="10356" y="5897"/>
                  </a:lnTo>
                  <a:lnTo>
                    <a:pt x="10419" y="5968"/>
                  </a:lnTo>
                  <a:lnTo>
                    <a:pt x="10476" y="6037"/>
                  </a:lnTo>
                  <a:lnTo>
                    <a:pt x="10530" y="6102"/>
                  </a:lnTo>
                  <a:lnTo>
                    <a:pt x="10578" y="6164"/>
                  </a:lnTo>
                  <a:lnTo>
                    <a:pt x="10623" y="6224"/>
                  </a:lnTo>
                  <a:lnTo>
                    <a:pt x="10662" y="6280"/>
                  </a:lnTo>
                  <a:lnTo>
                    <a:pt x="10697" y="6332"/>
                  </a:lnTo>
                  <a:lnTo>
                    <a:pt x="10722" y="6373"/>
                  </a:lnTo>
                  <a:lnTo>
                    <a:pt x="10746" y="6415"/>
                  </a:lnTo>
                  <a:lnTo>
                    <a:pt x="10769" y="6457"/>
                  </a:lnTo>
                  <a:lnTo>
                    <a:pt x="10790" y="6499"/>
                  </a:lnTo>
                  <a:lnTo>
                    <a:pt x="10812" y="6540"/>
                  </a:lnTo>
                  <a:lnTo>
                    <a:pt x="10831" y="6582"/>
                  </a:lnTo>
                  <a:lnTo>
                    <a:pt x="10849" y="6625"/>
                  </a:lnTo>
                  <a:lnTo>
                    <a:pt x="10868" y="6668"/>
                  </a:lnTo>
                  <a:lnTo>
                    <a:pt x="10884" y="6711"/>
                  </a:lnTo>
                  <a:lnTo>
                    <a:pt x="10900" y="6754"/>
                  </a:lnTo>
                  <a:lnTo>
                    <a:pt x="10914" y="6798"/>
                  </a:lnTo>
                  <a:lnTo>
                    <a:pt x="10928" y="6841"/>
                  </a:lnTo>
                  <a:lnTo>
                    <a:pt x="10939" y="6885"/>
                  </a:lnTo>
                  <a:lnTo>
                    <a:pt x="10951" y="6928"/>
                  </a:lnTo>
                  <a:lnTo>
                    <a:pt x="10962" y="6972"/>
                  </a:lnTo>
                  <a:lnTo>
                    <a:pt x="10970" y="7017"/>
                  </a:lnTo>
                  <a:lnTo>
                    <a:pt x="10979" y="7062"/>
                  </a:lnTo>
                  <a:lnTo>
                    <a:pt x="10986" y="7106"/>
                  </a:lnTo>
                  <a:lnTo>
                    <a:pt x="10992" y="7151"/>
                  </a:lnTo>
                  <a:lnTo>
                    <a:pt x="10997" y="7198"/>
                  </a:lnTo>
                  <a:lnTo>
                    <a:pt x="11001" y="7243"/>
                  </a:lnTo>
                  <a:lnTo>
                    <a:pt x="11004" y="7288"/>
                  </a:lnTo>
                  <a:lnTo>
                    <a:pt x="11006" y="7334"/>
                  </a:lnTo>
                  <a:lnTo>
                    <a:pt x="11007" y="7380"/>
                  </a:lnTo>
                  <a:lnTo>
                    <a:pt x="11007" y="7426"/>
                  </a:lnTo>
                  <a:lnTo>
                    <a:pt x="11006" y="7472"/>
                  </a:lnTo>
                  <a:lnTo>
                    <a:pt x="11003" y="7519"/>
                  </a:lnTo>
                  <a:lnTo>
                    <a:pt x="10999" y="7565"/>
                  </a:lnTo>
                  <a:lnTo>
                    <a:pt x="10995" y="7612"/>
                  </a:lnTo>
                  <a:lnTo>
                    <a:pt x="10990" y="7660"/>
                  </a:lnTo>
                  <a:lnTo>
                    <a:pt x="10983" y="7707"/>
                  </a:lnTo>
                  <a:lnTo>
                    <a:pt x="10976" y="7754"/>
                  </a:lnTo>
                  <a:lnTo>
                    <a:pt x="10966" y="7803"/>
                  </a:lnTo>
                  <a:lnTo>
                    <a:pt x="10956" y="7853"/>
                  </a:lnTo>
                  <a:lnTo>
                    <a:pt x="10945" y="7903"/>
                  </a:lnTo>
                  <a:lnTo>
                    <a:pt x="10932" y="7953"/>
                  </a:lnTo>
                  <a:lnTo>
                    <a:pt x="10917" y="8005"/>
                  </a:lnTo>
                  <a:lnTo>
                    <a:pt x="10902" y="8055"/>
                  </a:lnTo>
                  <a:lnTo>
                    <a:pt x="10885" y="8107"/>
                  </a:lnTo>
                  <a:lnTo>
                    <a:pt x="10866" y="8159"/>
                  </a:lnTo>
                  <a:lnTo>
                    <a:pt x="10847" y="8212"/>
                  </a:lnTo>
                  <a:lnTo>
                    <a:pt x="10827" y="8264"/>
                  </a:lnTo>
                  <a:lnTo>
                    <a:pt x="10805" y="8317"/>
                  </a:lnTo>
                  <a:lnTo>
                    <a:pt x="10782" y="8370"/>
                  </a:lnTo>
                  <a:lnTo>
                    <a:pt x="10757" y="8424"/>
                  </a:lnTo>
                  <a:lnTo>
                    <a:pt x="10731" y="8479"/>
                  </a:lnTo>
                  <a:lnTo>
                    <a:pt x="10705" y="8533"/>
                  </a:lnTo>
                  <a:lnTo>
                    <a:pt x="10677" y="8588"/>
                  </a:lnTo>
                  <a:lnTo>
                    <a:pt x="10647" y="8644"/>
                  </a:lnTo>
                  <a:lnTo>
                    <a:pt x="10617" y="8698"/>
                  </a:lnTo>
                  <a:lnTo>
                    <a:pt x="10585" y="8755"/>
                  </a:lnTo>
                  <a:lnTo>
                    <a:pt x="10551" y="8811"/>
                  </a:lnTo>
                  <a:lnTo>
                    <a:pt x="10516" y="8868"/>
                  </a:lnTo>
                  <a:lnTo>
                    <a:pt x="10481" y="8925"/>
                  </a:lnTo>
                  <a:lnTo>
                    <a:pt x="10443" y="8981"/>
                  </a:lnTo>
                  <a:lnTo>
                    <a:pt x="10406" y="9039"/>
                  </a:lnTo>
                  <a:lnTo>
                    <a:pt x="10366" y="9097"/>
                  </a:lnTo>
                  <a:lnTo>
                    <a:pt x="10325" y="9156"/>
                  </a:lnTo>
                  <a:lnTo>
                    <a:pt x="10284" y="9214"/>
                  </a:lnTo>
                  <a:lnTo>
                    <a:pt x="10240" y="9273"/>
                  </a:lnTo>
                  <a:lnTo>
                    <a:pt x="10196" y="9332"/>
                  </a:lnTo>
                  <a:lnTo>
                    <a:pt x="10150" y="9392"/>
                  </a:lnTo>
                  <a:lnTo>
                    <a:pt x="10102" y="9452"/>
                  </a:lnTo>
                  <a:lnTo>
                    <a:pt x="10054" y="9512"/>
                  </a:lnTo>
                  <a:lnTo>
                    <a:pt x="9981" y="9602"/>
                  </a:lnTo>
                  <a:lnTo>
                    <a:pt x="9905" y="9693"/>
                  </a:lnTo>
                  <a:lnTo>
                    <a:pt x="9828" y="9784"/>
                  </a:lnTo>
                  <a:lnTo>
                    <a:pt x="9748" y="9875"/>
                  </a:lnTo>
                  <a:lnTo>
                    <a:pt x="9666" y="9966"/>
                  </a:lnTo>
                  <a:lnTo>
                    <a:pt x="9583" y="10059"/>
                  </a:lnTo>
                  <a:lnTo>
                    <a:pt x="9497" y="10150"/>
                  </a:lnTo>
                  <a:lnTo>
                    <a:pt x="9409" y="10241"/>
                  </a:lnTo>
                  <a:lnTo>
                    <a:pt x="9319" y="10333"/>
                  </a:lnTo>
                  <a:lnTo>
                    <a:pt x="9227" y="10425"/>
                  </a:lnTo>
                  <a:lnTo>
                    <a:pt x="9134" y="10516"/>
                  </a:lnTo>
                  <a:lnTo>
                    <a:pt x="9038" y="10609"/>
                  </a:lnTo>
                  <a:lnTo>
                    <a:pt x="8941" y="10700"/>
                  </a:lnTo>
                  <a:lnTo>
                    <a:pt x="8841" y="10792"/>
                  </a:lnTo>
                  <a:lnTo>
                    <a:pt x="8740" y="10883"/>
                  </a:lnTo>
                  <a:lnTo>
                    <a:pt x="8637" y="10974"/>
                  </a:lnTo>
                  <a:lnTo>
                    <a:pt x="8578" y="11027"/>
                  </a:lnTo>
                  <a:lnTo>
                    <a:pt x="8780" y="11276"/>
                  </a:lnTo>
                  <a:lnTo>
                    <a:pt x="8838" y="11249"/>
                  </a:lnTo>
                  <a:lnTo>
                    <a:pt x="8948" y="11195"/>
                  </a:lnTo>
                  <a:lnTo>
                    <a:pt x="9059" y="11140"/>
                  </a:lnTo>
                  <a:lnTo>
                    <a:pt x="9166" y="11085"/>
                  </a:lnTo>
                  <a:lnTo>
                    <a:pt x="9273" y="11028"/>
                  </a:lnTo>
                  <a:lnTo>
                    <a:pt x="9378" y="10969"/>
                  </a:lnTo>
                  <a:lnTo>
                    <a:pt x="9481" y="10908"/>
                  </a:lnTo>
                  <a:lnTo>
                    <a:pt x="9583" y="10847"/>
                  </a:lnTo>
                  <a:lnTo>
                    <a:pt x="9683" y="10783"/>
                  </a:lnTo>
                  <a:lnTo>
                    <a:pt x="9782" y="10719"/>
                  </a:lnTo>
                  <a:lnTo>
                    <a:pt x="9878" y="10654"/>
                  </a:lnTo>
                  <a:lnTo>
                    <a:pt x="9975" y="10586"/>
                  </a:lnTo>
                  <a:lnTo>
                    <a:pt x="10068" y="10517"/>
                  </a:lnTo>
                  <a:lnTo>
                    <a:pt x="10160" y="10448"/>
                  </a:lnTo>
                  <a:lnTo>
                    <a:pt x="10251" y="10376"/>
                  </a:lnTo>
                  <a:lnTo>
                    <a:pt x="10340" y="10304"/>
                  </a:lnTo>
                  <a:lnTo>
                    <a:pt x="10428" y="10229"/>
                  </a:lnTo>
                  <a:lnTo>
                    <a:pt x="10514" y="10154"/>
                  </a:lnTo>
                  <a:lnTo>
                    <a:pt x="10599" y="10078"/>
                  </a:lnTo>
                  <a:lnTo>
                    <a:pt x="10681" y="10000"/>
                  </a:lnTo>
                  <a:lnTo>
                    <a:pt x="10763" y="9920"/>
                  </a:lnTo>
                  <a:lnTo>
                    <a:pt x="10842" y="9840"/>
                  </a:lnTo>
                  <a:lnTo>
                    <a:pt x="10920" y="9757"/>
                  </a:lnTo>
                  <a:lnTo>
                    <a:pt x="10996" y="9674"/>
                  </a:lnTo>
                  <a:lnTo>
                    <a:pt x="11070" y="9589"/>
                  </a:lnTo>
                  <a:lnTo>
                    <a:pt x="11143" y="9503"/>
                  </a:lnTo>
                  <a:lnTo>
                    <a:pt x="11215" y="9415"/>
                  </a:lnTo>
                  <a:lnTo>
                    <a:pt x="11284" y="9328"/>
                  </a:lnTo>
                  <a:lnTo>
                    <a:pt x="11352" y="9238"/>
                  </a:lnTo>
                  <a:lnTo>
                    <a:pt x="11418" y="9146"/>
                  </a:lnTo>
                  <a:lnTo>
                    <a:pt x="11484" y="9053"/>
                  </a:lnTo>
                  <a:lnTo>
                    <a:pt x="11546" y="8960"/>
                  </a:lnTo>
                  <a:lnTo>
                    <a:pt x="11608" y="8864"/>
                  </a:lnTo>
                  <a:lnTo>
                    <a:pt x="11684" y="8741"/>
                  </a:lnTo>
                  <a:lnTo>
                    <a:pt x="11755" y="8617"/>
                  </a:lnTo>
                  <a:lnTo>
                    <a:pt x="11821" y="8493"/>
                  </a:lnTo>
                  <a:lnTo>
                    <a:pt x="11883" y="8368"/>
                  </a:lnTo>
                  <a:lnTo>
                    <a:pt x="11940" y="8244"/>
                  </a:lnTo>
                  <a:lnTo>
                    <a:pt x="11993" y="8119"/>
                  </a:lnTo>
                  <a:lnTo>
                    <a:pt x="12040" y="7995"/>
                  </a:lnTo>
                  <a:lnTo>
                    <a:pt x="12083" y="7871"/>
                  </a:lnTo>
                  <a:lnTo>
                    <a:pt x="12120" y="7745"/>
                  </a:lnTo>
                  <a:lnTo>
                    <a:pt x="12153" y="7621"/>
                  </a:lnTo>
                  <a:lnTo>
                    <a:pt x="12182" y="7497"/>
                  </a:lnTo>
                  <a:lnTo>
                    <a:pt x="12206" y="7371"/>
                  </a:lnTo>
                  <a:lnTo>
                    <a:pt x="12224" y="7247"/>
                  </a:lnTo>
                  <a:lnTo>
                    <a:pt x="12238" y="7121"/>
                  </a:lnTo>
                  <a:lnTo>
                    <a:pt x="12247" y="6997"/>
                  </a:lnTo>
                  <a:lnTo>
                    <a:pt x="12252" y="6872"/>
                  </a:lnTo>
                  <a:lnTo>
                    <a:pt x="12251" y="6747"/>
                  </a:lnTo>
                  <a:lnTo>
                    <a:pt x="12246" y="6622"/>
                  </a:lnTo>
                  <a:lnTo>
                    <a:pt x="12236" y="6496"/>
                  </a:lnTo>
                  <a:lnTo>
                    <a:pt x="12221" y="6372"/>
                  </a:lnTo>
                  <a:lnTo>
                    <a:pt x="12201" y="6247"/>
                  </a:lnTo>
                  <a:lnTo>
                    <a:pt x="12176" y="6122"/>
                  </a:lnTo>
                  <a:lnTo>
                    <a:pt x="12147" y="5997"/>
                  </a:lnTo>
                  <a:lnTo>
                    <a:pt x="12113" y="5873"/>
                  </a:lnTo>
                  <a:lnTo>
                    <a:pt x="12074" y="5747"/>
                  </a:lnTo>
                  <a:lnTo>
                    <a:pt x="12030" y="5623"/>
                  </a:lnTo>
                  <a:lnTo>
                    <a:pt x="11982" y="5497"/>
                  </a:lnTo>
                  <a:lnTo>
                    <a:pt x="11928" y="5373"/>
                  </a:lnTo>
                  <a:lnTo>
                    <a:pt x="11871" y="5249"/>
                  </a:lnTo>
                  <a:lnTo>
                    <a:pt x="11807" y="5124"/>
                  </a:lnTo>
                  <a:lnTo>
                    <a:pt x="11740" y="5000"/>
                  </a:lnTo>
                  <a:lnTo>
                    <a:pt x="11668" y="4875"/>
                  </a:lnTo>
                  <a:close/>
                </a:path>
              </a:pathLst>
            </a:custGeom>
            <a:solidFill>
              <a:srgbClr val="E46F9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34"/>
            <p:cNvSpPr>
              <a:spLocks/>
            </p:cNvSpPr>
            <p:nvPr/>
          </p:nvSpPr>
          <p:spPr bwMode="auto">
            <a:xfrm>
              <a:off x="3908392" y="2819937"/>
              <a:ext cx="614393" cy="977948"/>
            </a:xfrm>
            <a:custGeom>
              <a:avLst/>
              <a:gdLst/>
              <a:ahLst/>
              <a:cxnLst>
                <a:cxn ang="0">
                  <a:pos x="3292" y="171"/>
                </a:cxn>
                <a:cxn ang="0">
                  <a:pos x="3326" y="426"/>
                </a:cxn>
                <a:cxn ang="0">
                  <a:pos x="3339" y="681"/>
                </a:cxn>
                <a:cxn ang="0">
                  <a:pos x="3332" y="936"/>
                </a:cxn>
                <a:cxn ang="0">
                  <a:pos x="3304" y="1191"/>
                </a:cxn>
                <a:cxn ang="0">
                  <a:pos x="3256" y="1446"/>
                </a:cxn>
                <a:cxn ang="0">
                  <a:pos x="3188" y="1702"/>
                </a:cxn>
                <a:cxn ang="0">
                  <a:pos x="3099" y="1957"/>
                </a:cxn>
                <a:cxn ang="0">
                  <a:pos x="2988" y="2211"/>
                </a:cxn>
                <a:cxn ang="0">
                  <a:pos x="2858" y="2466"/>
                </a:cxn>
                <a:cxn ang="0">
                  <a:pos x="2707" y="2721"/>
                </a:cxn>
                <a:cxn ang="0">
                  <a:pos x="2570" y="2927"/>
                </a:cxn>
                <a:cxn ang="0">
                  <a:pos x="2427" y="3126"/>
                </a:cxn>
                <a:cxn ang="0">
                  <a:pos x="2275" y="3319"/>
                </a:cxn>
                <a:cxn ang="0">
                  <a:pos x="2115" y="3507"/>
                </a:cxn>
                <a:cxn ang="0">
                  <a:pos x="1948" y="3686"/>
                </a:cxn>
                <a:cxn ang="0">
                  <a:pos x="1773" y="3859"/>
                </a:cxn>
                <a:cxn ang="0">
                  <a:pos x="1590" y="4027"/>
                </a:cxn>
                <a:cxn ang="0">
                  <a:pos x="1400" y="4187"/>
                </a:cxn>
                <a:cxn ang="0">
                  <a:pos x="1202" y="4342"/>
                </a:cxn>
                <a:cxn ang="0">
                  <a:pos x="995" y="4489"/>
                </a:cxn>
                <a:cxn ang="0">
                  <a:pos x="806" y="4636"/>
                </a:cxn>
                <a:cxn ang="0">
                  <a:pos x="656" y="4788"/>
                </a:cxn>
                <a:cxn ang="0">
                  <a:pos x="500" y="4942"/>
                </a:cxn>
                <a:cxn ang="0">
                  <a:pos x="338" y="5095"/>
                </a:cxn>
                <a:cxn ang="0">
                  <a:pos x="172" y="5249"/>
                </a:cxn>
                <a:cxn ang="0">
                  <a:pos x="0" y="5403"/>
                </a:cxn>
                <a:cxn ang="0">
                  <a:pos x="331" y="5434"/>
                </a:cxn>
                <a:cxn ang="0">
                  <a:pos x="647" y="5264"/>
                </a:cxn>
                <a:cxn ang="0">
                  <a:pos x="949" y="5081"/>
                </a:cxn>
                <a:cxn ang="0">
                  <a:pos x="1236" y="4886"/>
                </a:cxn>
                <a:cxn ang="0">
                  <a:pos x="1510" y="4681"/>
                </a:cxn>
                <a:cxn ang="0">
                  <a:pos x="1769" y="4462"/>
                </a:cxn>
                <a:cxn ang="0">
                  <a:pos x="2013" y="4230"/>
                </a:cxn>
                <a:cxn ang="0">
                  <a:pos x="2244" y="3988"/>
                </a:cxn>
                <a:cxn ang="0">
                  <a:pos x="2459" y="3733"/>
                </a:cxn>
                <a:cxn ang="0">
                  <a:pos x="2660" y="3466"/>
                </a:cxn>
                <a:cxn ang="0">
                  <a:pos x="2848" y="3187"/>
                </a:cxn>
                <a:cxn ang="0">
                  <a:pos x="3023" y="2889"/>
                </a:cxn>
                <a:cxn ang="0">
                  <a:pos x="3169" y="2591"/>
                </a:cxn>
                <a:cxn ang="0">
                  <a:pos x="3288" y="2292"/>
                </a:cxn>
                <a:cxn ang="0">
                  <a:pos x="3378" y="1994"/>
                </a:cxn>
                <a:cxn ang="0">
                  <a:pos x="3441" y="1695"/>
                </a:cxn>
                <a:cxn ang="0">
                  <a:pos x="3474" y="1396"/>
                </a:cxn>
                <a:cxn ang="0">
                  <a:pos x="3479" y="1097"/>
                </a:cxn>
                <a:cxn ang="0">
                  <a:pos x="3457" y="799"/>
                </a:cxn>
                <a:cxn ang="0">
                  <a:pos x="3405" y="500"/>
                </a:cxn>
                <a:cxn ang="0">
                  <a:pos x="3326" y="201"/>
                </a:cxn>
              </a:cxnLst>
              <a:rect l="0" t="0" r="r" b="b"/>
              <a:pathLst>
                <a:path w="3480" h="5541">
                  <a:moveTo>
                    <a:pt x="3257" y="0"/>
                  </a:moveTo>
                  <a:lnTo>
                    <a:pt x="3276" y="86"/>
                  </a:lnTo>
                  <a:lnTo>
                    <a:pt x="3292" y="171"/>
                  </a:lnTo>
                  <a:lnTo>
                    <a:pt x="3304" y="257"/>
                  </a:lnTo>
                  <a:lnTo>
                    <a:pt x="3316" y="341"/>
                  </a:lnTo>
                  <a:lnTo>
                    <a:pt x="3326" y="426"/>
                  </a:lnTo>
                  <a:lnTo>
                    <a:pt x="3332" y="512"/>
                  </a:lnTo>
                  <a:lnTo>
                    <a:pt x="3337" y="596"/>
                  </a:lnTo>
                  <a:lnTo>
                    <a:pt x="3339" y="681"/>
                  </a:lnTo>
                  <a:lnTo>
                    <a:pt x="3339" y="767"/>
                  </a:lnTo>
                  <a:lnTo>
                    <a:pt x="3337" y="851"/>
                  </a:lnTo>
                  <a:lnTo>
                    <a:pt x="3332" y="936"/>
                  </a:lnTo>
                  <a:lnTo>
                    <a:pt x="3326" y="1022"/>
                  </a:lnTo>
                  <a:lnTo>
                    <a:pt x="3316" y="1107"/>
                  </a:lnTo>
                  <a:lnTo>
                    <a:pt x="3304" y="1191"/>
                  </a:lnTo>
                  <a:lnTo>
                    <a:pt x="3291" y="1277"/>
                  </a:lnTo>
                  <a:lnTo>
                    <a:pt x="3276" y="1362"/>
                  </a:lnTo>
                  <a:lnTo>
                    <a:pt x="3256" y="1446"/>
                  </a:lnTo>
                  <a:lnTo>
                    <a:pt x="3236" y="1531"/>
                  </a:lnTo>
                  <a:lnTo>
                    <a:pt x="3213" y="1617"/>
                  </a:lnTo>
                  <a:lnTo>
                    <a:pt x="3188" y="1702"/>
                  </a:lnTo>
                  <a:lnTo>
                    <a:pt x="3160" y="1786"/>
                  </a:lnTo>
                  <a:lnTo>
                    <a:pt x="3131" y="1871"/>
                  </a:lnTo>
                  <a:lnTo>
                    <a:pt x="3099" y="1957"/>
                  </a:lnTo>
                  <a:lnTo>
                    <a:pt x="3064" y="2041"/>
                  </a:lnTo>
                  <a:lnTo>
                    <a:pt x="3027" y="2126"/>
                  </a:lnTo>
                  <a:lnTo>
                    <a:pt x="2988" y="2211"/>
                  </a:lnTo>
                  <a:lnTo>
                    <a:pt x="2948" y="2296"/>
                  </a:lnTo>
                  <a:lnTo>
                    <a:pt x="2904" y="2381"/>
                  </a:lnTo>
                  <a:lnTo>
                    <a:pt x="2858" y="2466"/>
                  </a:lnTo>
                  <a:lnTo>
                    <a:pt x="2809" y="2551"/>
                  </a:lnTo>
                  <a:lnTo>
                    <a:pt x="2759" y="2635"/>
                  </a:lnTo>
                  <a:lnTo>
                    <a:pt x="2707" y="2721"/>
                  </a:lnTo>
                  <a:lnTo>
                    <a:pt x="2662" y="2790"/>
                  </a:lnTo>
                  <a:lnTo>
                    <a:pt x="2616" y="2859"/>
                  </a:lnTo>
                  <a:lnTo>
                    <a:pt x="2570" y="2927"/>
                  </a:lnTo>
                  <a:lnTo>
                    <a:pt x="2523" y="2994"/>
                  </a:lnTo>
                  <a:lnTo>
                    <a:pt x="2475" y="3061"/>
                  </a:lnTo>
                  <a:lnTo>
                    <a:pt x="2427" y="3126"/>
                  </a:lnTo>
                  <a:lnTo>
                    <a:pt x="2376" y="3192"/>
                  </a:lnTo>
                  <a:lnTo>
                    <a:pt x="2326" y="3256"/>
                  </a:lnTo>
                  <a:lnTo>
                    <a:pt x="2275" y="3319"/>
                  </a:lnTo>
                  <a:lnTo>
                    <a:pt x="2222" y="3382"/>
                  </a:lnTo>
                  <a:lnTo>
                    <a:pt x="2170" y="3445"/>
                  </a:lnTo>
                  <a:lnTo>
                    <a:pt x="2115" y="3507"/>
                  </a:lnTo>
                  <a:lnTo>
                    <a:pt x="2060" y="3567"/>
                  </a:lnTo>
                  <a:lnTo>
                    <a:pt x="2005" y="3627"/>
                  </a:lnTo>
                  <a:lnTo>
                    <a:pt x="1948" y="3686"/>
                  </a:lnTo>
                  <a:lnTo>
                    <a:pt x="1891" y="3745"/>
                  </a:lnTo>
                  <a:lnTo>
                    <a:pt x="1832" y="3803"/>
                  </a:lnTo>
                  <a:lnTo>
                    <a:pt x="1773" y="3859"/>
                  </a:lnTo>
                  <a:lnTo>
                    <a:pt x="1713" y="3916"/>
                  </a:lnTo>
                  <a:lnTo>
                    <a:pt x="1652" y="3972"/>
                  </a:lnTo>
                  <a:lnTo>
                    <a:pt x="1590" y="4027"/>
                  </a:lnTo>
                  <a:lnTo>
                    <a:pt x="1528" y="4081"/>
                  </a:lnTo>
                  <a:lnTo>
                    <a:pt x="1465" y="4135"/>
                  </a:lnTo>
                  <a:lnTo>
                    <a:pt x="1400" y="4187"/>
                  </a:lnTo>
                  <a:lnTo>
                    <a:pt x="1335" y="4240"/>
                  </a:lnTo>
                  <a:lnTo>
                    <a:pt x="1268" y="4291"/>
                  </a:lnTo>
                  <a:lnTo>
                    <a:pt x="1202" y="4342"/>
                  </a:lnTo>
                  <a:lnTo>
                    <a:pt x="1133" y="4391"/>
                  </a:lnTo>
                  <a:lnTo>
                    <a:pt x="1065" y="4440"/>
                  </a:lnTo>
                  <a:lnTo>
                    <a:pt x="995" y="4489"/>
                  </a:lnTo>
                  <a:lnTo>
                    <a:pt x="926" y="4537"/>
                  </a:lnTo>
                  <a:lnTo>
                    <a:pt x="854" y="4584"/>
                  </a:lnTo>
                  <a:lnTo>
                    <a:pt x="806" y="4636"/>
                  </a:lnTo>
                  <a:lnTo>
                    <a:pt x="756" y="4686"/>
                  </a:lnTo>
                  <a:lnTo>
                    <a:pt x="706" y="4737"/>
                  </a:lnTo>
                  <a:lnTo>
                    <a:pt x="656" y="4788"/>
                  </a:lnTo>
                  <a:lnTo>
                    <a:pt x="604" y="4839"/>
                  </a:lnTo>
                  <a:lnTo>
                    <a:pt x="552" y="4891"/>
                  </a:lnTo>
                  <a:lnTo>
                    <a:pt x="500" y="4942"/>
                  </a:lnTo>
                  <a:lnTo>
                    <a:pt x="447" y="4993"/>
                  </a:lnTo>
                  <a:lnTo>
                    <a:pt x="393" y="5044"/>
                  </a:lnTo>
                  <a:lnTo>
                    <a:pt x="338" y="5095"/>
                  </a:lnTo>
                  <a:lnTo>
                    <a:pt x="284" y="5147"/>
                  </a:lnTo>
                  <a:lnTo>
                    <a:pt x="228" y="5197"/>
                  </a:lnTo>
                  <a:lnTo>
                    <a:pt x="172" y="5249"/>
                  </a:lnTo>
                  <a:lnTo>
                    <a:pt x="115" y="5300"/>
                  </a:lnTo>
                  <a:lnTo>
                    <a:pt x="58" y="5352"/>
                  </a:lnTo>
                  <a:lnTo>
                    <a:pt x="0" y="5403"/>
                  </a:lnTo>
                  <a:lnTo>
                    <a:pt x="112" y="5541"/>
                  </a:lnTo>
                  <a:lnTo>
                    <a:pt x="223" y="5489"/>
                  </a:lnTo>
                  <a:lnTo>
                    <a:pt x="331" y="5434"/>
                  </a:lnTo>
                  <a:lnTo>
                    <a:pt x="438" y="5378"/>
                  </a:lnTo>
                  <a:lnTo>
                    <a:pt x="543" y="5322"/>
                  </a:lnTo>
                  <a:lnTo>
                    <a:pt x="647" y="5264"/>
                  </a:lnTo>
                  <a:lnTo>
                    <a:pt x="750" y="5205"/>
                  </a:lnTo>
                  <a:lnTo>
                    <a:pt x="851" y="5144"/>
                  </a:lnTo>
                  <a:lnTo>
                    <a:pt x="949" y="5081"/>
                  </a:lnTo>
                  <a:lnTo>
                    <a:pt x="1047" y="5018"/>
                  </a:lnTo>
                  <a:lnTo>
                    <a:pt x="1143" y="4953"/>
                  </a:lnTo>
                  <a:lnTo>
                    <a:pt x="1236" y="4886"/>
                  </a:lnTo>
                  <a:lnTo>
                    <a:pt x="1330" y="4819"/>
                  </a:lnTo>
                  <a:lnTo>
                    <a:pt x="1421" y="4750"/>
                  </a:lnTo>
                  <a:lnTo>
                    <a:pt x="1510" y="4681"/>
                  </a:lnTo>
                  <a:lnTo>
                    <a:pt x="1597" y="4609"/>
                  </a:lnTo>
                  <a:lnTo>
                    <a:pt x="1684" y="4536"/>
                  </a:lnTo>
                  <a:lnTo>
                    <a:pt x="1769" y="4462"/>
                  </a:lnTo>
                  <a:lnTo>
                    <a:pt x="1852" y="4386"/>
                  </a:lnTo>
                  <a:lnTo>
                    <a:pt x="1934" y="4310"/>
                  </a:lnTo>
                  <a:lnTo>
                    <a:pt x="2013" y="4230"/>
                  </a:lnTo>
                  <a:lnTo>
                    <a:pt x="2091" y="4151"/>
                  </a:lnTo>
                  <a:lnTo>
                    <a:pt x="2169" y="4071"/>
                  </a:lnTo>
                  <a:lnTo>
                    <a:pt x="2244" y="3988"/>
                  </a:lnTo>
                  <a:lnTo>
                    <a:pt x="2316" y="3904"/>
                  </a:lnTo>
                  <a:lnTo>
                    <a:pt x="2388" y="3820"/>
                  </a:lnTo>
                  <a:lnTo>
                    <a:pt x="2459" y="3733"/>
                  </a:lnTo>
                  <a:lnTo>
                    <a:pt x="2528" y="3646"/>
                  </a:lnTo>
                  <a:lnTo>
                    <a:pt x="2595" y="3557"/>
                  </a:lnTo>
                  <a:lnTo>
                    <a:pt x="2660" y="3466"/>
                  </a:lnTo>
                  <a:lnTo>
                    <a:pt x="2725" y="3375"/>
                  </a:lnTo>
                  <a:lnTo>
                    <a:pt x="2787" y="3282"/>
                  </a:lnTo>
                  <a:lnTo>
                    <a:pt x="2848" y="3187"/>
                  </a:lnTo>
                  <a:lnTo>
                    <a:pt x="2909" y="3088"/>
                  </a:lnTo>
                  <a:lnTo>
                    <a:pt x="2967" y="2989"/>
                  </a:lnTo>
                  <a:lnTo>
                    <a:pt x="3023" y="2889"/>
                  </a:lnTo>
                  <a:lnTo>
                    <a:pt x="3075" y="2790"/>
                  </a:lnTo>
                  <a:lnTo>
                    <a:pt x="3123" y="2690"/>
                  </a:lnTo>
                  <a:lnTo>
                    <a:pt x="3169" y="2591"/>
                  </a:lnTo>
                  <a:lnTo>
                    <a:pt x="3212" y="2492"/>
                  </a:lnTo>
                  <a:lnTo>
                    <a:pt x="3252" y="2392"/>
                  </a:lnTo>
                  <a:lnTo>
                    <a:pt x="3288" y="2292"/>
                  </a:lnTo>
                  <a:lnTo>
                    <a:pt x="3322" y="2193"/>
                  </a:lnTo>
                  <a:lnTo>
                    <a:pt x="3352" y="2093"/>
                  </a:lnTo>
                  <a:lnTo>
                    <a:pt x="3378" y="1994"/>
                  </a:lnTo>
                  <a:lnTo>
                    <a:pt x="3402" y="1894"/>
                  </a:lnTo>
                  <a:lnTo>
                    <a:pt x="3422" y="1795"/>
                  </a:lnTo>
                  <a:lnTo>
                    <a:pt x="3441" y="1695"/>
                  </a:lnTo>
                  <a:lnTo>
                    <a:pt x="3454" y="1595"/>
                  </a:lnTo>
                  <a:lnTo>
                    <a:pt x="3466" y="1496"/>
                  </a:lnTo>
                  <a:lnTo>
                    <a:pt x="3474" y="1396"/>
                  </a:lnTo>
                  <a:lnTo>
                    <a:pt x="3479" y="1296"/>
                  </a:lnTo>
                  <a:lnTo>
                    <a:pt x="3480" y="1197"/>
                  </a:lnTo>
                  <a:lnTo>
                    <a:pt x="3479" y="1097"/>
                  </a:lnTo>
                  <a:lnTo>
                    <a:pt x="3475" y="997"/>
                  </a:lnTo>
                  <a:lnTo>
                    <a:pt x="3467" y="899"/>
                  </a:lnTo>
                  <a:lnTo>
                    <a:pt x="3457" y="799"/>
                  </a:lnTo>
                  <a:lnTo>
                    <a:pt x="3443" y="699"/>
                  </a:lnTo>
                  <a:lnTo>
                    <a:pt x="3426" y="600"/>
                  </a:lnTo>
                  <a:lnTo>
                    <a:pt x="3405" y="500"/>
                  </a:lnTo>
                  <a:lnTo>
                    <a:pt x="3382" y="400"/>
                  </a:lnTo>
                  <a:lnTo>
                    <a:pt x="3355" y="300"/>
                  </a:lnTo>
                  <a:lnTo>
                    <a:pt x="3326" y="201"/>
                  </a:lnTo>
                  <a:lnTo>
                    <a:pt x="3293" y="101"/>
                  </a:lnTo>
                  <a:lnTo>
                    <a:pt x="3257" y="0"/>
                  </a:lnTo>
                  <a:close/>
                </a:path>
              </a:pathLst>
            </a:custGeom>
            <a:solidFill>
              <a:srgbClr val="DF4276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35"/>
            <p:cNvSpPr>
              <a:spLocks/>
            </p:cNvSpPr>
            <p:nvPr/>
          </p:nvSpPr>
          <p:spPr bwMode="auto">
            <a:xfrm>
              <a:off x="2398606" y="2321437"/>
              <a:ext cx="1903506" cy="1908268"/>
            </a:xfrm>
            <a:custGeom>
              <a:avLst/>
              <a:gdLst/>
              <a:ahLst/>
              <a:cxnLst>
                <a:cxn ang="0">
                  <a:pos x="9192" y="1599"/>
                </a:cxn>
                <a:cxn ang="0">
                  <a:pos x="8973" y="1378"/>
                </a:cxn>
                <a:cxn ang="0">
                  <a:pos x="8780" y="1184"/>
                </a:cxn>
                <a:cxn ang="0">
                  <a:pos x="8615" y="1019"/>
                </a:cxn>
                <a:cxn ang="0">
                  <a:pos x="8416" y="795"/>
                </a:cxn>
                <a:cxn ang="0">
                  <a:pos x="8214" y="547"/>
                </a:cxn>
                <a:cxn ang="0">
                  <a:pos x="8025" y="303"/>
                </a:cxn>
                <a:cxn ang="0">
                  <a:pos x="7852" y="60"/>
                </a:cxn>
                <a:cxn ang="0">
                  <a:pos x="6438" y="7858"/>
                </a:cxn>
                <a:cxn ang="0">
                  <a:pos x="6247" y="8313"/>
                </a:cxn>
                <a:cxn ang="0">
                  <a:pos x="5969" y="8743"/>
                </a:cxn>
                <a:cxn ang="0">
                  <a:pos x="5618" y="9138"/>
                </a:cxn>
                <a:cxn ang="0">
                  <a:pos x="5207" y="9493"/>
                </a:cxn>
                <a:cxn ang="0">
                  <a:pos x="4748" y="9797"/>
                </a:cxn>
                <a:cxn ang="0">
                  <a:pos x="4256" y="10043"/>
                </a:cxn>
                <a:cxn ang="0">
                  <a:pos x="3741" y="10221"/>
                </a:cxn>
                <a:cxn ang="0">
                  <a:pos x="3211" y="10324"/>
                </a:cxn>
                <a:cxn ang="0">
                  <a:pos x="2669" y="10343"/>
                </a:cxn>
                <a:cxn ang="0">
                  <a:pos x="2146" y="10278"/>
                </a:cxn>
                <a:cxn ang="0">
                  <a:pos x="1654" y="10133"/>
                </a:cxn>
                <a:cxn ang="0">
                  <a:pos x="1199" y="9915"/>
                </a:cxn>
                <a:cxn ang="0">
                  <a:pos x="793" y="9632"/>
                </a:cxn>
                <a:cxn ang="0">
                  <a:pos x="444" y="9288"/>
                </a:cxn>
                <a:cxn ang="0">
                  <a:pos x="162" y="8889"/>
                </a:cxn>
                <a:cxn ang="0">
                  <a:pos x="33" y="8697"/>
                </a:cxn>
                <a:cxn ang="0">
                  <a:pos x="228" y="9216"/>
                </a:cxn>
                <a:cxn ang="0">
                  <a:pos x="523" y="9678"/>
                </a:cxn>
                <a:cxn ang="0">
                  <a:pos x="904" y="10074"/>
                </a:cxn>
                <a:cxn ang="0">
                  <a:pos x="1358" y="10393"/>
                </a:cxn>
                <a:cxn ang="0">
                  <a:pos x="1872" y="10629"/>
                </a:cxn>
                <a:cxn ang="0">
                  <a:pos x="2434" y="10772"/>
                </a:cxn>
                <a:cxn ang="0">
                  <a:pos x="3030" y="10813"/>
                </a:cxn>
                <a:cxn ang="0">
                  <a:pos x="3621" y="10748"/>
                </a:cxn>
                <a:cxn ang="0">
                  <a:pos x="4141" y="10608"/>
                </a:cxn>
                <a:cxn ang="0">
                  <a:pos x="4646" y="10395"/>
                </a:cxn>
                <a:cxn ang="0">
                  <a:pos x="5124" y="10119"/>
                </a:cxn>
                <a:cxn ang="0">
                  <a:pos x="5560" y="9789"/>
                </a:cxn>
                <a:cxn ang="0">
                  <a:pos x="5942" y="9413"/>
                </a:cxn>
                <a:cxn ang="0">
                  <a:pos x="6258" y="8999"/>
                </a:cxn>
                <a:cxn ang="0">
                  <a:pos x="6495" y="8555"/>
                </a:cxn>
                <a:cxn ang="0">
                  <a:pos x="6618" y="8217"/>
                </a:cxn>
                <a:cxn ang="0">
                  <a:pos x="8078" y="648"/>
                </a:cxn>
                <a:cxn ang="0">
                  <a:pos x="8259" y="891"/>
                </a:cxn>
                <a:cxn ang="0">
                  <a:pos x="8454" y="1138"/>
                </a:cxn>
                <a:cxn ang="0">
                  <a:pos x="8664" y="1387"/>
                </a:cxn>
                <a:cxn ang="0">
                  <a:pos x="8835" y="1566"/>
                </a:cxn>
                <a:cxn ang="0">
                  <a:pos x="9014" y="1745"/>
                </a:cxn>
                <a:cxn ang="0">
                  <a:pos x="9220" y="1952"/>
                </a:cxn>
                <a:cxn ang="0">
                  <a:pos x="9454" y="2187"/>
                </a:cxn>
                <a:cxn ang="0">
                  <a:pos x="9814" y="2540"/>
                </a:cxn>
                <a:cxn ang="0">
                  <a:pos x="10147" y="2884"/>
                </a:cxn>
                <a:cxn ang="0">
                  <a:pos x="10407" y="3180"/>
                </a:cxn>
                <a:cxn ang="0">
                  <a:pos x="10596" y="3427"/>
                </a:cxn>
                <a:cxn ang="0">
                  <a:pos x="10694" y="3587"/>
                </a:cxn>
                <a:cxn ang="0">
                  <a:pos x="10767" y="3733"/>
                </a:cxn>
                <a:cxn ang="0">
                  <a:pos x="10752" y="3623"/>
                </a:cxn>
                <a:cxn ang="0">
                  <a:pos x="10694" y="3431"/>
                </a:cxn>
                <a:cxn ang="0">
                  <a:pos x="10616" y="3243"/>
                </a:cxn>
                <a:cxn ang="0">
                  <a:pos x="10518" y="3059"/>
                </a:cxn>
                <a:cxn ang="0">
                  <a:pos x="10370" y="2842"/>
                </a:cxn>
                <a:cxn ang="0">
                  <a:pos x="10145" y="2571"/>
                </a:cxn>
                <a:cxn ang="0">
                  <a:pos x="9848" y="2252"/>
                </a:cxn>
                <a:cxn ang="0">
                  <a:pos x="9478" y="1883"/>
                </a:cxn>
              </a:cxnLst>
              <a:rect l="0" t="0" r="r" b="b"/>
              <a:pathLst>
                <a:path w="10784" h="10813">
                  <a:moveTo>
                    <a:pt x="9375" y="1783"/>
                  </a:moveTo>
                  <a:lnTo>
                    <a:pt x="9312" y="1720"/>
                  </a:lnTo>
                  <a:lnTo>
                    <a:pt x="9251" y="1659"/>
                  </a:lnTo>
                  <a:lnTo>
                    <a:pt x="9192" y="1599"/>
                  </a:lnTo>
                  <a:lnTo>
                    <a:pt x="9135" y="1541"/>
                  </a:lnTo>
                  <a:lnTo>
                    <a:pt x="9080" y="1485"/>
                  </a:lnTo>
                  <a:lnTo>
                    <a:pt x="9025" y="1431"/>
                  </a:lnTo>
                  <a:lnTo>
                    <a:pt x="8973" y="1378"/>
                  </a:lnTo>
                  <a:lnTo>
                    <a:pt x="8922" y="1327"/>
                  </a:lnTo>
                  <a:lnTo>
                    <a:pt x="8873" y="1277"/>
                  </a:lnTo>
                  <a:lnTo>
                    <a:pt x="8826" y="1230"/>
                  </a:lnTo>
                  <a:lnTo>
                    <a:pt x="8780" y="1184"/>
                  </a:lnTo>
                  <a:lnTo>
                    <a:pt x="8736" y="1140"/>
                  </a:lnTo>
                  <a:lnTo>
                    <a:pt x="8694" y="1098"/>
                  </a:lnTo>
                  <a:lnTo>
                    <a:pt x="8653" y="1058"/>
                  </a:lnTo>
                  <a:lnTo>
                    <a:pt x="8615" y="1019"/>
                  </a:lnTo>
                  <a:lnTo>
                    <a:pt x="8577" y="983"/>
                  </a:lnTo>
                  <a:lnTo>
                    <a:pt x="8523" y="920"/>
                  </a:lnTo>
                  <a:lnTo>
                    <a:pt x="8469" y="857"/>
                  </a:lnTo>
                  <a:lnTo>
                    <a:pt x="8416" y="795"/>
                  </a:lnTo>
                  <a:lnTo>
                    <a:pt x="8364" y="733"/>
                  </a:lnTo>
                  <a:lnTo>
                    <a:pt x="8312" y="672"/>
                  </a:lnTo>
                  <a:lnTo>
                    <a:pt x="8263" y="610"/>
                  </a:lnTo>
                  <a:lnTo>
                    <a:pt x="8214" y="547"/>
                  </a:lnTo>
                  <a:lnTo>
                    <a:pt x="8166" y="486"/>
                  </a:lnTo>
                  <a:lnTo>
                    <a:pt x="8117" y="425"/>
                  </a:lnTo>
                  <a:lnTo>
                    <a:pt x="8071" y="364"/>
                  </a:lnTo>
                  <a:lnTo>
                    <a:pt x="8025" y="303"/>
                  </a:lnTo>
                  <a:lnTo>
                    <a:pt x="7981" y="242"/>
                  </a:lnTo>
                  <a:lnTo>
                    <a:pt x="7937" y="181"/>
                  </a:lnTo>
                  <a:lnTo>
                    <a:pt x="7895" y="121"/>
                  </a:lnTo>
                  <a:lnTo>
                    <a:pt x="7852" y="60"/>
                  </a:lnTo>
                  <a:lnTo>
                    <a:pt x="7811" y="0"/>
                  </a:lnTo>
                  <a:lnTo>
                    <a:pt x="6478" y="7751"/>
                  </a:lnTo>
                  <a:lnTo>
                    <a:pt x="6472" y="7742"/>
                  </a:lnTo>
                  <a:lnTo>
                    <a:pt x="6438" y="7858"/>
                  </a:lnTo>
                  <a:lnTo>
                    <a:pt x="6399" y="7974"/>
                  </a:lnTo>
                  <a:lnTo>
                    <a:pt x="6354" y="8089"/>
                  </a:lnTo>
                  <a:lnTo>
                    <a:pt x="6303" y="8201"/>
                  </a:lnTo>
                  <a:lnTo>
                    <a:pt x="6247" y="8313"/>
                  </a:lnTo>
                  <a:lnTo>
                    <a:pt x="6184" y="8423"/>
                  </a:lnTo>
                  <a:lnTo>
                    <a:pt x="6118" y="8531"/>
                  </a:lnTo>
                  <a:lnTo>
                    <a:pt x="6046" y="8638"/>
                  </a:lnTo>
                  <a:lnTo>
                    <a:pt x="5969" y="8743"/>
                  </a:lnTo>
                  <a:lnTo>
                    <a:pt x="5888" y="8844"/>
                  </a:lnTo>
                  <a:lnTo>
                    <a:pt x="5802" y="8945"/>
                  </a:lnTo>
                  <a:lnTo>
                    <a:pt x="5712" y="9043"/>
                  </a:lnTo>
                  <a:lnTo>
                    <a:pt x="5618" y="9138"/>
                  </a:lnTo>
                  <a:lnTo>
                    <a:pt x="5520" y="9231"/>
                  </a:lnTo>
                  <a:lnTo>
                    <a:pt x="5419" y="9322"/>
                  </a:lnTo>
                  <a:lnTo>
                    <a:pt x="5314" y="9408"/>
                  </a:lnTo>
                  <a:lnTo>
                    <a:pt x="5207" y="9493"/>
                  </a:lnTo>
                  <a:lnTo>
                    <a:pt x="5096" y="9574"/>
                  </a:lnTo>
                  <a:lnTo>
                    <a:pt x="4982" y="9652"/>
                  </a:lnTo>
                  <a:lnTo>
                    <a:pt x="4866" y="9727"/>
                  </a:lnTo>
                  <a:lnTo>
                    <a:pt x="4748" y="9797"/>
                  </a:lnTo>
                  <a:lnTo>
                    <a:pt x="4627" y="9864"/>
                  </a:lnTo>
                  <a:lnTo>
                    <a:pt x="4505" y="9928"/>
                  </a:lnTo>
                  <a:lnTo>
                    <a:pt x="4381" y="9987"/>
                  </a:lnTo>
                  <a:lnTo>
                    <a:pt x="4256" y="10043"/>
                  </a:lnTo>
                  <a:lnTo>
                    <a:pt x="4128" y="10093"/>
                  </a:lnTo>
                  <a:lnTo>
                    <a:pt x="4001" y="10140"/>
                  </a:lnTo>
                  <a:lnTo>
                    <a:pt x="3871" y="10182"/>
                  </a:lnTo>
                  <a:lnTo>
                    <a:pt x="3741" y="10221"/>
                  </a:lnTo>
                  <a:lnTo>
                    <a:pt x="3610" y="10253"/>
                  </a:lnTo>
                  <a:lnTo>
                    <a:pt x="3480" y="10282"/>
                  </a:lnTo>
                  <a:lnTo>
                    <a:pt x="3349" y="10305"/>
                  </a:lnTo>
                  <a:lnTo>
                    <a:pt x="3211" y="10324"/>
                  </a:lnTo>
                  <a:lnTo>
                    <a:pt x="3075" y="10337"/>
                  </a:lnTo>
                  <a:lnTo>
                    <a:pt x="2938" y="10344"/>
                  </a:lnTo>
                  <a:lnTo>
                    <a:pt x="2803" y="10346"/>
                  </a:lnTo>
                  <a:lnTo>
                    <a:pt x="2669" y="10343"/>
                  </a:lnTo>
                  <a:lnTo>
                    <a:pt x="2536" y="10335"/>
                  </a:lnTo>
                  <a:lnTo>
                    <a:pt x="2404" y="10321"/>
                  </a:lnTo>
                  <a:lnTo>
                    <a:pt x="2274" y="10301"/>
                  </a:lnTo>
                  <a:lnTo>
                    <a:pt x="2146" y="10278"/>
                  </a:lnTo>
                  <a:lnTo>
                    <a:pt x="2020" y="10249"/>
                  </a:lnTo>
                  <a:lnTo>
                    <a:pt x="1895" y="10214"/>
                  </a:lnTo>
                  <a:lnTo>
                    <a:pt x="1773" y="10176"/>
                  </a:lnTo>
                  <a:lnTo>
                    <a:pt x="1654" y="10133"/>
                  </a:lnTo>
                  <a:lnTo>
                    <a:pt x="1536" y="10085"/>
                  </a:lnTo>
                  <a:lnTo>
                    <a:pt x="1421" y="10033"/>
                  </a:lnTo>
                  <a:lnTo>
                    <a:pt x="1309" y="9976"/>
                  </a:lnTo>
                  <a:lnTo>
                    <a:pt x="1199" y="9915"/>
                  </a:lnTo>
                  <a:lnTo>
                    <a:pt x="1093" y="9851"/>
                  </a:lnTo>
                  <a:lnTo>
                    <a:pt x="989" y="9781"/>
                  </a:lnTo>
                  <a:lnTo>
                    <a:pt x="890" y="9708"/>
                  </a:lnTo>
                  <a:lnTo>
                    <a:pt x="793" y="9632"/>
                  </a:lnTo>
                  <a:lnTo>
                    <a:pt x="700" y="9552"/>
                  </a:lnTo>
                  <a:lnTo>
                    <a:pt x="611" y="9467"/>
                  </a:lnTo>
                  <a:lnTo>
                    <a:pt x="525" y="9379"/>
                  </a:lnTo>
                  <a:lnTo>
                    <a:pt x="444" y="9288"/>
                  </a:lnTo>
                  <a:lnTo>
                    <a:pt x="368" y="9193"/>
                  </a:lnTo>
                  <a:lnTo>
                    <a:pt x="295" y="9095"/>
                  </a:lnTo>
                  <a:lnTo>
                    <a:pt x="226" y="8993"/>
                  </a:lnTo>
                  <a:lnTo>
                    <a:pt x="162" y="8889"/>
                  </a:lnTo>
                  <a:lnTo>
                    <a:pt x="103" y="8782"/>
                  </a:lnTo>
                  <a:lnTo>
                    <a:pt x="50" y="8672"/>
                  </a:lnTo>
                  <a:lnTo>
                    <a:pt x="0" y="8559"/>
                  </a:lnTo>
                  <a:lnTo>
                    <a:pt x="33" y="8697"/>
                  </a:lnTo>
                  <a:lnTo>
                    <a:pt x="71" y="8832"/>
                  </a:lnTo>
                  <a:lnTo>
                    <a:pt x="117" y="8963"/>
                  </a:lnTo>
                  <a:lnTo>
                    <a:pt x="169" y="9092"/>
                  </a:lnTo>
                  <a:lnTo>
                    <a:pt x="228" y="9216"/>
                  </a:lnTo>
                  <a:lnTo>
                    <a:pt x="293" y="9338"/>
                  </a:lnTo>
                  <a:lnTo>
                    <a:pt x="364" y="9455"/>
                  </a:lnTo>
                  <a:lnTo>
                    <a:pt x="441" y="9569"/>
                  </a:lnTo>
                  <a:lnTo>
                    <a:pt x="523" y="9678"/>
                  </a:lnTo>
                  <a:lnTo>
                    <a:pt x="610" y="9784"/>
                  </a:lnTo>
                  <a:lnTo>
                    <a:pt x="703" y="9885"/>
                  </a:lnTo>
                  <a:lnTo>
                    <a:pt x="801" y="9982"/>
                  </a:lnTo>
                  <a:lnTo>
                    <a:pt x="904" y="10074"/>
                  </a:lnTo>
                  <a:lnTo>
                    <a:pt x="1011" y="10161"/>
                  </a:lnTo>
                  <a:lnTo>
                    <a:pt x="1122" y="10243"/>
                  </a:lnTo>
                  <a:lnTo>
                    <a:pt x="1239" y="10321"/>
                  </a:lnTo>
                  <a:lnTo>
                    <a:pt x="1358" y="10393"/>
                  </a:lnTo>
                  <a:lnTo>
                    <a:pt x="1481" y="10460"/>
                  </a:lnTo>
                  <a:lnTo>
                    <a:pt x="1609" y="10522"/>
                  </a:lnTo>
                  <a:lnTo>
                    <a:pt x="1740" y="10578"/>
                  </a:lnTo>
                  <a:lnTo>
                    <a:pt x="1872" y="10629"/>
                  </a:lnTo>
                  <a:lnTo>
                    <a:pt x="2010" y="10673"/>
                  </a:lnTo>
                  <a:lnTo>
                    <a:pt x="2148" y="10712"/>
                  </a:lnTo>
                  <a:lnTo>
                    <a:pt x="2290" y="10745"/>
                  </a:lnTo>
                  <a:lnTo>
                    <a:pt x="2434" y="10772"/>
                  </a:lnTo>
                  <a:lnTo>
                    <a:pt x="2580" y="10791"/>
                  </a:lnTo>
                  <a:lnTo>
                    <a:pt x="2729" y="10805"/>
                  </a:lnTo>
                  <a:lnTo>
                    <a:pt x="2878" y="10813"/>
                  </a:lnTo>
                  <a:lnTo>
                    <a:pt x="3030" y="10813"/>
                  </a:lnTo>
                  <a:lnTo>
                    <a:pt x="3182" y="10806"/>
                  </a:lnTo>
                  <a:lnTo>
                    <a:pt x="3335" y="10792"/>
                  </a:lnTo>
                  <a:lnTo>
                    <a:pt x="3490" y="10772"/>
                  </a:lnTo>
                  <a:lnTo>
                    <a:pt x="3621" y="10748"/>
                  </a:lnTo>
                  <a:lnTo>
                    <a:pt x="3752" y="10720"/>
                  </a:lnTo>
                  <a:lnTo>
                    <a:pt x="3882" y="10687"/>
                  </a:lnTo>
                  <a:lnTo>
                    <a:pt x="4012" y="10650"/>
                  </a:lnTo>
                  <a:lnTo>
                    <a:pt x="4141" y="10608"/>
                  </a:lnTo>
                  <a:lnTo>
                    <a:pt x="4269" y="10561"/>
                  </a:lnTo>
                  <a:lnTo>
                    <a:pt x="4396" y="10509"/>
                  </a:lnTo>
                  <a:lnTo>
                    <a:pt x="4522" y="10455"/>
                  </a:lnTo>
                  <a:lnTo>
                    <a:pt x="4646" y="10395"/>
                  </a:lnTo>
                  <a:lnTo>
                    <a:pt x="4769" y="10331"/>
                  </a:lnTo>
                  <a:lnTo>
                    <a:pt x="4889" y="10265"/>
                  </a:lnTo>
                  <a:lnTo>
                    <a:pt x="5008" y="10193"/>
                  </a:lnTo>
                  <a:lnTo>
                    <a:pt x="5124" y="10119"/>
                  </a:lnTo>
                  <a:lnTo>
                    <a:pt x="5237" y="10041"/>
                  </a:lnTo>
                  <a:lnTo>
                    <a:pt x="5347" y="9960"/>
                  </a:lnTo>
                  <a:lnTo>
                    <a:pt x="5456" y="9876"/>
                  </a:lnTo>
                  <a:lnTo>
                    <a:pt x="5560" y="9789"/>
                  </a:lnTo>
                  <a:lnTo>
                    <a:pt x="5661" y="9699"/>
                  </a:lnTo>
                  <a:lnTo>
                    <a:pt x="5759" y="9606"/>
                  </a:lnTo>
                  <a:lnTo>
                    <a:pt x="5852" y="9510"/>
                  </a:lnTo>
                  <a:lnTo>
                    <a:pt x="5942" y="9413"/>
                  </a:lnTo>
                  <a:lnTo>
                    <a:pt x="6028" y="9312"/>
                  </a:lnTo>
                  <a:lnTo>
                    <a:pt x="6109" y="9210"/>
                  </a:lnTo>
                  <a:lnTo>
                    <a:pt x="6187" y="9105"/>
                  </a:lnTo>
                  <a:lnTo>
                    <a:pt x="6258" y="8999"/>
                  </a:lnTo>
                  <a:lnTo>
                    <a:pt x="6326" y="8889"/>
                  </a:lnTo>
                  <a:lnTo>
                    <a:pt x="6388" y="8780"/>
                  </a:lnTo>
                  <a:lnTo>
                    <a:pt x="6444" y="8669"/>
                  </a:lnTo>
                  <a:lnTo>
                    <a:pt x="6495" y="8555"/>
                  </a:lnTo>
                  <a:lnTo>
                    <a:pt x="6540" y="8441"/>
                  </a:lnTo>
                  <a:lnTo>
                    <a:pt x="6580" y="8326"/>
                  </a:lnTo>
                  <a:lnTo>
                    <a:pt x="6612" y="8209"/>
                  </a:lnTo>
                  <a:lnTo>
                    <a:pt x="6618" y="8217"/>
                  </a:lnTo>
                  <a:lnTo>
                    <a:pt x="7952" y="467"/>
                  </a:lnTo>
                  <a:lnTo>
                    <a:pt x="7993" y="527"/>
                  </a:lnTo>
                  <a:lnTo>
                    <a:pt x="8035" y="587"/>
                  </a:lnTo>
                  <a:lnTo>
                    <a:pt x="8078" y="648"/>
                  </a:lnTo>
                  <a:lnTo>
                    <a:pt x="8122" y="709"/>
                  </a:lnTo>
                  <a:lnTo>
                    <a:pt x="8167" y="769"/>
                  </a:lnTo>
                  <a:lnTo>
                    <a:pt x="8212" y="830"/>
                  </a:lnTo>
                  <a:lnTo>
                    <a:pt x="8259" y="891"/>
                  </a:lnTo>
                  <a:lnTo>
                    <a:pt x="8306" y="954"/>
                  </a:lnTo>
                  <a:lnTo>
                    <a:pt x="8354" y="1015"/>
                  </a:lnTo>
                  <a:lnTo>
                    <a:pt x="8404" y="1077"/>
                  </a:lnTo>
                  <a:lnTo>
                    <a:pt x="8454" y="1138"/>
                  </a:lnTo>
                  <a:lnTo>
                    <a:pt x="8505" y="1200"/>
                  </a:lnTo>
                  <a:lnTo>
                    <a:pt x="8557" y="1262"/>
                  </a:lnTo>
                  <a:lnTo>
                    <a:pt x="8610" y="1325"/>
                  </a:lnTo>
                  <a:lnTo>
                    <a:pt x="8664" y="1387"/>
                  </a:lnTo>
                  <a:lnTo>
                    <a:pt x="8719" y="1450"/>
                  </a:lnTo>
                  <a:lnTo>
                    <a:pt x="8755" y="1486"/>
                  </a:lnTo>
                  <a:lnTo>
                    <a:pt x="8795" y="1525"/>
                  </a:lnTo>
                  <a:lnTo>
                    <a:pt x="8835" y="1566"/>
                  </a:lnTo>
                  <a:lnTo>
                    <a:pt x="8877" y="1608"/>
                  </a:lnTo>
                  <a:lnTo>
                    <a:pt x="8921" y="1651"/>
                  </a:lnTo>
                  <a:lnTo>
                    <a:pt x="8967" y="1698"/>
                  </a:lnTo>
                  <a:lnTo>
                    <a:pt x="9014" y="1745"/>
                  </a:lnTo>
                  <a:lnTo>
                    <a:pt x="9064" y="1794"/>
                  </a:lnTo>
                  <a:lnTo>
                    <a:pt x="9114" y="1844"/>
                  </a:lnTo>
                  <a:lnTo>
                    <a:pt x="9167" y="1898"/>
                  </a:lnTo>
                  <a:lnTo>
                    <a:pt x="9220" y="1952"/>
                  </a:lnTo>
                  <a:lnTo>
                    <a:pt x="9276" y="2008"/>
                  </a:lnTo>
                  <a:lnTo>
                    <a:pt x="9334" y="2066"/>
                  </a:lnTo>
                  <a:lnTo>
                    <a:pt x="9393" y="2125"/>
                  </a:lnTo>
                  <a:lnTo>
                    <a:pt x="9454" y="2187"/>
                  </a:lnTo>
                  <a:lnTo>
                    <a:pt x="9516" y="2251"/>
                  </a:lnTo>
                  <a:lnTo>
                    <a:pt x="9620" y="2350"/>
                  </a:lnTo>
                  <a:lnTo>
                    <a:pt x="9718" y="2447"/>
                  </a:lnTo>
                  <a:lnTo>
                    <a:pt x="9814" y="2540"/>
                  </a:lnTo>
                  <a:lnTo>
                    <a:pt x="9904" y="2631"/>
                  </a:lnTo>
                  <a:lnTo>
                    <a:pt x="9989" y="2718"/>
                  </a:lnTo>
                  <a:lnTo>
                    <a:pt x="10070" y="2803"/>
                  </a:lnTo>
                  <a:lnTo>
                    <a:pt x="10147" y="2884"/>
                  </a:lnTo>
                  <a:lnTo>
                    <a:pt x="10219" y="2963"/>
                  </a:lnTo>
                  <a:lnTo>
                    <a:pt x="10286" y="3039"/>
                  </a:lnTo>
                  <a:lnTo>
                    <a:pt x="10348" y="3110"/>
                  </a:lnTo>
                  <a:lnTo>
                    <a:pt x="10407" y="3180"/>
                  </a:lnTo>
                  <a:lnTo>
                    <a:pt x="10461" y="3246"/>
                  </a:lnTo>
                  <a:lnTo>
                    <a:pt x="10510" y="3309"/>
                  </a:lnTo>
                  <a:lnTo>
                    <a:pt x="10555" y="3369"/>
                  </a:lnTo>
                  <a:lnTo>
                    <a:pt x="10596" y="3427"/>
                  </a:lnTo>
                  <a:lnTo>
                    <a:pt x="10631" y="3480"/>
                  </a:lnTo>
                  <a:lnTo>
                    <a:pt x="10653" y="3516"/>
                  </a:lnTo>
                  <a:lnTo>
                    <a:pt x="10674" y="3552"/>
                  </a:lnTo>
                  <a:lnTo>
                    <a:pt x="10694" y="3587"/>
                  </a:lnTo>
                  <a:lnTo>
                    <a:pt x="10714" y="3624"/>
                  </a:lnTo>
                  <a:lnTo>
                    <a:pt x="10732" y="3660"/>
                  </a:lnTo>
                  <a:lnTo>
                    <a:pt x="10750" y="3696"/>
                  </a:lnTo>
                  <a:lnTo>
                    <a:pt x="10767" y="3733"/>
                  </a:lnTo>
                  <a:lnTo>
                    <a:pt x="10784" y="3770"/>
                  </a:lnTo>
                  <a:lnTo>
                    <a:pt x="10774" y="3720"/>
                  </a:lnTo>
                  <a:lnTo>
                    <a:pt x="10764" y="3671"/>
                  </a:lnTo>
                  <a:lnTo>
                    <a:pt x="10752" y="3623"/>
                  </a:lnTo>
                  <a:lnTo>
                    <a:pt x="10740" y="3575"/>
                  </a:lnTo>
                  <a:lnTo>
                    <a:pt x="10726" y="3526"/>
                  </a:lnTo>
                  <a:lnTo>
                    <a:pt x="10711" y="3479"/>
                  </a:lnTo>
                  <a:lnTo>
                    <a:pt x="10694" y="3431"/>
                  </a:lnTo>
                  <a:lnTo>
                    <a:pt x="10676" y="3384"/>
                  </a:lnTo>
                  <a:lnTo>
                    <a:pt x="10657" y="3337"/>
                  </a:lnTo>
                  <a:lnTo>
                    <a:pt x="10637" y="3289"/>
                  </a:lnTo>
                  <a:lnTo>
                    <a:pt x="10616" y="3243"/>
                  </a:lnTo>
                  <a:lnTo>
                    <a:pt x="10593" y="3197"/>
                  </a:lnTo>
                  <a:lnTo>
                    <a:pt x="10569" y="3150"/>
                  </a:lnTo>
                  <a:lnTo>
                    <a:pt x="10545" y="3105"/>
                  </a:lnTo>
                  <a:lnTo>
                    <a:pt x="10518" y="3059"/>
                  </a:lnTo>
                  <a:lnTo>
                    <a:pt x="10491" y="3013"/>
                  </a:lnTo>
                  <a:lnTo>
                    <a:pt x="10455" y="2959"/>
                  </a:lnTo>
                  <a:lnTo>
                    <a:pt x="10414" y="2902"/>
                  </a:lnTo>
                  <a:lnTo>
                    <a:pt x="10370" y="2842"/>
                  </a:lnTo>
                  <a:lnTo>
                    <a:pt x="10321" y="2779"/>
                  </a:lnTo>
                  <a:lnTo>
                    <a:pt x="10266" y="2713"/>
                  </a:lnTo>
                  <a:lnTo>
                    <a:pt x="10208" y="2643"/>
                  </a:lnTo>
                  <a:lnTo>
                    <a:pt x="10145" y="2571"/>
                  </a:lnTo>
                  <a:lnTo>
                    <a:pt x="10077" y="2495"/>
                  </a:lnTo>
                  <a:lnTo>
                    <a:pt x="10006" y="2417"/>
                  </a:lnTo>
                  <a:lnTo>
                    <a:pt x="9929" y="2335"/>
                  </a:lnTo>
                  <a:lnTo>
                    <a:pt x="9848" y="2252"/>
                  </a:lnTo>
                  <a:lnTo>
                    <a:pt x="9762" y="2164"/>
                  </a:lnTo>
                  <a:lnTo>
                    <a:pt x="9672" y="2074"/>
                  </a:lnTo>
                  <a:lnTo>
                    <a:pt x="9578" y="1980"/>
                  </a:lnTo>
                  <a:lnTo>
                    <a:pt x="9478" y="1883"/>
                  </a:lnTo>
                  <a:lnTo>
                    <a:pt x="9375" y="1783"/>
                  </a:lnTo>
                  <a:close/>
                </a:path>
              </a:pathLst>
            </a:custGeom>
            <a:solidFill>
              <a:srgbClr val="DF4276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2385905" y="1848339"/>
              <a:ext cx="2116241" cy="2063851"/>
            </a:xfrm>
            <a:custGeom>
              <a:avLst/>
              <a:gdLst/>
              <a:ahLst/>
              <a:cxnLst>
                <a:cxn ang="0">
                  <a:pos x="3288" y="8208"/>
                </a:cxn>
                <a:cxn ang="0">
                  <a:pos x="3940" y="8247"/>
                </a:cxn>
                <a:cxn ang="0">
                  <a:pos x="4583" y="8387"/>
                </a:cxn>
                <a:cxn ang="0">
                  <a:pos x="5194" y="8616"/>
                </a:cxn>
                <a:cxn ang="0">
                  <a:pos x="5745" y="8931"/>
                </a:cxn>
                <a:cxn ang="0">
                  <a:pos x="6212" y="9324"/>
                </a:cxn>
                <a:cxn ang="0">
                  <a:pos x="8229" y="422"/>
                </a:cxn>
                <a:cxn ang="0">
                  <a:pos x="8459" y="972"/>
                </a:cxn>
                <a:cxn ang="0">
                  <a:pos x="8717" y="1483"/>
                </a:cxn>
                <a:cxn ang="0">
                  <a:pos x="9004" y="1956"/>
                </a:cxn>
                <a:cxn ang="0">
                  <a:pos x="9246" y="2288"/>
                </a:cxn>
                <a:cxn ang="0">
                  <a:pos x="9536" y="2643"/>
                </a:cxn>
                <a:cxn ang="0">
                  <a:pos x="9900" y="3058"/>
                </a:cxn>
                <a:cxn ang="0">
                  <a:pos x="10237" y="3429"/>
                </a:cxn>
                <a:cxn ang="0">
                  <a:pos x="10488" y="3712"/>
                </a:cxn>
                <a:cxn ang="0">
                  <a:pos x="10699" y="3955"/>
                </a:cxn>
                <a:cxn ang="0">
                  <a:pos x="10915" y="4217"/>
                </a:cxn>
                <a:cxn ang="0">
                  <a:pos x="11179" y="4561"/>
                </a:cxn>
                <a:cxn ang="0">
                  <a:pos x="11435" y="4918"/>
                </a:cxn>
                <a:cxn ang="0">
                  <a:pos x="11661" y="5259"/>
                </a:cxn>
                <a:cxn ang="0">
                  <a:pos x="11791" y="5495"/>
                </a:cxn>
                <a:cxn ang="0">
                  <a:pos x="11903" y="5730"/>
                </a:cxn>
                <a:cxn ang="0">
                  <a:pos x="11997" y="5967"/>
                </a:cxn>
                <a:cxn ang="0">
                  <a:pos x="11891" y="5609"/>
                </a:cxn>
                <a:cxn ang="0">
                  <a:pos x="11745" y="5251"/>
                </a:cxn>
                <a:cxn ang="0">
                  <a:pos x="11558" y="4893"/>
                </a:cxn>
                <a:cxn ang="0">
                  <a:pos x="11317" y="4529"/>
                </a:cxn>
                <a:cxn ang="0">
                  <a:pos x="11062" y="4172"/>
                </a:cxn>
                <a:cxn ang="0">
                  <a:pos x="10797" y="3828"/>
                </a:cxn>
                <a:cxn ang="0">
                  <a:pos x="10581" y="3566"/>
                </a:cxn>
                <a:cxn ang="0">
                  <a:pos x="10370" y="3323"/>
                </a:cxn>
                <a:cxn ang="0">
                  <a:pos x="10119" y="3040"/>
                </a:cxn>
                <a:cxn ang="0">
                  <a:pos x="9784" y="2669"/>
                </a:cxn>
                <a:cxn ang="0">
                  <a:pos x="9419" y="2254"/>
                </a:cxn>
                <a:cxn ang="0">
                  <a:pos x="9128" y="1899"/>
                </a:cxn>
                <a:cxn ang="0">
                  <a:pos x="8887" y="1567"/>
                </a:cxn>
                <a:cxn ang="0">
                  <a:pos x="8601" y="1094"/>
                </a:cxn>
                <a:cxn ang="0">
                  <a:pos x="8341" y="583"/>
                </a:cxn>
                <a:cxn ang="0">
                  <a:pos x="8112" y="33"/>
                </a:cxn>
                <a:cxn ang="0">
                  <a:pos x="6094" y="8935"/>
                </a:cxn>
                <a:cxn ang="0">
                  <a:pos x="5628" y="8542"/>
                </a:cxn>
                <a:cxn ang="0">
                  <a:pos x="5076" y="8227"/>
                </a:cxn>
                <a:cxn ang="0">
                  <a:pos x="4467" y="7998"/>
                </a:cxn>
                <a:cxn ang="0">
                  <a:pos x="3823" y="7858"/>
                </a:cxn>
                <a:cxn ang="0">
                  <a:pos x="3170" y="7819"/>
                </a:cxn>
                <a:cxn ang="0">
                  <a:pos x="2502" y="7890"/>
                </a:cxn>
                <a:cxn ang="0">
                  <a:pos x="1767" y="8132"/>
                </a:cxn>
                <a:cxn ang="0">
                  <a:pos x="1132" y="8520"/>
                </a:cxn>
                <a:cxn ang="0">
                  <a:pos x="619" y="9027"/>
                </a:cxn>
                <a:cxn ang="0">
                  <a:pos x="247" y="9628"/>
                </a:cxn>
                <a:cxn ang="0">
                  <a:pos x="39" y="10298"/>
                </a:cxn>
                <a:cxn ang="0">
                  <a:pos x="13" y="11011"/>
                </a:cxn>
                <a:cxn ang="0">
                  <a:pos x="91" y="11434"/>
                </a:cxn>
                <a:cxn ang="0">
                  <a:pos x="171" y="11662"/>
                </a:cxn>
                <a:cxn ang="0">
                  <a:pos x="120" y="11255"/>
                </a:cxn>
                <a:cxn ang="0">
                  <a:pos x="183" y="10549"/>
                </a:cxn>
                <a:cxn ang="0">
                  <a:pos x="427" y="9891"/>
                </a:cxn>
                <a:cxn ang="0">
                  <a:pos x="827" y="9307"/>
                </a:cxn>
                <a:cxn ang="0">
                  <a:pos x="1368" y="8821"/>
                </a:cxn>
                <a:cxn ang="0">
                  <a:pos x="2024" y="8461"/>
                </a:cxn>
                <a:cxn ang="0">
                  <a:pos x="2778" y="8252"/>
                </a:cxn>
              </a:cxnLst>
              <a:rect l="0" t="0" r="r" b="b"/>
              <a:pathLst>
                <a:path w="11997" h="11700">
                  <a:moveTo>
                    <a:pt x="2778" y="8252"/>
                  </a:moveTo>
                  <a:lnTo>
                    <a:pt x="2903" y="8233"/>
                  </a:lnTo>
                  <a:lnTo>
                    <a:pt x="3031" y="8221"/>
                  </a:lnTo>
                  <a:lnTo>
                    <a:pt x="3158" y="8212"/>
                  </a:lnTo>
                  <a:lnTo>
                    <a:pt x="3288" y="8208"/>
                  </a:lnTo>
                  <a:lnTo>
                    <a:pt x="3417" y="8208"/>
                  </a:lnTo>
                  <a:lnTo>
                    <a:pt x="3548" y="8211"/>
                  </a:lnTo>
                  <a:lnTo>
                    <a:pt x="3679" y="8220"/>
                  </a:lnTo>
                  <a:lnTo>
                    <a:pt x="3810" y="8231"/>
                  </a:lnTo>
                  <a:lnTo>
                    <a:pt x="3940" y="8247"/>
                  </a:lnTo>
                  <a:lnTo>
                    <a:pt x="4070" y="8268"/>
                  </a:lnTo>
                  <a:lnTo>
                    <a:pt x="4200" y="8291"/>
                  </a:lnTo>
                  <a:lnTo>
                    <a:pt x="4329" y="8319"/>
                  </a:lnTo>
                  <a:lnTo>
                    <a:pt x="4457" y="8351"/>
                  </a:lnTo>
                  <a:lnTo>
                    <a:pt x="4583" y="8387"/>
                  </a:lnTo>
                  <a:lnTo>
                    <a:pt x="4710" y="8425"/>
                  </a:lnTo>
                  <a:lnTo>
                    <a:pt x="4833" y="8468"/>
                  </a:lnTo>
                  <a:lnTo>
                    <a:pt x="4955" y="8514"/>
                  </a:lnTo>
                  <a:lnTo>
                    <a:pt x="5076" y="8564"/>
                  </a:lnTo>
                  <a:lnTo>
                    <a:pt x="5194" y="8616"/>
                  </a:lnTo>
                  <a:lnTo>
                    <a:pt x="5310" y="8673"/>
                  </a:lnTo>
                  <a:lnTo>
                    <a:pt x="5423" y="8733"/>
                  </a:lnTo>
                  <a:lnTo>
                    <a:pt x="5534" y="8795"/>
                  </a:lnTo>
                  <a:lnTo>
                    <a:pt x="5641" y="8862"/>
                  </a:lnTo>
                  <a:lnTo>
                    <a:pt x="5745" y="8931"/>
                  </a:lnTo>
                  <a:lnTo>
                    <a:pt x="5846" y="9003"/>
                  </a:lnTo>
                  <a:lnTo>
                    <a:pt x="5943" y="9079"/>
                  </a:lnTo>
                  <a:lnTo>
                    <a:pt x="6036" y="9158"/>
                  </a:lnTo>
                  <a:lnTo>
                    <a:pt x="6126" y="9239"/>
                  </a:lnTo>
                  <a:lnTo>
                    <a:pt x="6212" y="9324"/>
                  </a:lnTo>
                  <a:lnTo>
                    <a:pt x="6292" y="9411"/>
                  </a:lnTo>
                  <a:lnTo>
                    <a:pt x="6369" y="9501"/>
                  </a:lnTo>
                  <a:lnTo>
                    <a:pt x="6440" y="9593"/>
                  </a:lnTo>
                  <a:lnTo>
                    <a:pt x="8035" y="389"/>
                  </a:lnTo>
                  <a:lnTo>
                    <a:pt x="8229" y="422"/>
                  </a:lnTo>
                  <a:lnTo>
                    <a:pt x="8273" y="536"/>
                  </a:lnTo>
                  <a:lnTo>
                    <a:pt x="8318" y="647"/>
                  </a:lnTo>
                  <a:lnTo>
                    <a:pt x="8364" y="756"/>
                  </a:lnTo>
                  <a:lnTo>
                    <a:pt x="8411" y="865"/>
                  </a:lnTo>
                  <a:lnTo>
                    <a:pt x="8459" y="972"/>
                  </a:lnTo>
                  <a:lnTo>
                    <a:pt x="8508" y="1077"/>
                  </a:lnTo>
                  <a:lnTo>
                    <a:pt x="8559" y="1181"/>
                  </a:lnTo>
                  <a:lnTo>
                    <a:pt x="8611" y="1284"/>
                  </a:lnTo>
                  <a:lnTo>
                    <a:pt x="8664" y="1385"/>
                  </a:lnTo>
                  <a:lnTo>
                    <a:pt x="8717" y="1483"/>
                  </a:lnTo>
                  <a:lnTo>
                    <a:pt x="8772" y="1581"/>
                  </a:lnTo>
                  <a:lnTo>
                    <a:pt x="8829" y="1677"/>
                  </a:lnTo>
                  <a:lnTo>
                    <a:pt x="8886" y="1772"/>
                  </a:lnTo>
                  <a:lnTo>
                    <a:pt x="8945" y="1865"/>
                  </a:lnTo>
                  <a:lnTo>
                    <a:pt x="9004" y="1956"/>
                  </a:lnTo>
                  <a:lnTo>
                    <a:pt x="9065" y="2046"/>
                  </a:lnTo>
                  <a:lnTo>
                    <a:pt x="9105" y="2103"/>
                  </a:lnTo>
                  <a:lnTo>
                    <a:pt x="9149" y="2163"/>
                  </a:lnTo>
                  <a:lnTo>
                    <a:pt x="9195" y="2224"/>
                  </a:lnTo>
                  <a:lnTo>
                    <a:pt x="9246" y="2288"/>
                  </a:lnTo>
                  <a:lnTo>
                    <a:pt x="9297" y="2355"/>
                  </a:lnTo>
                  <a:lnTo>
                    <a:pt x="9353" y="2423"/>
                  </a:lnTo>
                  <a:lnTo>
                    <a:pt x="9412" y="2494"/>
                  </a:lnTo>
                  <a:lnTo>
                    <a:pt x="9473" y="2567"/>
                  </a:lnTo>
                  <a:lnTo>
                    <a:pt x="9536" y="2643"/>
                  </a:lnTo>
                  <a:lnTo>
                    <a:pt x="9604" y="2721"/>
                  </a:lnTo>
                  <a:lnTo>
                    <a:pt x="9673" y="2802"/>
                  </a:lnTo>
                  <a:lnTo>
                    <a:pt x="9746" y="2884"/>
                  </a:lnTo>
                  <a:lnTo>
                    <a:pt x="9822" y="2970"/>
                  </a:lnTo>
                  <a:lnTo>
                    <a:pt x="9900" y="3058"/>
                  </a:lnTo>
                  <a:lnTo>
                    <a:pt x="9982" y="3148"/>
                  </a:lnTo>
                  <a:lnTo>
                    <a:pt x="10066" y="3240"/>
                  </a:lnTo>
                  <a:lnTo>
                    <a:pt x="10125" y="3305"/>
                  </a:lnTo>
                  <a:lnTo>
                    <a:pt x="10181" y="3368"/>
                  </a:lnTo>
                  <a:lnTo>
                    <a:pt x="10237" y="3429"/>
                  </a:lnTo>
                  <a:lnTo>
                    <a:pt x="10289" y="3489"/>
                  </a:lnTo>
                  <a:lnTo>
                    <a:pt x="10342" y="3547"/>
                  </a:lnTo>
                  <a:lnTo>
                    <a:pt x="10392" y="3604"/>
                  </a:lnTo>
                  <a:lnTo>
                    <a:pt x="10440" y="3659"/>
                  </a:lnTo>
                  <a:lnTo>
                    <a:pt x="10488" y="3712"/>
                  </a:lnTo>
                  <a:lnTo>
                    <a:pt x="10533" y="3764"/>
                  </a:lnTo>
                  <a:lnTo>
                    <a:pt x="10577" y="3814"/>
                  </a:lnTo>
                  <a:lnTo>
                    <a:pt x="10619" y="3863"/>
                  </a:lnTo>
                  <a:lnTo>
                    <a:pt x="10660" y="3910"/>
                  </a:lnTo>
                  <a:lnTo>
                    <a:pt x="10699" y="3955"/>
                  </a:lnTo>
                  <a:lnTo>
                    <a:pt x="10736" y="3999"/>
                  </a:lnTo>
                  <a:lnTo>
                    <a:pt x="10773" y="4041"/>
                  </a:lnTo>
                  <a:lnTo>
                    <a:pt x="10807" y="4082"/>
                  </a:lnTo>
                  <a:lnTo>
                    <a:pt x="10861" y="4149"/>
                  </a:lnTo>
                  <a:lnTo>
                    <a:pt x="10915" y="4217"/>
                  </a:lnTo>
                  <a:lnTo>
                    <a:pt x="10969" y="4284"/>
                  </a:lnTo>
                  <a:lnTo>
                    <a:pt x="11021" y="4353"/>
                  </a:lnTo>
                  <a:lnTo>
                    <a:pt x="11075" y="4422"/>
                  </a:lnTo>
                  <a:lnTo>
                    <a:pt x="11127" y="4491"/>
                  </a:lnTo>
                  <a:lnTo>
                    <a:pt x="11179" y="4561"/>
                  </a:lnTo>
                  <a:lnTo>
                    <a:pt x="11231" y="4632"/>
                  </a:lnTo>
                  <a:lnTo>
                    <a:pt x="11283" y="4702"/>
                  </a:lnTo>
                  <a:lnTo>
                    <a:pt x="11333" y="4773"/>
                  </a:lnTo>
                  <a:lnTo>
                    <a:pt x="11385" y="4845"/>
                  </a:lnTo>
                  <a:lnTo>
                    <a:pt x="11435" y="4918"/>
                  </a:lnTo>
                  <a:lnTo>
                    <a:pt x="11484" y="4990"/>
                  </a:lnTo>
                  <a:lnTo>
                    <a:pt x="11535" y="5064"/>
                  </a:lnTo>
                  <a:lnTo>
                    <a:pt x="11584" y="5137"/>
                  </a:lnTo>
                  <a:lnTo>
                    <a:pt x="11633" y="5212"/>
                  </a:lnTo>
                  <a:lnTo>
                    <a:pt x="11661" y="5259"/>
                  </a:lnTo>
                  <a:lnTo>
                    <a:pt x="11689" y="5306"/>
                  </a:lnTo>
                  <a:lnTo>
                    <a:pt x="11715" y="5353"/>
                  </a:lnTo>
                  <a:lnTo>
                    <a:pt x="11741" y="5400"/>
                  </a:lnTo>
                  <a:lnTo>
                    <a:pt x="11766" y="5447"/>
                  </a:lnTo>
                  <a:lnTo>
                    <a:pt x="11791" y="5495"/>
                  </a:lnTo>
                  <a:lnTo>
                    <a:pt x="11814" y="5542"/>
                  </a:lnTo>
                  <a:lnTo>
                    <a:pt x="11838" y="5589"/>
                  </a:lnTo>
                  <a:lnTo>
                    <a:pt x="11860" y="5636"/>
                  </a:lnTo>
                  <a:lnTo>
                    <a:pt x="11882" y="5683"/>
                  </a:lnTo>
                  <a:lnTo>
                    <a:pt x="11903" y="5730"/>
                  </a:lnTo>
                  <a:lnTo>
                    <a:pt x="11924" y="5778"/>
                  </a:lnTo>
                  <a:lnTo>
                    <a:pt x="11943" y="5825"/>
                  </a:lnTo>
                  <a:lnTo>
                    <a:pt x="11962" y="5872"/>
                  </a:lnTo>
                  <a:lnTo>
                    <a:pt x="11980" y="5920"/>
                  </a:lnTo>
                  <a:lnTo>
                    <a:pt x="11997" y="5967"/>
                  </a:lnTo>
                  <a:lnTo>
                    <a:pt x="11979" y="5896"/>
                  </a:lnTo>
                  <a:lnTo>
                    <a:pt x="11960" y="5824"/>
                  </a:lnTo>
                  <a:lnTo>
                    <a:pt x="11939" y="5752"/>
                  </a:lnTo>
                  <a:lnTo>
                    <a:pt x="11916" y="5681"/>
                  </a:lnTo>
                  <a:lnTo>
                    <a:pt x="11891" y="5609"/>
                  </a:lnTo>
                  <a:lnTo>
                    <a:pt x="11866" y="5537"/>
                  </a:lnTo>
                  <a:lnTo>
                    <a:pt x="11838" y="5467"/>
                  </a:lnTo>
                  <a:lnTo>
                    <a:pt x="11809" y="5395"/>
                  </a:lnTo>
                  <a:lnTo>
                    <a:pt x="11778" y="5323"/>
                  </a:lnTo>
                  <a:lnTo>
                    <a:pt x="11745" y="5251"/>
                  </a:lnTo>
                  <a:lnTo>
                    <a:pt x="11710" y="5179"/>
                  </a:lnTo>
                  <a:lnTo>
                    <a:pt x="11675" y="5109"/>
                  </a:lnTo>
                  <a:lnTo>
                    <a:pt x="11637" y="5037"/>
                  </a:lnTo>
                  <a:lnTo>
                    <a:pt x="11599" y="4965"/>
                  </a:lnTo>
                  <a:lnTo>
                    <a:pt x="11558" y="4893"/>
                  </a:lnTo>
                  <a:lnTo>
                    <a:pt x="11515" y="4822"/>
                  </a:lnTo>
                  <a:lnTo>
                    <a:pt x="11466" y="4747"/>
                  </a:lnTo>
                  <a:lnTo>
                    <a:pt x="11417" y="4675"/>
                  </a:lnTo>
                  <a:lnTo>
                    <a:pt x="11367" y="4601"/>
                  </a:lnTo>
                  <a:lnTo>
                    <a:pt x="11317" y="4529"/>
                  </a:lnTo>
                  <a:lnTo>
                    <a:pt x="11267" y="4456"/>
                  </a:lnTo>
                  <a:lnTo>
                    <a:pt x="11216" y="4384"/>
                  </a:lnTo>
                  <a:lnTo>
                    <a:pt x="11165" y="4313"/>
                  </a:lnTo>
                  <a:lnTo>
                    <a:pt x="11113" y="4243"/>
                  </a:lnTo>
                  <a:lnTo>
                    <a:pt x="11062" y="4172"/>
                  </a:lnTo>
                  <a:lnTo>
                    <a:pt x="11009" y="4102"/>
                  </a:lnTo>
                  <a:lnTo>
                    <a:pt x="10957" y="4032"/>
                  </a:lnTo>
                  <a:lnTo>
                    <a:pt x="10904" y="3964"/>
                  </a:lnTo>
                  <a:lnTo>
                    <a:pt x="10851" y="3895"/>
                  </a:lnTo>
                  <a:lnTo>
                    <a:pt x="10797" y="3828"/>
                  </a:lnTo>
                  <a:lnTo>
                    <a:pt x="10744" y="3760"/>
                  </a:lnTo>
                  <a:lnTo>
                    <a:pt x="10689" y="3693"/>
                  </a:lnTo>
                  <a:lnTo>
                    <a:pt x="10655" y="3652"/>
                  </a:lnTo>
                  <a:lnTo>
                    <a:pt x="10619" y="3610"/>
                  </a:lnTo>
                  <a:lnTo>
                    <a:pt x="10581" y="3566"/>
                  </a:lnTo>
                  <a:lnTo>
                    <a:pt x="10542" y="3521"/>
                  </a:lnTo>
                  <a:lnTo>
                    <a:pt x="10502" y="3474"/>
                  </a:lnTo>
                  <a:lnTo>
                    <a:pt x="10460" y="3425"/>
                  </a:lnTo>
                  <a:lnTo>
                    <a:pt x="10416" y="3375"/>
                  </a:lnTo>
                  <a:lnTo>
                    <a:pt x="10370" y="3323"/>
                  </a:lnTo>
                  <a:lnTo>
                    <a:pt x="10323" y="3269"/>
                  </a:lnTo>
                  <a:lnTo>
                    <a:pt x="10274" y="3214"/>
                  </a:lnTo>
                  <a:lnTo>
                    <a:pt x="10224" y="3158"/>
                  </a:lnTo>
                  <a:lnTo>
                    <a:pt x="10173" y="3100"/>
                  </a:lnTo>
                  <a:lnTo>
                    <a:pt x="10119" y="3040"/>
                  </a:lnTo>
                  <a:lnTo>
                    <a:pt x="10064" y="2979"/>
                  </a:lnTo>
                  <a:lnTo>
                    <a:pt x="10008" y="2915"/>
                  </a:lnTo>
                  <a:lnTo>
                    <a:pt x="9950" y="2851"/>
                  </a:lnTo>
                  <a:lnTo>
                    <a:pt x="9865" y="2759"/>
                  </a:lnTo>
                  <a:lnTo>
                    <a:pt x="9784" y="2669"/>
                  </a:lnTo>
                  <a:lnTo>
                    <a:pt x="9704" y="2581"/>
                  </a:lnTo>
                  <a:lnTo>
                    <a:pt x="9629" y="2495"/>
                  </a:lnTo>
                  <a:lnTo>
                    <a:pt x="9556" y="2413"/>
                  </a:lnTo>
                  <a:lnTo>
                    <a:pt x="9486" y="2332"/>
                  </a:lnTo>
                  <a:lnTo>
                    <a:pt x="9419" y="2254"/>
                  </a:lnTo>
                  <a:lnTo>
                    <a:pt x="9355" y="2178"/>
                  </a:lnTo>
                  <a:lnTo>
                    <a:pt x="9294" y="2105"/>
                  </a:lnTo>
                  <a:lnTo>
                    <a:pt x="9236" y="2034"/>
                  </a:lnTo>
                  <a:lnTo>
                    <a:pt x="9180" y="1966"/>
                  </a:lnTo>
                  <a:lnTo>
                    <a:pt x="9128" y="1899"/>
                  </a:lnTo>
                  <a:lnTo>
                    <a:pt x="9079" y="1835"/>
                  </a:lnTo>
                  <a:lnTo>
                    <a:pt x="9031" y="1774"/>
                  </a:lnTo>
                  <a:lnTo>
                    <a:pt x="8987" y="1714"/>
                  </a:lnTo>
                  <a:lnTo>
                    <a:pt x="8947" y="1657"/>
                  </a:lnTo>
                  <a:lnTo>
                    <a:pt x="8887" y="1567"/>
                  </a:lnTo>
                  <a:lnTo>
                    <a:pt x="8827" y="1476"/>
                  </a:lnTo>
                  <a:lnTo>
                    <a:pt x="8769" y="1382"/>
                  </a:lnTo>
                  <a:lnTo>
                    <a:pt x="8711" y="1288"/>
                  </a:lnTo>
                  <a:lnTo>
                    <a:pt x="8655" y="1192"/>
                  </a:lnTo>
                  <a:lnTo>
                    <a:pt x="8601" y="1094"/>
                  </a:lnTo>
                  <a:lnTo>
                    <a:pt x="8546" y="995"/>
                  </a:lnTo>
                  <a:lnTo>
                    <a:pt x="8493" y="894"/>
                  </a:lnTo>
                  <a:lnTo>
                    <a:pt x="8442" y="792"/>
                  </a:lnTo>
                  <a:lnTo>
                    <a:pt x="8392" y="688"/>
                  </a:lnTo>
                  <a:lnTo>
                    <a:pt x="8341" y="583"/>
                  </a:lnTo>
                  <a:lnTo>
                    <a:pt x="8293" y="476"/>
                  </a:lnTo>
                  <a:lnTo>
                    <a:pt x="8246" y="367"/>
                  </a:lnTo>
                  <a:lnTo>
                    <a:pt x="8200" y="258"/>
                  </a:lnTo>
                  <a:lnTo>
                    <a:pt x="8156" y="146"/>
                  </a:lnTo>
                  <a:lnTo>
                    <a:pt x="8112" y="33"/>
                  </a:lnTo>
                  <a:lnTo>
                    <a:pt x="7917" y="0"/>
                  </a:lnTo>
                  <a:lnTo>
                    <a:pt x="6322" y="9204"/>
                  </a:lnTo>
                  <a:lnTo>
                    <a:pt x="6252" y="9111"/>
                  </a:lnTo>
                  <a:lnTo>
                    <a:pt x="6175" y="9021"/>
                  </a:lnTo>
                  <a:lnTo>
                    <a:pt x="6094" y="8935"/>
                  </a:lnTo>
                  <a:lnTo>
                    <a:pt x="6008" y="8850"/>
                  </a:lnTo>
                  <a:lnTo>
                    <a:pt x="5920" y="8768"/>
                  </a:lnTo>
                  <a:lnTo>
                    <a:pt x="5826" y="8690"/>
                  </a:lnTo>
                  <a:lnTo>
                    <a:pt x="5729" y="8614"/>
                  </a:lnTo>
                  <a:lnTo>
                    <a:pt x="5628" y="8542"/>
                  </a:lnTo>
                  <a:lnTo>
                    <a:pt x="5523" y="8473"/>
                  </a:lnTo>
                  <a:lnTo>
                    <a:pt x="5416" y="8406"/>
                  </a:lnTo>
                  <a:lnTo>
                    <a:pt x="5306" y="8344"/>
                  </a:lnTo>
                  <a:lnTo>
                    <a:pt x="5192" y="8284"/>
                  </a:lnTo>
                  <a:lnTo>
                    <a:pt x="5076" y="8227"/>
                  </a:lnTo>
                  <a:lnTo>
                    <a:pt x="4958" y="8175"/>
                  </a:lnTo>
                  <a:lnTo>
                    <a:pt x="4838" y="8125"/>
                  </a:lnTo>
                  <a:lnTo>
                    <a:pt x="4716" y="8079"/>
                  </a:lnTo>
                  <a:lnTo>
                    <a:pt x="4592" y="8036"/>
                  </a:lnTo>
                  <a:lnTo>
                    <a:pt x="4467" y="7998"/>
                  </a:lnTo>
                  <a:lnTo>
                    <a:pt x="4339" y="7962"/>
                  </a:lnTo>
                  <a:lnTo>
                    <a:pt x="4211" y="7930"/>
                  </a:lnTo>
                  <a:lnTo>
                    <a:pt x="4083" y="7902"/>
                  </a:lnTo>
                  <a:lnTo>
                    <a:pt x="3952" y="7879"/>
                  </a:lnTo>
                  <a:lnTo>
                    <a:pt x="3823" y="7858"/>
                  </a:lnTo>
                  <a:lnTo>
                    <a:pt x="3692" y="7842"/>
                  </a:lnTo>
                  <a:lnTo>
                    <a:pt x="3561" y="7830"/>
                  </a:lnTo>
                  <a:lnTo>
                    <a:pt x="3430" y="7822"/>
                  </a:lnTo>
                  <a:lnTo>
                    <a:pt x="3300" y="7819"/>
                  </a:lnTo>
                  <a:lnTo>
                    <a:pt x="3170" y="7819"/>
                  </a:lnTo>
                  <a:lnTo>
                    <a:pt x="3041" y="7823"/>
                  </a:lnTo>
                  <a:lnTo>
                    <a:pt x="2913" y="7832"/>
                  </a:lnTo>
                  <a:lnTo>
                    <a:pt x="2785" y="7844"/>
                  </a:lnTo>
                  <a:lnTo>
                    <a:pt x="2660" y="7863"/>
                  </a:lnTo>
                  <a:lnTo>
                    <a:pt x="2502" y="7890"/>
                  </a:lnTo>
                  <a:lnTo>
                    <a:pt x="2348" y="7926"/>
                  </a:lnTo>
                  <a:lnTo>
                    <a:pt x="2197" y="7968"/>
                  </a:lnTo>
                  <a:lnTo>
                    <a:pt x="2050" y="8017"/>
                  </a:lnTo>
                  <a:lnTo>
                    <a:pt x="1907" y="8072"/>
                  </a:lnTo>
                  <a:lnTo>
                    <a:pt x="1767" y="8132"/>
                  </a:lnTo>
                  <a:lnTo>
                    <a:pt x="1631" y="8199"/>
                  </a:lnTo>
                  <a:lnTo>
                    <a:pt x="1499" y="8271"/>
                  </a:lnTo>
                  <a:lnTo>
                    <a:pt x="1373" y="8348"/>
                  </a:lnTo>
                  <a:lnTo>
                    <a:pt x="1250" y="8432"/>
                  </a:lnTo>
                  <a:lnTo>
                    <a:pt x="1132" y="8520"/>
                  </a:lnTo>
                  <a:lnTo>
                    <a:pt x="1019" y="8612"/>
                  </a:lnTo>
                  <a:lnTo>
                    <a:pt x="911" y="8709"/>
                  </a:lnTo>
                  <a:lnTo>
                    <a:pt x="808" y="8811"/>
                  </a:lnTo>
                  <a:lnTo>
                    <a:pt x="711" y="8917"/>
                  </a:lnTo>
                  <a:lnTo>
                    <a:pt x="619" y="9027"/>
                  </a:lnTo>
                  <a:lnTo>
                    <a:pt x="532" y="9140"/>
                  </a:lnTo>
                  <a:lnTo>
                    <a:pt x="451" y="9257"/>
                  </a:lnTo>
                  <a:lnTo>
                    <a:pt x="377" y="9378"/>
                  </a:lnTo>
                  <a:lnTo>
                    <a:pt x="309" y="9502"/>
                  </a:lnTo>
                  <a:lnTo>
                    <a:pt x="247" y="9628"/>
                  </a:lnTo>
                  <a:lnTo>
                    <a:pt x="192" y="9758"/>
                  </a:lnTo>
                  <a:lnTo>
                    <a:pt x="143" y="9890"/>
                  </a:lnTo>
                  <a:lnTo>
                    <a:pt x="101" y="10024"/>
                  </a:lnTo>
                  <a:lnTo>
                    <a:pt x="66" y="10160"/>
                  </a:lnTo>
                  <a:lnTo>
                    <a:pt x="39" y="10298"/>
                  </a:lnTo>
                  <a:lnTo>
                    <a:pt x="18" y="10439"/>
                  </a:lnTo>
                  <a:lnTo>
                    <a:pt x="6" y="10580"/>
                  </a:lnTo>
                  <a:lnTo>
                    <a:pt x="0" y="10723"/>
                  </a:lnTo>
                  <a:lnTo>
                    <a:pt x="2" y="10866"/>
                  </a:lnTo>
                  <a:lnTo>
                    <a:pt x="13" y="11011"/>
                  </a:lnTo>
                  <a:lnTo>
                    <a:pt x="31" y="11156"/>
                  </a:lnTo>
                  <a:lnTo>
                    <a:pt x="44" y="11226"/>
                  </a:lnTo>
                  <a:lnTo>
                    <a:pt x="58" y="11297"/>
                  </a:lnTo>
                  <a:lnTo>
                    <a:pt x="73" y="11366"/>
                  </a:lnTo>
                  <a:lnTo>
                    <a:pt x="91" y="11434"/>
                  </a:lnTo>
                  <a:lnTo>
                    <a:pt x="111" y="11502"/>
                  </a:lnTo>
                  <a:lnTo>
                    <a:pt x="132" y="11569"/>
                  </a:lnTo>
                  <a:lnTo>
                    <a:pt x="155" y="11635"/>
                  </a:lnTo>
                  <a:lnTo>
                    <a:pt x="179" y="11700"/>
                  </a:lnTo>
                  <a:lnTo>
                    <a:pt x="171" y="11662"/>
                  </a:lnTo>
                  <a:lnTo>
                    <a:pt x="163" y="11623"/>
                  </a:lnTo>
                  <a:lnTo>
                    <a:pt x="156" y="11585"/>
                  </a:lnTo>
                  <a:lnTo>
                    <a:pt x="149" y="11545"/>
                  </a:lnTo>
                  <a:lnTo>
                    <a:pt x="131" y="11400"/>
                  </a:lnTo>
                  <a:lnTo>
                    <a:pt x="120" y="11255"/>
                  </a:lnTo>
                  <a:lnTo>
                    <a:pt x="117" y="11112"/>
                  </a:lnTo>
                  <a:lnTo>
                    <a:pt x="122" y="10969"/>
                  </a:lnTo>
                  <a:lnTo>
                    <a:pt x="135" y="10828"/>
                  </a:lnTo>
                  <a:lnTo>
                    <a:pt x="156" y="10687"/>
                  </a:lnTo>
                  <a:lnTo>
                    <a:pt x="183" y="10549"/>
                  </a:lnTo>
                  <a:lnTo>
                    <a:pt x="219" y="10413"/>
                  </a:lnTo>
                  <a:lnTo>
                    <a:pt x="261" y="10279"/>
                  </a:lnTo>
                  <a:lnTo>
                    <a:pt x="309" y="10147"/>
                  </a:lnTo>
                  <a:lnTo>
                    <a:pt x="365" y="10017"/>
                  </a:lnTo>
                  <a:lnTo>
                    <a:pt x="427" y="9891"/>
                  </a:lnTo>
                  <a:lnTo>
                    <a:pt x="495" y="9767"/>
                  </a:lnTo>
                  <a:lnTo>
                    <a:pt x="569" y="9647"/>
                  </a:lnTo>
                  <a:lnTo>
                    <a:pt x="650" y="9530"/>
                  </a:lnTo>
                  <a:lnTo>
                    <a:pt x="736" y="9416"/>
                  </a:lnTo>
                  <a:lnTo>
                    <a:pt x="827" y="9307"/>
                  </a:lnTo>
                  <a:lnTo>
                    <a:pt x="925" y="9200"/>
                  </a:lnTo>
                  <a:lnTo>
                    <a:pt x="1028" y="9099"/>
                  </a:lnTo>
                  <a:lnTo>
                    <a:pt x="1136" y="9001"/>
                  </a:lnTo>
                  <a:lnTo>
                    <a:pt x="1250" y="8909"/>
                  </a:lnTo>
                  <a:lnTo>
                    <a:pt x="1368" y="8821"/>
                  </a:lnTo>
                  <a:lnTo>
                    <a:pt x="1490" y="8738"/>
                  </a:lnTo>
                  <a:lnTo>
                    <a:pt x="1617" y="8660"/>
                  </a:lnTo>
                  <a:lnTo>
                    <a:pt x="1749" y="8588"/>
                  </a:lnTo>
                  <a:lnTo>
                    <a:pt x="1884" y="8522"/>
                  </a:lnTo>
                  <a:lnTo>
                    <a:pt x="2024" y="8461"/>
                  </a:lnTo>
                  <a:lnTo>
                    <a:pt x="2168" y="8406"/>
                  </a:lnTo>
                  <a:lnTo>
                    <a:pt x="2315" y="8358"/>
                  </a:lnTo>
                  <a:lnTo>
                    <a:pt x="2466" y="8315"/>
                  </a:lnTo>
                  <a:lnTo>
                    <a:pt x="2620" y="8280"/>
                  </a:lnTo>
                  <a:lnTo>
                    <a:pt x="2778" y="8252"/>
                  </a:lnTo>
                  <a:close/>
                </a:path>
              </a:pathLst>
            </a:custGeom>
            <a:solidFill>
              <a:srgbClr val="F2D1E0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9" name="자유형 18"/>
          <p:cNvSpPr>
            <a:spLocks/>
          </p:cNvSpPr>
          <p:nvPr/>
        </p:nvSpPr>
        <p:spPr bwMode="auto">
          <a:xfrm flipV="1">
            <a:off x="-9525" y="6151479"/>
            <a:ext cx="9163050" cy="7077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9C70D6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 flipV="1">
            <a:off x="4381500" y="6425527"/>
            <a:ext cx="4762500" cy="4337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9C70D6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1" name="Picture 2" descr="C:\Documents and Settings\Administrator\바탕 화면\작업방\이미지\음악관련\OPENAS_1105391.jpg"/>
          <p:cNvPicPr>
            <a:picLocks noChangeAspect="1" noChangeArrowheads="1"/>
          </p:cNvPicPr>
          <p:nvPr userDrawn="1"/>
        </p:nvPicPr>
        <p:blipFill>
          <a:blip r:embed="rId13" cstate="print"/>
          <a:srcRect l="50399" t="22050" r="776"/>
          <a:stretch>
            <a:fillRect/>
          </a:stretch>
        </p:blipFill>
        <p:spPr bwMode="auto">
          <a:xfrm>
            <a:off x="8253117" y="5729613"/>
            <a:ext cx="792088" cy="1029173"/>
          </a:xfrm>
          <a:prstGeom prst="roundRect">
            <a:avLst/>
          </a:prstGeom>
          <a:noFill/>
          <a:ln>
            <a:noFill/>
          </a:ln>
          <a:effectLst/>
        </p:spPr>
      </p:pic>
      <p:grpSp>
        <p:nvGrpSpPr>
          <p:cNvPr id="22" name="그룹 42"/>
          <p:cNvGrpSpPr/>
          <p:nvPr userDrawn="1"/>
        </p:nvGrpSpPr>
        <p:grpSpPr>
          <a:xfrm>
            <a:off x="7461029" y="5420028"/>
            <a:ext cx="907529" cy="692212"/>
            <a:chOff x="1547664" y="1484784"/>
            <a:chExt cx="1619330" cy="1235135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1747699" y="1572101"/>
              <a:ext cx="1419295" cy="914445"/>
            </a:xfrm>
            <a:custGeom>
              <a:avLst/>
              <a:gdLst/>
              <a:ahLst/>
              <a:cxnLst>
                <a:cxn ang="0">
                  <a:pos x="66" y="2"/>
                </a:cxn>
                <a:cxn ang="0">
                  <a:pos x="40" y="14"/>
                </a:cxn>
                <a:cxn ang="0">
                  <a:pos x="19" y="36"/>
                </a:cxn>
                <a:cxn ang="0">
                  <a:pos x="5" y="65"/>
                </a:cxn>
                <a:cxn ang="0">
                  <a:pos x="0" y="96"/>
                </a:cxn>
                <a:cxn ang="0">
                  <a:pos x="5" y="124"/>
                </a:cxn>
                <a:cxn ang="0">
                  <a:pos x="19" y="144"/>
                </a:cxn>
                <a:cxn ang="0">
                  <a:pos x="42" y="156"/>
                </a:cxn>
                <a:cxn ang="0">
                  <a:pos x="443" y="206"/>
                </a:cxn>
                <a:cxn ang="0">
                  <a:pos x="950" y="296"/>
                </a:cxn>
                <a:cxn ang="0">
                  <a:pos x="1433" y="415"/>
                </a:cxn>
                <a:cxn ang="0">
                  <a:pos x="1891" y="562"/>
                </a:cxn>
                <a:cxn ang="0">
                  <a:pos x="2323" y="733"/>
                </a:cxn>
                <a:cxn ang="0">
                  <a:pos x="2727" y="931"/>
                </a:cxn>
                <a:cxn ang="0">
                  <a:pos x="3104" y="1152"/>
                </a:cxn>
                <a:cxn ang="0">
                  <a:pos x="3450" y="1396"/>
                </a:cxn>
                <a:cxn ang="0">
                  <a:pos x="3711" y="1611"/>
                </a:cxn>
                <a:cxn ang="0">
                  <a:pos x="3930" y="1826"/>
                </a:cxn>
                <a:cxn ang="0">
                  <a:pos x="4134" y="2052"/>
                </a:cxn>
                <a:cxn ang="0">
                  <a:pos x="4322" y="2289"/>
                </a:cxn>
                <a:cxn ang="0">
                  <a:pos x="4499" y="2533"/>
                </a:cxn>
                <a:cxn ang="0">
                  <a:pos x="4790" y="2976"/>
                </a:cxn>
                <a:cxn ang="0">
                  <a:pos x="5071" y="3435"/>
                </a:cxn>
                <a:cxn ang="0">
                  <a:pos x="5250" y="3725"/>
                </a:cxn>
                <a:cxn ang="0">
                  <a:pos x="5445" y="4030"/>
                </a:cxn>
                <a:cxn ang="0">
                  <a:pos x="5698" y="4361"/>
                </a:cxn>
                <a:cxn ang="0">
                  <a:pos x="5979" y="4635"/>
                </a:cxn>
                <a:cxn ang="0">
                  <a:pos x="6284" y="4854"/>
                </a:cxn>
                <a:cxn ang="0">
                  <a:pos x="6611" y="5017"/>
                </a:cxn>
                <a:cxn ang="0">
                  <a:pos x="6958" y="5124"/>
                </a:cxn>
                <a:cxn ang="0">
                  <a:pos x="7324" y="5176"/>
                </a:cxn>
                <a:cxn ang="0">
                  <a:pos x="7703" y="5173"/>
                </a:cxn>
                <a:cxn ang="0">
                  <a:pos x="8003" y="5132"/>
                </a:cxn>
                <a:cxn ang="0">
                  <a:pos x="8029" y="5108"/>
                </a:cxn>
                <a:cxn ang="0">
                  <a:pos x="8045" y="5071"/>
                </a:cxn>
                <a:cxn ang="0">
                  <a:pos x="8042" y="5043"/>
                </a:cxn>
                <a:cxn ang="0">
                  <a:pos x="7929" y="5054"/>
                </a:cxn>
                <a:cxn ang="0">
                  <a:pos x="7549" y="5084"/>
                </a:cxn>
                <a:cxn ang="0">
                  <a:pos x="7182" y="5058"/>
                </a:cxn>
                <a:cxn ang="0">
                  <a:pos x="6832" y="4977"/>
                </a:cxn>
                <a:cxn ang="0">
                  <a:pos x="6501" y="4842"/>
                </a:cxn>
                <a:cxn ang="0">
                  <a:pos x="6190" y="4653"/>
                </a:cxn>
                <a:cxn ang="0">
                  <a:pos x="5902" y="4408"/>
                </a:cxn>
                <a:cxn ang="0">
                  <a:pos x="5640" y="4108"/>
                </a:cxn>
                <a:cxn ang="0">
                  <a:pos x="5418" y="3776"/>
                </a:cxn>
                <a:cxn ang="0">
                  <a:pos x="5239" y="3487"/>
                </a:cxn>
                <a:cxn ang="0">
                  <a:pos x="5027" y="3138"/>
                </a:cxn>
                <a:cxn ang="0">
                  <a:pos x="4705" y="2621"/>
                </a:cxn>
                <a:cxn ang="0">
                  <a:pos x="4491" y="2306"/>
                </a:cxn>
                <a:cxn ang="0">
                  <a:pos x="4307" y="2062"/>
                </a:cxn>
                <a:cxn ang="0">
                  <a:pos x="4111" y="1827"/>
                </a:cxn>
                <a:cxn ang="0">
                  <a:pos x="3899" y="1603"/>
                </a:cxn>
                <a:cxn ang="0">
                  <a:pos x="3668" y="1392"/>
                </a:cxn>
                <a:cxn ang="0">
                  <a:pos x="3353" y="1148"/>
                </a:cxn>
                <a:cxn ang="0">
                  <a:pos x="2987" y="910"/>
                </a:cxn>
                <a:cxn ang="0">
                  <a:pos x="2593" y="696"/>
                </a:cxn>
                <a:cxn ang="0">
                  <a:pos x="2171" y="506"/>
                </a:cxn>
                <a:cxn ang="0">
                  <a:pos x="1722" y="342"/>
                </a:cxn>
                <a:cxn ang="0">
                  <a:pos x="1246" y="205"/>
                </a:cxn>
                <a:cxn ang="0">
                  <a:pos x="746" y="96"/>
                </a:cxn>
                <a:cxn ang="0">
                  <a:pos x="220" y="16"/>
                </a:cxn>
              </a:cxnLst>
              <a:rect l="0" t="0" r="r" b="b"/>
              <a:pathLst>
                <a:path w="8046" h="5181">
                  <a:moveTo>
                    <a:pt x="85" y="0"/>
                  </a:moveTo>
                  <a:lnTo>
                    <a:pt x="79" y="0"/>
                  </a:lnTo>
                  <a:lnTo>
                    <a:pt x="73" y="0"/>
                  </a:lnTo>
                  <a:lnTo>
                    <a:pt x="66" y="2"/>
                  </a:lnTo>
                  <a:lnTo>
                    <a:pt x="60" y="3"/>
                  </a:lnTo>
                  <a:lnTo>
                    <a:pt x="53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5" y="18"/>
                  </a:lnTo>
                  <a:lnTo>
                    <a:pt x="29" y="24"/>
                  </a:lnTo>
                  <a:lnTo>
                    <a:pt x="24" y="29"/>
                  </a:lnTo>
                  <a:lnTo>
                    <a:pt x="19" y="36"/>
                  </a:lnTo>
                  <a:lnTo>
                    <a:pt x="15" y="42"/>
                  </a:lnTo>
                  <a:lnTo>
                    <a:pt x="10" y="50"/>
                  </a:lnTo>
                  <a:lnTo>
                    <a:pt x="7" y="56"/>
                  </a:lnTo>
                  <a:lnTo>
                    <a:pt x="5" y="65"/>
                  </a:lnTo>
                  <a:lnTo>
                    <a:pt x="2" y="72"/>
                  </a:lnTo>
                  <a:lnTo>
                    <a:pt x="1" y="81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103"/>
                  </a:lnTo>
                  <a:lnTo>
                    <a:pt x="1" y="111"/>
                  </a:lnTo>
                  <a:lnTo>
                    <a:pt x="3" y="117"/>
                  </a:lnTo>
                  <a:lnTo>
                    <a:pt x="5" y="124"/>
                  </a:lnTo>
                  <a:lnTo>
                    <a:pt x="8" y="129"/>
                  </a:lnTo>
                  <a:lnTo>
                    <a:pt x="12" y="135"/>
                  </a:lnTo>
                  <a:lnTo>
                    <a:pt x="15" y="140"/>
                  </a:lnTo>
                  <a:lnTo>
                    <a:pt x="19" y="144"/>
                  </a:lnTo>
                  <a:lnTo>
                    <a:pt x="24" y="148"/>
                  </a:lnTo>
                  <a:lnTo>
                    <a:pt x="30" y="151"/>
                  </a:lnTo>
                  <a:lnTo>
                    <a:pt x="35" y="154"/>
                  </a:lnTo>
                  <a:lnTo>
                    <a:pt x="42" y="156"/>
                  </a:lnTo>
                  <a:lnTo>
                    <a:pt x="48" y="157"/>
                  </a:lnTo>
                  <a:lnTo>
                    <a:pt x="181" y="172"/>
                  </a:lnTo>
                  <a:lnTo>
                    <a:pt x="313" y="188"/>
                  </a:lnTo>
                  <a:lnTo>
                    <a:pt x="443" y="206"/>
                  </a:lnTo>
                  <a:lnTo>
                    <a:pt x="572" y="225"/>
                  </a:lnTo>
                  <a:lnTo>
                    <a:pt x="699" y="248"/>
                  </a:lnTo>
                  <a:lnTo>
                    <a:pt x="826" y="271"/>
                  </a:lnTo>
                  <a:lnTo>
                    <a:pt x="950" y="296"/>
                  </a:lnTo>
                  <a:lnTo>
                    <a:pt x="1073" y="324"/>
                  </a:lnTo>
                  <a:lnTo>
                    <a:pt x="1195" y="353"/>
                  </a:lnTo>
                  <a:lnTo>
                    <a:pt x="1315" y="383"/>
                  </a:lnTo>
                  <a:lnTo>
                    <a:pt x="1433" y="415"/>
                  </a:lnTo>
                  <a:lnTo>
                    <a:pt x="1550" y="449"/>
                  </a:lnTo>
                  <a:lnTo>
                    <a:pt x="1665" y="485"/>
                  </a:lnTo>
                  <a:lnTo>
                    <a:pt x="1779" y="522"/>
                  </a:lnTo>
                  <a:lnTo>
                    <a:pt x="1891" y="562"/>
                  </a:lnTo>
                  <a:lnTo>
                    <a:pt x="2001" y="602"/>
                  </a:lnTo>
                  <a:lnTo>
                    <a:pt x="2111" y="645"/>
                  </a:lnTo>
                  <a:lnTo>
                    <a:pt x="2218" y="688"/>
                  </a:lnTo>
                  <a:lnTo>
                    <a:pt x="2323" y="733"/>
                  </a:lnTo>
                  <a:lnTo>
                    <a:pt x="2427" y="781"/>
                  </a:lnTo>
                  <a:lnTo>
                    <a:pt x="2529" y="829"/>
                  </a:lnTo>
                  <a:lnTo>
                    <a:pt x="2629" y="879"/>
                  </a:lnTo>
                  <a:lnTo>
                    <a:pt x="2727" y="931"/>
                  </a:lnTo>
                  <a:lnTo>
                    <a:pt x="2824" y="984"/>
                  </a:lnTo>
                  <a:lnTo>
                    <a:pt x="2919" y="1039"/>
                  </a:lnTo>
                  <a:lnTo>
                    <a:pt x="3012" y="1095"/>
                  </a:lnTo>
                  <a:lnTo>
                    <a:pt x="3104" y="1152"/>
                  </a:lnTo>
                  <a:lnTo>
                    <a:pt x="3193" y="1211"/>
                  </a:lnTo>
                  <a:lnTo>
                    <a:pt x="3281" y="1272"/>
                  </a:lnTo>
                  <a:lnTo>
                    <a:pt x="3367" y="1333"/>
                  </a:lnTo>
                  <a:lnTo>
                    <a:pt x="3450" y="1396"/>
                  </a:lnTo>
                  <a:lnTo>
                    <a:pt x="3533" y="1460"/>
                  </a:lnTo>
                  <a:lnTo>
                    <a:pt x="3593" y="1510"/>
                  </a:lnTo>
                  <a:lnTo>
                    <a:pt x="3653" y="1560"/>
                  </a:lnTo>
                  <a:lnTo>
                    <a:pt x="3711" y="1611"/>
                  </a:lnTo>
                  <a:lnTo>
                    <a:pt x="3767" y="1664"/>
                  </a:lnTo>
                  <a:lnTo>
                    <a:pt x="3823" y="1716"/>
                  </a:lnTo>
                  <a:lnTo>
                    <a:pt x="3877" y="1771"/>
                  </a:lnTo>
                  <a:lnTo>
                    <a:pt x="3930" y="1826"/>
                  </a:lnTo>
                  <a:lnTo>
                    <a:pt x="3983" y="1882"/>
                  </a:lnTo>
                  <a:lnTo>
                    <a:pt x="4034" y="1937"/>
                  </a:lnTo>
                  <a:lnTo>
                    <a:pt x="4085" y="1994"/>
                  </a:lnTo>
                  <a:lnTo>
                    <a:pt x="4134" y="2052"/>
                  </a:lnTo>
                  <a:lnTo>
                    <a:pt x="4182" y="2110"/>
                  </a:lnTo>
                  <a:lnTo>
                    <a:pt x="4229" y="2169"/>
                  </a:lnTo>
                  <a:lnTo>
                    <a:pt x="4276" y="2229"/>
                  </a:lnTo>
                  <a:lnTo>
                    <a:pt x="4322" y="2289"/>
                  </a:lnTo>
                  <a:lnTo>
                    <a:pt x="4367" y="2349"/>
                  </a:lnTo>
                  <a:lnTo>
                    <a:pt x="4412" y="2410"/>
                  </a:lnTo>
                  <a:lnTo>
                    <a:pt x="4456" y="2472"/>
                  </a:lnTo>
                  <a:lnTo>
                    <a:pt x="4499" y="2533"/>
                  </a:lnTo>
                  <a:lnTo>
                    <a:pt x="4542" y="2596"/>
                  </a:lnTo>
                  <a:lnTo>
                    <a:pt x="4627" y="2722"/>
                  </a:lnTo>
                  <a:lnTo>
                    <a:pt x="4708" y="2849"/>
                  </a:lnTo>
                  <a:lnTo>
                    <a:pt x="4790" y="2976"/>
                  </a:lnTo>
                  <a:lnTo>
                    <a:pt x="4869" y="3104"/>
                  </a:lnTo>
                  <a:lnTo>
                    <a:pt x="4948" y="3232"/>
                  </a:lnTo>
                  <a:lnTo>
                    <a:pt x="5026" y="3362"/>
                  </a:lnTo>
                  <a:lnTo>
                    <a:pt x="5071" y="3435"/>
                  </a:lnTo>
                  <a:lnTo>
                    <a:pt x="5115" y="3508"/>
                  </a:lnTo>
                  <a:lnTo>
                    <a:pt x="5160" y="3581"/>
                  </a:lnTo>
                  <a:lnTo>
                    <a:pt x="5205" y="3652"/>
                  </a:lnTo>
                  <a:lnTo>
                    <a:pt x="5250" y="3725"/>
                  </a:lnTo>
                  <a:lnTo>
                    <a:pt x="5295" y="3797"/>
                  </a:lnTo>
                  <a:lnTo>
                    <a:pt x="5341" y="3868"/>
                  </a:lnTo>
                  <a:lnTo>
                    <a:pt x="5386" y="3938"/>
                  </a:lnTo>
                  <a:lnTo>
                    <a:pt x="5445" y="4030"/>
                  </a:lnTo>
                  <a:lnTo>
                    <a:pt x="5505" y="4118"/>
                  </a:lnTo>
                  <a:lnTo>
                    <a:pt x="5569" y="4202"/>
                  </a:lnTo>
                  <a:lnTo>
                    <a:pt x="5633" y="4284"/>
                  </a:lnTo>
                  <a:lnTo>
                    <a:pt x="5698" y="4361"/>
                  </a:lnTo>
                  <a:lnTo>
                    <a:pt x="5766" y="4435"/>
                  </a:lnTo>
                  <a:lnTo>
                    <a:pt x="5835" y="4506"/>
                  </a:lnTo>
                  <a:lnTo>
                    <a:pt x="5906" y="4572"/>
                  </a:lnTo>
                  <a:lnTo>
                    <a:pt x="5979" y="4635"/>
                  </a:lnTo>
                  <a:lnTo>
                    <a:pt x="6053" y="4696"/>
                  </a:lnTo>
                  <a:lnTo>
                    <a:pt x="6128" y="4752"/>
                  </a:lnTo>
                  <a:lnTo>
                    <a:pt x="6205" y="4805"/>
                  </a:lnTo>
                  <a:lnTo>
                    <a:pt x="6284" y="4854"/>
                  </a:lnTo>
                  <a:lnTo>
                    <a:pt x="6364" y="4900"/>
                  </a:lnTo>
                  <a:lnTo>
                    <a:pt x="6445" y="4943"/>
                  </a:lnTo>
                  <a:lnTo>
                    <a:pt x="6528" y="4982"/>
                  </a:lnTo>
                  <a:lnTo>
                    <a:pt x="6611" y="5017"/>
                  </a:lnTo>
                  <a:lnTo>
                    <a:pt x="6696" y="5049"/>
                  </a:lnTo>
                  <a:lnTo>
                    <a:pt x="6783" y="5078"/>
                  </a:lnTo>
                  <a:lnTo>
                    <a:pt x="6871" y="5103"/>
                  </a:lnTo>
                  <a:lnTo>
                    <a:pt x="6958" y="5124"/>
                  </a:lnTo>
                  <a:lnTo>
                    <a:pt x="7048" y="5143"/>
                  </a:lnTo>
                  <a:lnTo>
                    <a:pt x="7140" y="5158"/>
                  </a:lnTo>
                  <a:lnTo>
                    <a:pt x="7231" y="5168"/>
                  </a:lnTo>
                  <a:lnTo>
                    <a:pt x="7324" y="5176"/>
                  </a:lnTo>
                  <a:lnTo>
                    <a:pt x="7417" y="5180"/>
                  </a:lnTo>
                  <a:lnTo>
                    <a:pt x="7511" y="5181"/>
                  </a:lnTo>
                  <a:lnTo>
                    <a:pt x="7607" y="5179"/>
                  </a:lnTo>
                  <a:lnTo>
                    <a:pt x="7703" y="5173"/>
                  </a:lnTo>
                  <a:lnTo>
                    <a:pt x="7801" y="5163"/>
                  </a:lnTo>
                  <a:lnTo>
                    <a:pt x="7898" y="5150"/>
                  </a:lnTo>
                  <a:lnTo>
                    <a:pt x="7997" y="5134"/>
                  </a:lnTo>
                  <a:lnTo>
                    <a:pt x="8003" y="5132"/>
                  </a:lnTo>
                  <a:lnTo>
                    <a:pt x="8011" y="5128"/>
                  </a:lnTo>
                  <a:lnTo>
                    <a:pt x="8017" y="5122"/>
                  </a:lnTo>
                  <a:lnTo>
                    <a:pt x="8024" y="5116"/>
                  </a:lnTo>
                  <a:lnTo>
                    <a:pt x="8029" y="5108"/>
                  </a:lnTo>
                  <a:lnTo>
                    <a:pt x="8034" y="5100"/>
                  </a:lnTo>
                  <a:lnTo>
                    <a:pt x="8040" y="5090"/>
                  </a:lnTo>
                  <a:lnTo>
                    <a:pt x="8043" y="5080"/>
                  </a:lnTo>
                  <a:lnTo>
                    <a:pt x="8045" y="5071"/>
                  </a:lnTo>
                  <a:lnTo>
                    <a:pt x="8046" y="5062"/>
                  </a:lnTo>
                  <a:lnTo>
                    <a:pt x="8046" y="5055"/>
                  </a:lnTo>
                  <a:lnTo>
                    <a:pt x="8044" y="5048"/>
                  </a:lnTo>
                  <a:lnTo>
                    <a:pt x="8042" y="5043"/>
                  </a:lnTo>
                  <a:lnTo>
                    <a:pt x="8038" y="5040"/>
                  </a:lnTo>
                  <a:lnTo>
                    <a:pt x="8033" y="5039"/>
                  </a:lnTo>
                  <a:lnTo>
                    <a:pt x="8027" y="5039"/>
                  </a:lnTo>
                  <a:lnTo>
                    <a:pt x="7929" y="5054"/>
                  </a:lnTo>
                  <a:lnTo>
                    <a:pt x="7834" y="5066"/>
                  </a:lnTo>
                  <a:lnTo>
                    <a:pt x="7737" y="5075"/>
                  </a:lnTo>
                  <a:lnTo>
                    <a:pt x="7643" y="5080"/>
                  </a:lnTo>
                  <a:lnTo>
                    <a:pt x="7549" y="5084"/>
                  </a:lnTo>
                  <a:lnTo>
                    <a:pt x="7457" y="5081"/>
                  </a:lnTo>
                  <a:lnTo>
                    <a:pt x="7365" y="5077"/>
                  </a:lnTo>
                  <a:lnTo>
                    <a:pt x="7272" y="5070"/>
                  </a:lnTo>
                  <a:lnTo>
                    <a:pt x="7182" y="5058"/>
                  </a:lnTo>
                  <a:lnTo>
                    <a:pt x="7093" y="5043"/>
                  </a:lnTo>
                  <a:lnTo>
                    <a:pt x="7006" y="5025"/>
                  </a:lnTo>
                  <a:lnTo>
                    <a:pt x="6919" y="5003"/>
                  </a:lnTo>
                  <a:lnTo>
                    <a:pt x="6832" y="4977"/>
                  </a:lnTo>
                  <a:lnTo>
                    <a:pt x="6747" y="4950"/>
                  </a:lnTo>
                  <a:lnTo>
                    <a:pt x="6664" y="4917"/>
                  </a:lnTo>
                  <a:lnTo>
                    <a:pt x="6581" y="4882"/>
                  </a:lnTo>
                  <a:lnTo>
                    <a:pt x="6501" y="4842"/>
                  </a:lnTo>
                  <a:lnTo>
                    <a:pt x="6421" y="4801"/>
                  </a:lnTo>
                  <a:lnTo>
                    <a:pt x="6342" y="4754"/>
                  </a:lnTo>
                  <a:lnTo>
                    <a:pt x="6265" y="4705"/>
                  </a:lnTo>
                  <a:lnTo>
                    <a:pt x="6190" y="4653"/>
                  </a:lnTo>
                  <a:lnTo>
                    <a:pt x="6116" y="4597"/>
                  </a:lnTo>
                  <a:lnTo>
                    <a:pt x="6043" y="4538"/>
                  </a:lnTo>
                  <a:lnTo>
                    <a:pt x="5972" y="4475"/>
                  </a:lnTo>
                  <a:lnTo>
                    <a:pt x="5902" y="4408"/>
                  </a:lnTo>
                  <a:lnTo>
                    <a:pt x="5834" y="4339"/>
                  </a:lnTo>
                  <a:lnTo>
                    <a:pt x="5768" y="4265"/>
                  </a:lnTo>
                  <a:lnTo>
                    <a:pt x="5704" y="4187"/>
                  </a:lnTo>
                  <a:lnTo>
                    <a:pt x="5640" y="4108"/>
                  </a:lnTo>
                  <a:lnTo>
                    <a:pt x="5579" y="4023"/>
                  </a:lnTo>
                  <a:lnTo>
                    <a:pt x="5520" y="3937"/>
                  </a:lnTo>
                  <a:lnTo>
                    <a:pt x="5463" y="3845"/>
                  </a:lnTo>
                  <a:lnTo>
                    <a:pt x="5418" y="3776"/>
                  </a:lnTo>
                  <a:lnTo>
                    <a:pt x="5373" y="3704"/>
                  </a:lnTo>
                  <a:lnTo>
                    <a:pt x="5328" y="3632"/>
                  </a:lnTo>
                  <a:lnTo>
                    <a:pt x="5283" y="3560"/>
                  </a:lnTo>
                  <a:lnTo>
                    <a:pt x="5239" y="3487"/>
                  </a:lnTo>
                  <a:lnTo>
                    <a:pt x="5194" y="3415"/>
                  </a:lnTo>
                  <a:lnTo>
                    <a:pt x="5150" y="3342"/>
                  </a:lnTo>
                  <a:lnTo>
                    <a:pt x="5106" y="3268"/>
                  </a:lnTo>
                  <a:lnTo>
                    <a:pt x="5027" y="3138"/>
                  </a:lnTo>
                  <a:lnTo>
                    <a:pt x="4948" y="3008"/>
                  </a:lnTo>
                  <a:lnTo>
                    <a:pt x="4869" y="2879"/>
                  </a:lnTo>
                  <a:lnTo>
                    <a:pt x="4787" y="2750"/>
                  </a:lnTo>
                  <a:lnTo>
                    <a:pt x="4705" y="2621"/>
                  </a:lnTo>
                  <a:lnTo>
                    <a:pt x="4621" y="2494"/>
                  </a:lnTo>
                  <a:lnTo>
                    <a:pt x="4578" y="2432"/>
                  </a:lnTo>
                  <a:lnTo>
                    <a:pt x="4535" y="2368"/>
                  </a:lnTo>
                  <a:lnTo>
                    <a:pt x="4491" y="2306"/>
                  </a:lnTo>
                  <a:lnTo>
                    <a:pt x="4447" y="2244"/>
                  </a:lnTo>
                  <a:lnTo>
                    <a:pt x="4401" y="2183"/>
                  </a:lnTo>
                  <a:lnTo>
                    <a:pt x="4355" y="2123"/>
                  </a:lnTo>
                  <a:lnTo>
                    <a:pt x="4307" y="2062"/>
                  </a:lnTo>
                  <a:lnTo>
                    <a:pt x="4260" y="2003"/>
                  </a:lnTo>
                  <a:lnTo>
                    <a:pt x="4211" y="1944"/>
                  </a:lnTo>
                  <a:lnTo>
                    <a:pt x="4162" y="1885"/>
                  </a:lnTo>
                  <a:lnTo>
                    <a:pt x="4111" y="1827"/>
                  </a:lnTo>
                  <a:lnTo>
                    <a:pt x="4060" y="1770"/>
                  </a:lnTo>
                  <a:lnTo>
                    <a:pt x="4007" y="1713"/>
                  </a:lnTo>
                  <a:lnTo>
                    <a:pt x="3954" y="1658"/>
                  </a:lnTo>
                  <a:lnTo>
                    <a:pt x="3899" y="1603"/>
                  </a:lnTo>
                  <a:lnTo>
                    <a:pt x="3843" y="1549"/>
                  </a:lnTo>
                  <a:lnTo>
                    <a:pt x="3786" y="1496"/>
                  </a:lnTo>
                  <a:lnTo>
                    <a:pt x="3728" y="1443"/>
                  </a:lnTo>
                  <a:lnTo>
                    <a:pt x="3668" y="1392"/>
                  </a:lnTo>
                  <a:lnTo>
                    <a:pt x="3607" y="1341"/>
                  </a:lnTo>
                  <a:lnTo>
                    <a:pt x="3524" y="1276"/>
                  </a:lnTo>
                  <a:lnTo>
                    <a:pt x="3439" y="1212"/>
                  </a:lnTo>
                  <a:lnTo>
                    <a:pt x="3353" y="1148"/>
                  </a:lnTo>
                  <a:lnTo>
                    <a:pt x="3264" y="1086"/>
                  </a:lnTo>
                  <a:lnTo>
                    <a:pt x="3174" y="1026"/>
                  </a:lnTo>
                  <a:lnTo>
                    <a:pt x="3082" y="967"/>
                  </a:lnTo>
                  <a:lnTo>
                    <a:pt x="2987" y="910"/>
                  </a:lnTo>
                  <a:lnTo>
                    <a:pt x="2892" y="855"/>
                  </a:lnTo>
                  <a:lnTo>
                    <a:pt x="2794" y="800"/>
                  </a:lnTo>
                  <a:lnTo>
                    <a:pt x="2695" y="747"/>
                  </a:lnTo>
                  <a:lnTo>
                    <a:pt x="2593" y="696"/>
                  </a:lnTo>
                  <a:lnTo>
                    <a:pt x="2490" y="646"/>
                  </a:lnTo>
                  <a:lnTo>
                    <a:pt x="2385" y="598"/>
                  </a:lnTo>
                  <a:lnTo>
                    <a:pt x="2279" y="551"/>
                  </a:lnTo>
                  <a:lnTo>
                    <a:pt x="2171" y="506"/>
                  </a:lnTo>
                  <a:lnTo>
                    <a:pt x="2061" y="462"/>
                  </a:lnTo>
                  <a:lnTo>
                    <a:pt x="1949" y="420"/>
                  </a:lnTo>
                  <a:lnTo>
                    <a:pt x="1836" y="381"/>
                  </a:lnTo>
                  <a:lnTo>
                    <a:pt x="1722" y="342"/>
                  </a:lnTo>
                  <a:lnTo>
                    <a:pt x="1605" y="306"/>
                  </a:lnTo>
                  <a:lnTo>
                    <a:pt x="1487" y="270"/>
                  </a:lnTo>
                  <a:lnTo>
                    <a:pt x="1367" y="237"/>
                  </a:lnTo>
                  <a:lnTo>
                    <a:pt x="1246" y="205"/>
                  </a:lnTo>
                  <a:lnTo>
                    <a:pt x="1123" y="175"/>
                  </a:lnTo>
                  <a:lnTo>
                    <a:pt x="998" y="147"/>
                  </a:lnTo>
                  <a:lnTo>
                    <a:pt x="873" y="120"/>
                  </a:lnTo>
                  <a:lnTo>
                    <a:pt x="746" y="96"/>
                  </a:lnTo>
                  <a:lnTo>
                    <a:pt x="616" y="73"/>
                  </a:lnTo>
                  <a:lnTo>
                    <a:pt x="486" y="52"/>
                  </a:lnTo>
                  <a:lnTo>
                    <a:pt x="354" y="33"/>
                  </a:lnTo>
                  <a:lnTo>
                    <a:pt x="220" y="16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1696896" y="1659418"/>
              <a:ext cx="1438346" cy="884281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40" y="14"/>
                </a:cxn>
                <a:cxn ang="0">
                  <a:pos x="20" y="35"/>
                </a:cxn>
                <a:cxn ang="0">
                  <a:pos x="5" y="64"/>
                </a:cxn>
                <a:cxn ang="0">
                  <a:pos x="0" y="95"/>
                </a:cxn>
                <a:cxn ang="0">
                  <a:pos x="6" y="123"/>
                </a:cxn>
                <a:cxn ang="0">
                  <a:pos x="20" y="143"/>
                </a:cxn>
                <a:cxn ang="0">
                  <a:pos x="43" y="154"/>
                </a:cxn>
                <a:cxn ang="0">
                  <a:pos x="449" y="197"/>
                </a:cxn>
                <a:cxn ang="0">
                  <a:pos x="961" y="278"/>
                </a:cxn>
                <a:cxn ang="0">
                  <a:pos x="1449" y="389"/>
                </a:cxn>
                <a:cxn ang="0">
                  <a:pos x="1911" y="526"/>
                </a:cxn>
                <a:cxn ang="0">
                  <a:pos x="2348" y="690"/>
                </a:cxn>
                <a:cxn ang="0">
                  <a:pos x="2757" y="879"/>
                </a:cxn>
                <a:cxn ang="0">
                  <a:pos x="3138" y="1092"/>
                </a:cxn>
                <a:cxn ang="0">
                  <a:pos x="3490" y="1328"/>
                </a:cxn>
                <a:cxn ang="0">
                  <a:pos x="3753" y="1537"/>
                </a:cxn>
                <a:cxn ang="0">
                  <a:pos x="3976" y="1746"/>
                </a:cxn>
                <a:cxn ang="0">
                  <a:pos x="4182" y="1967"/>
                </a:cxn>
                <a:cxn ang="0">
                  <a:pos x="4374" y="2198"/>
                </a:cxn>
                <a:cxn ang="0">
                  <a:pos x="4555" y="2437"/>
                </a:cxn>
                <a:cxn ang="0">
                  <a:pos x="4850" y="2871"/>
                </a:cxn>
                <a:cxn ang="0">
                  <a:pos x="5136" y="3321"/>
                </a:cxn>
                <a:cxn ang="0">
                  <a:pos x="5319" y="3606"/>
                </a:cxn>
                <a:cxn ang="0">
                  <a:pos x="5517" y="3905"/>
                </a:cxn>
                <a:cxn ang="0">
                  <a:pos x="5774" y="4229"/>
                </a:cxn>
                <a:cxn ang="0">
                  <a:pos x="6058" y="4497"/>
                </a:cxn>
                <a:cxn ang="0">
                  <a:pos x="6367" y="4709"/>
                </a:cxn>
                <a:cxn ang="0">
                  <a:pos x="6699" y="4864"/>
                </a:cxn>
                <a:cxn ang="0">
                  <a:pos x="7050" y="4965"/>
                </a:cxn>
                <a:cxn ang="0">
                  <a:pos x="7418" y="5010"/>
                </a:cxn>
                <a:cxn ang="0">
                  <a:pos x="7802" y="5000"/>
                </a:cxn>
                <a:cxn ang="0">
                  <a:pos x="8104" y="4955"/>
                </a:cxn>
                <a:cxn ang="0">
                  <a:pos x="8130" y="4931"/>
                </a:cxn>
                <a:cxn ang="0">
                  <a:pos x="8146" y="4894"/>
                </a:cxn>
                <a:cxn ang="0">
                  <a:pos x="8143" y="4866"/>
                </a:cxn>
                <a:cxn ang="0">
                  <a:pos x="8030" y="4879"/>
                </a:cxn>
                <a:cxn ang="0">
                  <a:pos x="7645" y="4915"/>
                </a:cxn>
                <a:cxn ang="0">
                  <a:pos x="7276" y="4895"/>
                </a:cxn>
                <a:cxn ang="0">
                  <a:pos x="6922" y="4821"/>
                </a:cxn>
                <a:cxn ang="0">
                  <a:pos x="6587" y="4693"/>
                </a:cxn>
                <a:cxn ang="0">
                  <a:pos x="6272" y="4511"/>
                </a:cxn>
                <a:cxn ang="0">
                  <a:pos x="5980" y="4273"/>
                </a:cxn>
                <a:cxn ang="0">
                  <a:pos x="5714" y="3979"/>
                </a:cxn>
                <a:cxn ang="0">
                  <a:pos x="5487" y="3653"/>
                </a:cxn>
                <a:cxn ang="0">
                  <a:pos x="5305" y="3371"/>
                </a:cxn>
                <a:cxn ang="0">
                  <a:pos x="5091" y="3028"/>
                </a:cxn>
                <a:cxn ang="0">
                  <a:pos x="4763" y="2521"/>
                </a:cxn>
                <a:cxn ang="0">
                  <a:pos x="4544" y="2212"/>
                </a:cxn>
                <a:cxn ang="0">
                  <a:pos x="4359" y="1973"/>
                </a:cxn>
                <a:cxn ang="0">
                  <a:pos x="4160" y="1744"/>
                </a:cxn>
                <a:cxn ang="0">
                  <a:pos x="3943" y="1525"/>
                </a:cxn>
                <a:cxn ang="0">
                  <a:pos x="3708" y="1320"/>
                </a:cxn>
                <a:cxn ang="0">
                  <a:pos x="3389" y="1083"/>
                </a:cxn>
                <a:cxn ang="0">
                  <a:pos x="3019" y="854"/>
                </a:cxn>
                <a:cxn ang="0">
                  <a:pos x="2621" y="648"/>
                </a:cxn>
                <a:cxn ang="0">
                  <a:pos x="2193" y="467"/>
                </a:cxn>
                <a:cxn ang="0">
                  <a:pos x="1739" y="312"/>
                </a:cxn>
                <a:cxn ang="0">
                  <a:pos x="1259" y="183"/>
                </a:cxn>
                <a:cxn ang="0">
                  <a:pos x="753" y="83"/>
                </a:cxn>
                <a:cxn ang="0">
                  <a:pos x="223" y="13"/>
                </a:cxn>
              </a:cxnLst>
              <a:rect l="0" t="0" r="r" b="b"/>
              <a:pathLst>
                <a:path w="8147" h="5013">
                  <a:moveTo>
                    <a:pt x="87" y="0"/>
                  </a:moveTo>
                  <a:lnTo>
                    <a:pt x="80" y="0"/>
                  </a:lnTo>
                  <a:lnTo>
                    <a:pt x="74" y="0"/>
                  </a:lnTo>
                  <a:lnTo>
                    <a:pt x="66" y="1"/>
                  </a:lnTo>
                  <a:lnTo>
                    <a:pt x="60" y="3"/>
                  </a:lnTo>
                  <a:lnTo>
                    <a:pt x="53" y="6"/>
                  </a:lnTo>
                  <a:lnTo>
                    <a:pt x="47" y="9"/>
                  </a:lnTo>
                  <a:lnTo>
                    <a:pt x="40" y="14"/>
                  </a:lnTo>
                  <a:lnTo>
                    <a:pt x="35" y="18"/>
                  </a:lnTo>
                  <a:lnTo>
                    <a:pt x="30" y="23"/>
                  </a:lnTo>
                  <a:lnTo>
                    <a:pt x="24" y="29"/>
                  </a:lnTo>
                  <a:lnTo>
                    <a:pt x="20" y="35"/>
                  </a:lnTo>
                  <a:lnTo>
                    <a:pt x="15" y="41"/>
                  </a:lnTo>
                  <a:lnTo>
                    <a:pt x="12" y="49"/>
                  </a:lnTo>
                  <a:lnTo>
                    <a:pt x="8" y="56"/>
                  </a:lnTo>
                  <a:lnTo>
                    <a:pt x="5" y="64"/>
                  </a:lnTo>
                  <a:lnTo>
                    <a:pt x="3" y="71"/>
                  </a:lnTo>
                  <a:lnTo>
                    <a:pt x="1" y="80"/>
                  </a:lnTo>
                  <a:lnTo>
                    <a:pt x="1" y="88"/>
                  </a:lnTo>
                  <a:lnTo>
                    <a:pt x="0" y="95"/>
                  </a:lnTo>
                  <a:lnTo>
                    <a:pt x="1" y="103"/>
                  </a:lnTo>
                  <a:lnTo>
                    <a:pt x="2" y="109"/>
                  </a:lnTo>
                  <a:lnTo>
                    <a:pt x="3" y="116"/>
                  </a:lnTo>
                  <a:lnTo>
                    <a:pt x="6" y="123"/>
                  </a:lnTo>
                  <a:lnTo>
                    <a:pt x="8" y="128"/>
                  </a:lnTo>
                  <a:lnTo>
                    <a:pt x="12" y="134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5" y="147"/>
                  </a:lnTo>
                  <a:lnTo>
                    <a:pt x="31" y="150"/>
                  </a:lnTo>
                  <a:lnTo>
                    <a:pt x="36" y="152"/>
                  </a:lnTo>
                  <a:lnTo>
                    <a:pt x="43" y="154"/>
                  </a:lnTo>
                  <a:lnTo>
                    <a:pt x="49" y="155"/>
                  </a:lnTo>
                  <a:lnTo>
                    <a:pt x="184" y="167"/>
                  </a:lnTo>
                  <a:lnTo>
                    <a:pt x="317" y="181"/>
                  </a:lnTo>
                  <a:lnTo>
                    <a:pt x="449" y="197"/>
                  </a:lnTo>
                  <a:lnTo>
                    <a:pt x="578" y="215"/>
                  </a:lnTo>
                  <a:lnTo>
                    <a:pt x="707" y="234"/>
                  </a:lnTo>
                  <a:lnTo>
                    <a:pt x="834" y="256"/>
                  </a:lnTo>
                  <a:lnTo>
                    <a:pt x="961" y="278"/>
                  </a:lnTo>
                  <a:lnTo>
                    <a:pt x="1085" y="304"/>
                  </a:lnTo>
                  <a:lnTo>
                    <a:pt x="1207" y="330"/>
                  </a:lnTo>
                  <a:lnTo>
                    <a:pt x="1328" y="359"/>
                  </a:lnTo>
                  <a:lnTo>
                    <a:pt x="1449" y="389"/>
                  </a:lnTo>
                  <a:lnTo>
                    <a:pt x="1566" y="421"/>
                  </a:lnTo>
                  <a:lnTo>
                    <a:pt x="1683" y="454"/>
                  </a:lnTo>
                  <a:lnTo>
                    <a:pt x="1798" y="490"/>
                  </a:lnTo>
                  <a:lnTo>
                    <a:pt x="1911" y="526"/>
                  </a:lnTo>
                  <a:lnTo>
                    <a:pt x="2023" y="565"/>
                  </a:lnTo>
                  <a:lnTo>
                    <a:pt x="2133" y="604"/>
                  </a:lnTo>
                  <a:lnTo>
                    <a:pt x="2241" y="646"/>
                  </a:lnTo>
                  <a:lnTo>
                    <a:pt x="2348" y="690"/>
                  </a:lnTo>
                  <a:lnTo>
                    <a:pt x="2453" y="735"/>
                  </a:lnTo>
                  <a:lnTo>
                    <a:pt x="2556" y="781"/>
                  </a:lnTo>
                  <a:lnTo>
                    <a:pt x="2657" y="829"/>
                  </a:lnTo>
                  <a:lnTo>
                    <a:pt x="2757" y="879"/>
                  </a:lnTo>
                  <a:lnTo>
                    <a:pt x="2855" y="929"/>
                  </a:lnTo>
                  <a:lnTo>
                    <a:pt x="2952" y="982"/>
                  </a:lnTo>
                  <a:lnTo>
                    <a:pt x="3046" y="1036"/>
                  </a:lnTo>
                  <a:lnTo>
                    <a:pt x="3138" y="1092"/>
                  </a:lnTo>
                  <a:lnTo>
                    <a:pt x="3229" y="1149"/>
                  </a:lnTo>
                  <a:lnTo>
                    <a:pt x="3317" y="1207"/>
                  </a:lnTo>
                  <a:lnTo>
                    <a:pt x="3405" y="1267"/>
                  </a:lnTo>
                  <a:lnTo>
                    <a:pt x="3490" y="1328"/>
                  </a:lnTo>
                  <a:lnTo>
                    <a:pt x="3573" y="1390"/>
                  </a:lnTo>
                  <a:lnTo>
                    <a:pt x="3634" y="1438"/>
                  </a:lnTo>
                  <a:lnTo>
                    <a:pt x="3694" y="1486"/>
                  </a:lnTo>
                  <a:lnTo>
                    <a:pt x="3753" y="1537"/>
                  </a:lnTo>
                  <a:lnTo>
                    <a:pt x="3810" y="1587"/>
                  </a:lnTo>
                  <a:lnTo>
                    <a:pt x="3867" y="1640"/>
                  </a:lnTo>
                  <a:lnTo>
                    <a:pt x="3923" y="1692"/>
                  </a:lnTo>
                  <a:lnTo>
                    <a:pt x="3976" y="1746"/>
                  </a:lnTo>
                  <a:lnTo>
                    <a:pt x="4030" y="1800"/>
                  </a:lnTo>
                  <a:lnTo>
                    <a:pt x="4081" y="1854"/>
                  </a:lnTo>
                  <a:lnTo>
                    <a:pt x="4133" y="1910"/>
                  </a:lnTo>
                  <a:lnTo>
                    <a:pt x="4182" y="1967"/>
                  </a:lnTo>
                  <a:lnTo>
                    <a:pt x="4231" y="2024"/>
                  </a:lnTo>
                  <a:lnTo>
                    <a:pt x="4280" y="2081"/>
                  </a:lnTo>
                  <a:lnTo>
                    <a:pt x="4328" y="2139"/>
                  </a:lnTo>
                  <a:lnTo>
                    <a:pt x="4374" y="2198"/>
                  </a:lnTo>
                  <a:lnTo>
                    <a:pt x="4420" y="2257"/>
                  </a:lnTo>
                  <a:lnTo>
                    <a:pt x="4466" y="2317"/>
                  </a:lnTo>
                  <a:lnTo>
                    <a:pt x="4510" y="2377"/>
                  </a:lnTo>
                  <a:lnTo>
                    <a:pt x="4555" y="2437"/>
                  </a:lnTo>
                  <a:lnTo>
                    <a:pt x="4598" y="2498"/>
                  </a:lnTo>
                  <a:lnTo>
                    <a:pt x="4684" y="2622"/>
                  </a:lnTo>
                  <a:lnTo>
                    <a:pt x="4767" y="2746"/>
                  </a:lnTo>
                  <a:lnTo>
                    <a:pt x="4850" y="2871"/>
                  </a:lnTo>
                  <a:lnTo>
                    <a:pt x="4931" y="2997"/>
                  </a:lnTo>
                  <a:lnTo>
                    <a:pt x="5011" y="3123"/>
                  </a:lnTo>
                  <a:lnTo>
                    <a:pt x="5091" y="3249"/>
                  </a:lnTo>
                  <a:lnTo>
                    <a:pt x="5136" y="3321"/>
                  </a:lnTo>
                  <a:lnTo>
                    <a:pt x="5182" y="3392"/>
                  </a:lnTo>
                  <a:lnTo>
                    <a:pt x="5227" y="3464"/>
                  </a:lnTo>
                  <a:lnTo>
                    <a:pt x="5273" y="3535"/>
                  </a:lnTo>
                  <a:lnTo>
                    <a:pt x="5319" y="3606"/>
                  </a:lnTo>
                  <a:lnTo>
                    <a:pt x="5365" y="3677"/>
                  </a:lnTo>
                  <a:lnTo>
                    <a:pt x="5411" y="3746"/>
                  </a:lnTo>
                  <a:lnTo>
                    <a:pt x="5457" y="3815"/>
                  </a:lnTo>
                  <a:lnTo>
                    <a:pt x="5517" y="3905"/>
                  </a:lnTo>
                  <a:lnTo>
                    <a:pt x="5578" y="3991"/>
                  </a:lnTo>
                  <a:lnTo>
                    <a:pt x="5642" y="4074"/>
                  </a:lnTo>
                  <a:lnTo>
                    <a:pt x="5707" y="4152"/>
                  </a:lnTo>
                  <a:lnTo>
                    <a:pt x="5774" y="4229"/>
                  </a:lnTo>
                  <a:lnTo>
                    <a:pt x="5843" y="4302"/>
                  </a:lnTo>
                  <a:lnTo>
                    <a:pt x="5913" y="4370"/>
                  </a:lnTo>
                  <a:lnTo>
                    <a:pt x="5984" y="4434"/>
                  </a:lnTo>
                  <a:lnTo>
                    <a:pt x="6058" y="4497"/>
                  </a:lnTo>
                  <a:lnTo>
                    <a:pt x="6133" y="4554"/>
                  </a:lnTo>
                  <a:lnTo>
                    <a:pt x="6209" y="4609"/>
                  </a:lnTo>
                  <a:lnTo>
                    <a:pt x="6288" y="4661"/>
                  </a:lnTo>
                  <a:lnTo>
                    <a:pt x="6367" y="4709"/>
                  </a:lnTo>
                  <a:lnTo>
                    <a:pt x="6448" y="4753"/>
                  </a:lnTo>
                  <a:lnTo>
                    <a:pt x="6531" y="4794"/>
                  </a:lnTo>
                  <a:lnTo>
                    <a:pt x="6615" y="4831"/>
                  </a:lnTo>
                  <a:lnTo>
                    <a:pt x="6699" y="4864"/>
                  </a:lnTo>
                  <a:lnTo>
                    <a:pt x="6785" y="4894"/>
                  </a:lnTo>
                  <a:lnTo>
                    <a:pt x="6872" y="4922"/>
                  </a:lnTo>
                  <a:lnTo>
                    <a:pt x="6961" y="4945"/>
                  </a:lnTo>
                  <a:lnTo>
                    <a:pt x="7050" y="4965"/>
                  </a:lnTo>
                  <a:lnTo>
                    <a:pt x="7141" y="4981"/>
                  </a:lnTo>
                  <a:lnTo>
                    <a:pt x="7232" y="4994"/>
                  </a:lnTo>
                  <a:lnTo>
                    <a:pt x="7325" y="5004"/>
                  </a:lnTo>
                  <a:lnTo>
                    <a:pt x="7418" y="5010"/>
                  </a:lnTo>
                  <a:lnTo>
                    <a:pt x="7512" y="5013"/>
                  </a:lnTo>
                  <a:lnTo>
                    <a:pt x="7608" y="5012"/>
                  </a:lnTo>
                  <a:lnTo>
                    <a:pt x="7704" y="5008"/>
                  </a:lnTo>
                  <a:lnTo>
                    <a:pt x="7802" y="5000"/>
                  </a:lnTo>
                  <a:lnTo>
                    <a:pt x="7899" y="4990"/>
                  </a:lnTo>
                  <a:lnTo>
                    <a:pt x="7998" y="4975"/>
                  </a:lnTo>
                  <a:lnTo>
                    <a:pt x="8098" y="4958"/>
                  </a:lnTo>
                  <a:lnTo>
                    <a:pt x="8104" y="4955"/>
                  </a:lnTo>
                  <a:lnTo>
                    <a:pt x="8111" y="4951"/>
                  </a:lnTo>
                  <a:lnTo>
                    <a:pt x="8118" y="4946"/>
                  </a:lnTo>
                  <a:lnTo>
                    <a:pt x="8124" y="4939"/>
                  </a:lnTo>
                  <a:lnTo>
                    <a:pt x="8130" y="4931"/>
                  </a:lnTo>
                  <a:lnTo>
                    <a:pt x="8136" y="4922"/>
                  </a:lnTo>
                  <a:lnTo>
                    <a:pt x="8140" y="4914"/>
                  </a:lnTo>
                  <a:lnTo>
                    <a:pt x="8144" y="4904"/>
                  </a:lnTo>
                  <a:lnTo>
                    <a:pt x="8146" y="4894"/>
                  </a:lnTo>
                  <a:lnTo>
                    <a:pt x="8147" y="4886"/>
                  </a:lnTo>
                  <a:lnTo>
                    <a:pt x="8147" y="4878"/>
                  </a:lnTo>
                  <a:lnTo>
                    <a:pt x="8145" y="4872"/>
                  </a:lnTo>
                  <a:lnTo>
                    <a:pt x="8143" y="4866"/>
                  </a:lnTo>
                  <a:lnTo>
                    <a:pt x="8138" y="4863"/>
                  </a:lnTo>
                  <a:lnTo>
                    <a:pt x="8133" y="4862"/>
                  </a:lnTo>
                  <a:lnTo>
                    <a:pt x="8128" y="4862"/>
                  </a:lnTo>
                  <a:lnTo>
                    <a:pt x="8030" y="4879"/>
                  </a:lnTo>
                  <a:lnTo>
                    <a:pt x="7933" y="4893"/>
                  </a:lnTo>
                  <a:lnTo>
                    <a:pt x="7836" y="4904"/>
                  </a:lnTo>
                  <a:lnTo>
                    <a:pt x="7741" y="4910"/>
                  </a:lnTo>
                  <a:lnTo>
                    <a:pt x="7645" y="4915"/>
                  </a:lnTo>
                  <a:lnTo>
                    <a:pt x="7552" y="4915"/>
                  </a:lnTo>
                  <a:lnTo>
                    <a:pt x="7459" y="4911"/>
                  </a:lnTo>
                  <a:lnTo>
                    <a:pt x="7367" y="4905"/>
                  </a:lnTo>
                  <a:lnTo>
                    <a:pt x="7276" y="4895"/>
                  </a:lnTo>
                  <a:lnTo>
                    <a:pt x="7186" y="4881"/>
                  </a:lnTo>
                  <a:lnTo>
                    <a:pt x="7097" y="4865"/>
                  </a:lnTo>
                  <a:lnTo>
                    <a:pt x="7009" y="4845"/>
                  </a:lnTo>
                  <a:lnTo>
                    <a:pt x="6922" y="4821"/>
                  </a:lnTo>
                  <a:lnTo>
                    <a:pt x="6836" y="4795"/>
                  </a:lnTo>
                  <a:lnTo>
                    <a:pt x="6752" y="4765"/>
                  </a:lnTo>
                  <a:lnTo>
                    <a:pt x="6668" y="4730"/>
                  </a:lnTo>
                  <a:lnTo>
                    <a:pt x="6587" y="4693"/>
                  </a:lnTo>
                  <a:lnTo>
                    <a:pt x="6505" y="4653"/>
                  </a:lnTo>
                  <a:lnTo>
                    <a:pt x="6426" y="4608"/>
                  </a:lnTo>
                  <a:lnTo>
                    <a:pt x="6348" y="4561"/>
                  </a:lnTo>
                  <a:lnTo>
                    <a:pt x="6272" y="4511"/>
                  </a:lnTo>
                  <a:lnTo>
                    <a:pt x="6197" y="4456"/>
                  </a:lnTo>
                  <a:lnTo>
                    <a:pt x="6123" y="4398"/>
                  </a:lnTo>
                  <a:lnTo>
                    <a:pt x="6051" y="4337"/>
                  </a:lnTo>
                  <a:lnTo>
                    <a:pt x="5980" y="4273"/>
                  </a:lnTo>
                  <a:lnTo>
                    <a:pt x="5912" y="4204"/>
                  </a:lnTo>
                  <a:lnTo>
                    <a:pt x="5844" y="4132"/>
                  </a:lnTo>
                  <a:lnTo>
                    <a:pt x="5778" y="4057"/>
                  </a:lnTo>
                  <a:lnTo>
                    <a:pt x="5714" y="3979"/>
                  </a:lnTo>
                  <a:lnTo>
                    <a:pt x="5652" y="3896"/>
                  </a:lnTo>
                  <a:lnTo>
                    <a:pt x="5591" y="3812"/>
                  </a:lnTo>
                  <a:lnTo>
                    <a:pt x="5533" y="3723"/>
                  </a:lnTo>
                  <a:lnTo>
                    <a:pt x="5487" y="3653"/>
                  </a:lnTo>
                  <a:lnTo>
                    <a:pt x="5441" y="3583"/>
                  </a:lnTo>
                  <a:lnTo>
                    <a:pt x="5396" y="3513"/>
                  </a:lnTo>
                  <a:lnTo>
                    <a:pt x="5350" y="3442"/>
                  </a:lnTo>
                  <a:lnTo>
                    <a:pt x="5305" y="3371"/>
                  </a:lnTo>
                  <a:lnTo>
                    <a:pt x="5260" y="3299"/>
                  </a:lnTo>
                  <a:lnTo>
                    <a:pt x="5215" y="3227"/>
                  </a:lnTo>
                  <a:lnTo>
                    <a:pt x="5170" y="3156"/>
                  </a:lnTo>
                  <a:lnTo>
                    <a:pt x="5091" y="3028"/>
                  </a:lnTo>
                  <a:lnTo>
                    <a:pt x="5010" y="2900"/>
                  </a:lnTo>
                  <a:lnTo>
                    <a:pt x="4929" y="2773"/>
                  </a:lnTo>
                  <a:lnTo>
                    <a:pt x="4846" y="2646"/>
                  </a:lnTo>
                  <a:lnTo>
                    <a:pt x="4763" y="2521"/>
                  </a:lnTo>
                  <a:lnTo>
                    <a:pt x="4677" y="2397"/>
                  </a:lnTo>
                  <a:lnTo>
                    <a:pt x="4633" y="2334"/>
                  </a:lnTo>
                  <a:lnTo>
                    <a:pt x="4589" y="2273"/>
                  </a:lnTo>
                  <a:lnTo>
                    <a:pt x="4544" y="2212"/>
                  </a:lnTo>
                  <a:lnTo>
                    <a:pt x="4499" y="2152"/>
                  </a:lnTo>
                  <a:lnTo>
                    <a:pt x="4453" y="2092"/>
                  </a:lnTo>
                  <a:lnTo>
                    <a:pt x="4406" y="2032"/>
                  </a:lnTo>
                  <a:lnTo>
                    <a:pt x="4359" y="1973"/>
                  </a:lnTo>
                  <a:lnTo>
                    <a:pt x="4311" y="1915"/>
                  </a:lnTo>
                  <a:lnTo>
                    <a:pt x="4260" y="1857"/>
                  </a:lnTo>
                  <a:lnTo>
                    <a:pt x="4210" y="1801"/>
                  </a:lnTo>
                  <a:lnTo>
                    <a:pt x="4160" y="1744"/>
                  </a:lnTo>
                  <a:lnTo>
                    <a:pt x="4107" y="1688"/>
                  </a:lnTo>
                  <a:lnTo>
                    <a:pt x="4053" y="1633"/>
                  </a:lnTo>
                  <a:lnTo>
                    <a:pt x="3999" y="1579"/>
                  </a:lnTo>
                  <a:lnTo>
                    <a:pt x="3943" y="1525"/>
                  </a:lnTo>
                  <a:lnTo>
                    <a:pt x="3886" y="1473"/>
                  </a:lnTo>
                  <a:lnTo>
                    <a:pt x="3828" y="1421"/>
                  </a:lnTo>
                  <a:lnTo>
                    <a:pt x="3770" y="1370"/>
                  </a:lnTo>
                  <a:lnTo>
                    <a:pt x="3708" y="1320"/>
                  </a:lnTo>
                  <a:lnTo>
                    <a:pt x="3647" y="1271"/>
                  </a:lnTo>
                  <a:lnTo>
                    <a:pt x="3563" y="1207"/>
                  </a:lnTo>
                  <a:lnTo>
                    <a:pt x="3477" y="1145"/>
                  </a:lnTo>
                  <a:lnTo>
                    <a:pt x="3389" y="1083"/>
                  </a:lnTo>
                  <a:lnTo>
                    <a:pt x="3300" y="1024"/>
                  </a:lnTo>
                  <a:lnTo>
                    <a:pt x="3208" y="966"/>
                  </a:lnTo>
                  <a:lnTo>
                    <a:pt x="3115" y="909"/>
                  </a:lnTo>
                  <a:lnTo>
                    <a:pt x="3019" y="854"/>
                  </a:lnTo>
                  <a:lnTo>
                    <a:pt x="2923" y="800"/>
                  </a:lnTo>
                  <a:lnTo>
                    <a:pt x="2824" y="748"/>
                  </a:lnTo>
                  <a:lnTo>
                    <a:pt x="2724" y="698"/>
                  </a:lnTo>
                  <a:lnTo>
                    <a:pt x="2621" y="648"/>
                  </a:lnTo>
                  <a:lnTo>
                    <a:pt x="2517" y="600"/>
                  </a:lnTo>
                  <a:lnTo>
                    <a:pt x="2411" y="554"/>
                  </a:lnTo>
                  <a:lnTo>
                    <a:pt x="2303" y="510"/>
                  </a:lnTo>
                  <a:lnTo>
                    <a:pt x="2193" y="467"/>
                  </a:lnTo>
                  <a:lnTo>
                    <a:pt x="2083" y="425"/>
                  </a:lnTo>
                  <a:lnTo>
                    <a:pt x="1969" y="386"/>
                  </a:lnTo>
                  <a:lnTo>
                    <a:pt x="1856" y="348"/>
                  </a:lnTo>
                  <a:lnTo>
                    <a:pt x="1739" y="312"/>
                  </a:lnTo>
                  <a:lnTo>
                    <a:pt x="1621" y="277"/>
                  </a:lnTo>
                  <a:lnTo>
                    <a:pt x="1502" y="244"/>
                  </a:lnTo>
                  <a:lnTo>
                    <a:pt x="1381" y="213"/>
                  </a:lnTo>
                  <a:lnTo>
                    <a:pt x="1259" y="183"/>
                  </a:lnTo>
                  <a:lnTo>
                    <a:pt x="1135" y="155"/>
                  </a:lnTo>
                  <a:lnTo>
                    <a:pt x="1008" y="129"/>
                  </a:lnTo>
                  <a:lnTo>
                    <a:pt x="882" y="106"/>
                  </a:lnTo>
                  <a:lnTo>
                    <a:pt x="753" y="83"/>
                  </a:lnTo>
                  <a:lnTo>
                    <a:pt x="622" y="63"/>
                  </a:lnTo>
                  <a:lnTo>
                    <a:pt x="491" y="45"/>
                  </a:lnTo>
                  <a:lnTo>
                    <a:pt x="358" y="28"/>
                  </a:lnTo>
                  <a:lnTo>
                    <a:pt x="223" y="13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1647681" y="1746734"/>
              <a:ext cx="1454221" cy="855704"/>
            </a:xfrm>
            <a:custGeom>
              <a:avLst/>
              <a:gdLst/>
              <a:ahLst/>
              <a:cxnLst>
                <a:cxn ang="0">
                  <a:pos x="66" y="2"/>
                </a:cxn>
                <a:cxn ang="0">
                  <a:pos x="41" y="15"/>
                </a:cxn>
                <a:cxn ang="0">
                  <a:pos x="19" y="36"/>
                </a:cxn>
                <a:cxn ang="0">
                  <a:pos x="4" y="65"/>
                </a:cxn>
                <a:cxn ang="0">
                  <a:pos x="0" y="96"/>
                </a:cxn>
                <a:cxn ang="0">
                  <a:pos x="5" y="123"/>
                </a:cxn>
                <a:cxn ang="0">
                  <a:pos x="20" y="144"/>
                </a:cxn>
                <a:cxn ang="0">
                  <a:pos x="43" y="154"/>
                </a:cxn>
                <a:cxn ang="0">
                  <a:pos x="453" y="190"/>
                </a:cxn>
                <a:cxn ang="0">
                  <a:pos x="970" y="263"/>
                </a:cxn>
                <a:cxn ang="0">
                  <a:pos x="1464" y="363"/>
                </a:cxn>
                <a:cxn ang="0">
                  <a:pos x="1931" y="492"/>
                </a:cxn>
                <a:cxn ang="0">
                  <a:pos x="2372" y="647"/>
                </a:cxn>
                <a:cxn ang="0">
                  <a:pos x="2787" y="828"/>
                </a:cxn>
                <a:cxn ang="0">
                  <a:pos x="3172" y="1032"/>
                </a:cxn>
                <a:cxn ang="0">
                  <a:pos x="3527" y="1261"/>
                </a:cxn>
                <a:cxn ang="0">
                  <a:pos x="3794" y="1464"/>
                </a:cxn>
                <a:cxn ang="0">
                  <a:pos x="4021" y="1667"/>
                </a:cxn>
                <a:cxn ang="0">
                  <a:pos x="4230" y="1882"/>
                </a:cxn>
                <a:cxn ang="0">
                  <a:pos x="4425" y="2109"/>
                </a:cxn>
                <a:cxn ang="0">
                  <a:pos x="4609" y="2343"/>
                </a:cxn>
                <a:cxn ang="0">
                  <a:pos x="4908" y="2769"/>
                </a:cxn>
                <a:cxn ang="0">
                  <a:pos x="5200" y="3209"/>
                </a:cxn>
                <a:cxn ang="0">
                  <a:pos x="5386" y="3489"/>
                </a:cxn>
                <a:cxn ang="0">
                  <a:pos x="5587" y="3782"/>
                </a:cxn>
                <a:cxn ang="0">
                  <a:pos x="5848" y="4098"/>
                </a:cxn>
                <a:cxn ang="0">
                  <a:pos x="6137" y="4360"/>
                </a:cxn>
                <a:cxn ang="0">
                  <a:pos x="6450" y="4564"/>
                </a:cxn>
                <a:cxn ang="0">
                  <a:pos x="6785" y="4713"/>
                </a:cxn>
                <a:cxn ang="0">
                  <a:pos x="7140" y="4808"/>
                </a:cxn>
                <a:cxn ang="0">
                  <a:pos x="7513" y="4846"/>
                </a:cxn>
                <a:cxn ang="0">
                  <a:pos x="7899" y="4830"/>
                </a:cxn>
                <a:cxn ang="0">
                  <a:pos x="8204" y="4780"/>
                </a:cxn>
                <a:cxn ang="0">
                  <a:pos x="8231" y="4756"/>
                </a:cxn>
                <a:cxn ang="0">
                  <a:pos x="8247" y="4720"/>
                </a:cxn>
                <a:cxn ang="0">
                  <a:pos x="8242" y="4692"/>
                </a:cxn>
                <a:cxn ang="0">
                  <a:pos x="8129" y="4707"/>
                </a:cxn>
                <a:cxn ang="0">
                  <a:pos x="7741" y="4748"/>
                </a:cxn>
                <a:cxn ang="0">
                  <a:pos x="7368" y="4734"/>
                </a:cxn>
                <a:cxn ang="0">
                  <a:pos x="7010" y="4667"/>
                </a:cxn>
                <a:cxn ang="0">
                  <a:pos x="6670" y="4545"/>
                </a:cxn>
                <a:cxn ang="0">
                  <a:pos x="6352" y="4369"/>
                </a:cxn>
                <a:cxn ang="0">
                  <a:pos x="6056" y="4138"/>
                </a:cxn>
                <a:cxn ang="0">
                  <a:pos x="5787" y="3852"/>
                </a:cxn>
                <a:cxn ang="0">
                  <a:pos x="5556" y="3533"/>
                </a:cxn>
                <a:cxn ang="0">
                  <a:pos x="5371" y="3256"/>
                </a:cxn>
                <a:cxn ang="0">
                  <a:pos x="5152" y="2920"/>
                </a:cxn>
                <a:cxn ang="0">
                  <a:pos x="4819" y="2423"/>
                </a:cxn>
                <a:cxn ang="0">
                  <a:pos x="4597" y="2120"/>
                </a:cxn>
                <a:cxn ang="0">
                  <a:pos x="4408" y="1887"/>
                </a:cxn>
                <a:cxn ang="0">
                  <a:pos x="4206" y="1663"/>
                </a:cxn>
                <a:cxn ang="0">
                  <a:pos x="3987" y="1449"/>
                </a:cxn>
                <a:cxn ang="0">
                  <a:pos x="3749" y="1250"/>
                </a:cxn>
                <a:cxn ang="0">
                  <a:pos x="3426" y="1021"/>
                </a:cxn>
                <a:cxn ang="0">
                  <a:pos x="3052" y="800"/>
                </a:cxn>
                <a:cxn ang="0">
                  <a:pos x="2648" y="601"/>
                </a:cxn>
                <a:cxn ang="0">
                  <a:pos x="2216" y="429"/>
                </a:cxn>
                <a:cxn ang="0">
                  <a:pos x="1756" y="283"/>
                </a:cxn>
                <a:cxn ang="0">
                  <a:pos x="1270" y="164"/>
                </a:cxn>
                <a:cxn ang="0">
                  <a:pos x="760" y="73"/>
                </a:cxn>
                <a:cxn ang="0">
                  <a:pos x="224" y="11"/>
                </a:cxn>
              </a:cxnLst>
              <a:rect l="0" t="0" r="r" b="b"/>
              <a:pathLst>
                <a:path w="8247" h="4847">
                  <a:moveTo>
                    <a:pt x="87" y="0"/>
                  </a:moveTo>
                  <a:lnTo>
                    <a:pt x="80" y="0"/>
                  </a:lnTo>
                  <a:lnTo>
                    <a:pt x="73" y="1"/>
                  </a:lnTo>
                  <a:lnTo>
                    <a:pt x="66" y="2"/>
                  </a:lnTo>
                  <a:lnTo>
                    <a:pt x="60" y="4"/>
                  </a:lnTo>
                  <a:lnTo>
                    <a:pt x="53" y="7"/>
                  </a:lnTo>
                  <a:lnTo>
                    <a:pt x="47" y="11"/>
                  </a:lnTo>
                  <a:lnTo>
                    <a:pt x="41" y="15"/>
                  </a:lnTo>
                  <a:lnTo>
                    <a:pt x="35" y="19"/>
                  </a:lnTo>
                  <a:lnTo>
                    <a:pt x="29" y="25"/>
                  </a:lnTo>
                  <a:lnTo>
                    <a:pt x="25" y="30"/>
                  </a:lnTo>
                  <a:lnTo>
                    <a:pt x="19" y="36"/>
                  </a:lnTo>
                  <a:lnTo>
                    <a:pt x="15" y="43"/>
                  </a:lnTo>
                  <a:lnTo>
                    <a:pt x="11" y="50"/>
                  </a:lnTo>
                  <a:lnTo>
                    <a:pt x="7" y="58"/>
                  </a:lnTo>
                  <a:lnTo>
                    <a:pt x="4" y="65"/>
                  </a:lnTo>
                  <a:lnTo>
                    <a:pt x="2" y="73"/>
                  </a:lnTo>
                  <a:lnTo>
                    <a:pt x="1" y="81"/>
                  </a:lnTo>
                  <a:lnTo>
                    <a:pt x="0" y="89"/>
                  </a:lnTo>
                  <a:lnTo>
                    <a:pt x="0" y="96"/>
                  </a:lnTo>
                  <a:lnTo>
                    <a:pt x="0" y="104"/>
                  </a:lnTo>
                  <a:lnTo>
                    <a:pt x="1" y="110"/>
                  </a:lnTo>
                  <a:lnTo>
                    <a:pt x="3" y="117"/>
                  </a:lnTo>
                  <a:lnTo>
                    <a:pt x="5" y="123"/>
                  </a:lnTo>
                  <a:lnTo>
                    <a:pt x="8" y="130"/>
                  </a:lnTo>
                  <a:lnTo>
                    <a:pt x="12" y="135"/>
                  </a:lnTo>
                  <a:lnTo>
                    <a:pt x="16" y="139"/>
                  </a:lnTo>
                  <a:lnTo>
                    <a:pt x="20" y="144"/>
                  </a:lnTo>
                  <a:lnTo>
                    <a:pt x="26" y="147"/>
                  </a:lnTo>
                  <a:lnTo>
                    <a:pt x="31" y="150"/>
                  </a:lnTo>
                  <a:lnTo>
                    <a:pt x="36" y="152"/>
                  </a:lnTo>
                  <a:lnTo>
                    <a:pt x="43" y="154"/>
                  </a:lnTo>
                  <a:lnTo>
                    <a:pt x="49" y="154"/>
                  </a:lnTo>
                  <a:lnTo>
                    <a:pt x="185" y="165"/>
                  </a:lnTo>
                  <a:lnTo>
                    <a:pt x="319" y="177"/>
                  </a:lnTo>
                  <a:lnTo>
                    <a:pt x="453" y="190"/>
                  </a:lnTo>
                  <a:lnTo>
                    <a:pt x="584" y="206"/>
                  </a:lnTo>
                  <a:lnTo>
                    <a:pt x="715" y="223"/>
                  </a:lnTo>
                  <a:lnTo>
                    <a:pt x="843" y="242"/>
                  </a:lnTo>
                  <a:lnTo>
                    <a:pt x="970" y="263"/>
                  </a:lnTo>
                  <a:lnTo>
                    <a:pt x="1096" y="285"/>
                  </a:lnTo>
                  <a:lnTo>
                    <a:pt x="1219" y="310"/>
                  </a:lnTo>
                  <a:lnTo>
                    <a:pt x="1343" y="336"/>
                  </a:lnTo>
                  <a:lnTo>
                    <a:pt x="1464" y="363"/>
                  </a:lnTo>
                  <a:lnTo>
                    <a:pt x="1583" y="393"/>
                  </a:lnTo>
                  <a:lnTo>
                    <a:pt x="1700" y="424"/>
                  </a:lnTo>
                  <a:lnTo>
                    <a:pt x="1816" y="458"/>
                  </a:lnTo>
                  <a:lnTo>
                    <a:pt x="1931" y="492"/>
                  </a:lnTo>
                  <a:lnTo>
                    <a:pt x="2044" y="528"/>
                  </a:lnTo>
                  <a:lnTo>
                    <a:pt x="2155" y="567"/>
                  </a:lnTo>
                  <a:lnTo>
                    <a:pt x="2265" y="607"/>
                  </a:lnTo>
                  <a:lnTo>
                    <a:pt x="2372" y="647"/>
                  </a:lnTo>
                  <a:lnTo>
                    <a:pt x="2478" y="690"/>
                  </a:lnTo>
                  <a:lnTo>
                    <a:pt x="2583" y="734"/>
                  </a:lnTo>
                  <a:lnTo>
                    <a:pt x="2685" y="780"/>
                  </a:lnTo>
                  <a:lnTo>
                    <a:pt x="2787" y="828"/>
                  </a:lnTo>
                  <a:lnTo>
                    <a:pt x="2886" y="877"/>
                  </a:lnTo>
                  <a:lnTo>
                    <a:pt x="2983" y="927"/>
                  </a:lnTo>
                  <a:lnTo>
                    <a:pt x="3078" y="980"/>
                  </a:lnTo>
                  <a:lnTo>
                    <a:pt x="3172" y="1032"/>
                  </a:lnTo>
                  <a:lnTo>
                    <a:pt x="3264" y="1088"/>
                  </a:lnTo>
                  <a:lnTo>
                    <a:pt x="3354" y="1144"/>
                  </a:lnTo>
                  <a:lnTo>
                    <a:pt x="3442" y="1202"/>
                  </a:lnTo>
                  <a:lnTo>
                    <a:pt x="3527" y="1261"/>
                  </a:lnTo>
                  <a:lnTo>
                    <a:pt x="3612" y="1322"/>
                  </a:lnTo>
                  <a:lnTo>
                    <a:pt x="3674" y="1368"/>
                  </a:lnTo>
                  <a:lnTo>
                    <a:pt x="3735" y="1416"/>
                  </a:lnTo>
                  <a:lnTo>
                    <a:pt x="3794" y="1464"/>
                  </a:lnTo>
                  <a:lnTo>
                    <a:pt x="3853" y="1514"/>
                  </a:lnTo>
                  <a:lnTo>
                    <a:pt x="3910" y="1564"/>
                  </a:lnTo>
                  <a:lnTo>
                    <a:pt x="3967" y="1615"/>
                  </a:lnTo>
                  <a:lnTo>
                    <a:pt x="4021" y="1667"/>
                  </a:lnTo>
                  <a:lnTo>
                    <a:pt x="4075" y="1719"/>
                  </a:lnTo>
                  <a:lnTo>
                    <a:pt x="4128" y="1773"/>
                  </a:lnTo>
                  <a:lnTo>
                    <a:pt x="4180" y="1828"/>
                  </a:lnTo>
                  <a:lnTo>
                    <a:pt x="4230" y="1882"/>
                  </a:lnTo>
                  <a:lnTo>
                    <a:pt x="4281" y="1938"/>
                  </a:lnTo>
                  <a:lnTo>
                    <a:pt x="4330" y="1995"/>
                  </a:lnTo>
                  <a:lnTo>
                    <a:pt x="4378" y="2052"/>
                  </a:lnTo>
                  <a:lnTo>
                    <a:pt x="4425" y="2109"/>
                  </a:lnTo>
                  <a:lnTo>
                    <a:pt x="4473" y="2166"/>
                  </a:lnTo>
                  <a:lnTo>
                    <a:pt x="4518" y="2225"/>
                  </a:lnTo>
                  <a:lnTo>
                    <a:pt x="4564" y="2284"/>
                  </a:lnTo>
                  <a:lnTo>
                    <a:pt x="4609" y="2343"/>
                  </a:lnTo>
                  <a:lnTo>
                    <a:pt x="4653" y="2403"/>
                  </a:lnTo>
                  <a:lnTo>
                    <a:pt x="4739" y="2524"/>
                  </a:lnTo>
                  <a:lnTo>
                    <a:pt x="4824" y="2646"/>
                  </a:lnTo>
                  <a:lnTo>
                    <a:pt x="4908" y="2769"/>
                  </a:lnTo>
                  <a:lnTo>
                    <a:pt x="4991" y="2892"/>
                  </a:lnTo>
                  <a:lnTo>
                    <a:pt x="5073" y="3015"/>
                  </a:lnTo>
                  <a:lnTo>
                    <a:pt x="5154" y="3139"/>
                  </a:lnTo>
                  <a:lnTo>
                    <a:pt x="5200" y="3209"/>
                  </a:lnTo>
                  <a:lnTo>
                    <a:pt x="5246" y="3279"/>
                  </a:lnTo>
                  <a:lnTo>
                    <a:pt x="5292" y="3350"/>
                  </a:lnTo>
                  <a:lnTo>
                    <a:pt x="5339" y="3420"/>
                  </a:lnTo>
                  <a:lnTo>
                    <a:pt x="5386" y="3489"/>
                  </a:lnTo>
                  <a:lnTo>
                    <a:pt x="5433" y="3558"/>
                  </a:lnTo>
                  <a:lnTo>
                    <a:pt x="5480" y="3626"/>
                  </a:lnTo>
                  <a:lnTo>
                    <a:pt x="5527" y="3693"/>
                  </a:lnTo>
                  <a:lnTo>
                    <a:pt x="5587" y="3782"/>
                  </a:lnTo>
                  <a:lnTo>
                    <a:pt x="5650" y="3867"/>
                  </a:lnTo>
                  <a:lnTo>
                    <a:pt x="5714" y="3947"/>
                  </a:lnTo>
                  <a:lnTo>
                    <a:pt x="5781" y="4024"/>
                  </a:lnTo>
                  <a:lnTo>
                    <a:pt x="5848" y="4098"/>
                  </a:lnTo>
                  <a:lnTo>
                    <a:pt x="5918" y="4169"/>
                  </a:lnTo>
                  <a:lnTo>
                    <a:pt x="5990" y="4236"/>
                  </a:lnTo>
                  <a:lnTo>
                    <a:pt x="6063" y="4300"/>
                  </a:lnTo>
                  <a:lnTo>
                    <a:pt x="6137" y="4360"/>
                  </a:lnTo>
                  <a:lnTo>
                    <a:pt x="6213" y="4415"/>
                  </a:lnTo>
                  <a:lnTo>
                    <a:pt x="6291" y="4469"/>
                  </a:lnTo>
                  <a:lnTo>
                    <a:pt x="6369" y="4518"/>
                  </a:lnTo>
                  <a:lnTo>
                    <a:pt x="6450" y="4564"/>
                  </a:lnTo>
                  <a:lnTo>
                    <a:pt x="6532" y="4606"/>
                  </a:lnTo>
                  <a:lnTo>
                    <a:pt x="6615" y="4646"/>
                  </a:lnTo>
                  <a:lnTo>
                    <a:pt x="6699" y="4681"/>
                  </a:lnTo>
                  <a:lnTo>
                    <a:pt x="6785" y="4713"/>
                  </a:lnTo>
                  <a:lnTo>
                    <a:pt x="6872" y="4742"/>
                  </a:lnTo>
                  <a:lnTo>
                    <a:pt x="6961" y="4767"/>
                  </a:lnTo>
                  <a:lnTo>
                    <a:pt x="7050" y="4789"/>
                  </a:lnTo>
                  <a:lnTo>
                    <a:pt x="7140" y="4808"/>
                  </a:lnTo>
                  <a:lnTo>
                    <a:pt x="7232" y="4822"/>
                  </a:lnTo>
                  <a:lnTo>
                    <a:pt x="7324" y="4834"/>
                  </a:lnTo>
                  <a:lnTo>
                    <a:pt x="7417" y="4842"/>
                  </a:lnTo>
                  <a:lnTo>
                    <a:pt x="7513" y="4846"/>
                  </a:lnTo>
                  <a:lnTo>
                    <a:pt x="7608" y="4847"/>
                  </a:lnTo>
                  <a:lnTo>
                    <a:pt x="7704" y="4845"/>
                  </a:lnTo>
                  <a:lnTo>
                    <a:pt x="7801" y="4839"/>
                  </a:lnTo>
                  <a:lnTo>
                    <a:pt x="7899" y="4830"/>
                  </a:lnTo>
                  <a:lnTo>
                    <a:pt x="7998" y="4817"/>
                  </a:lnTo>
                  <a:lnTo>
                    <a:pt x="8098" y="4802"/>
                  </a:lnTo>
                  <a:lnTo>
                    <a:pt x="8197" y="4783"/>
                  </a:lnTo>
                  <a:lnTo>
                    <a:pt x="8204" y="4780"/>
                  </a:lnTo>
                  <a:lnTo>
                    <a:pt x="8211" y="4777"/>
                  </a:lnTo>
                  <a:lnTo>
                    <a:pt x="8218" y="4771"/>
                  </a:lnTo>
                  <a:lnTo>
                    <a:pt x="8224" y="4764"/>
                  </a:lnTo>
                  <a:lnTo>
                    <a:pt x="8231" y="4756"/>
                  </a:lnTo>
                  <a:lnTo>
                    <a:pt x="8236" y="4748"/>
                  </a:lnTo>
                  <a:lnTo>
                    <a:pt x="8240" y="4738"/>
                  </a:lnTo>
                  <a:lnTo>
                    <a:pt x="8244" y="4728"/>
                  </a:lnTo>
                  <a:lnTo>
                    <a:pt x="8247" y="4720"/>
                  </a:lnTo>
                  <a:lnTo>
                    <a:pt x="8247" y="4711"/>
                  </a:lnTo>
                  <a:lnTo>
                    <a:pt x="8247" y="4704"/>
                  </a:lnTo>
                  <a:lnTo>
                    <a:pt x="8246" y="4697"/>
                  </a:lnTo>
                  <a:lnTo>
                    <a:pt x="8242" y="4692"/>
                  </a:lnTo>
                  <a:lnTo>
                    <a:pt x="8238" y="4689"/>
                  </a:lnTo>
                  <a:lnTo>
                    <a:pt x="8233" y="4688"/>
                  </a:lnTo>
                  <a:lnTo>
                    <a:pt x="8227" y="4688"/>
                  </a:lnTo>
                  <a:lnTo>
                    <a:pt x="8129" y="4707"/>
                  </a:lnTo>
                  <a:lnTo>
                    <a:pt x="8030" y="4722"/>
                  </a:lnTo>
                  <a:lnTo>
                    <a:pt x="7934" y="4734"/>
                  </a:lnTo>
                  <a:lnTo>
                    <a:pt x="7837" y="4742"/>
                  </a:lnTo>
                  <a:lnTo>
                    <a:pt x="7741" y="4748"/>
                  </a:lnTo>
                  <a:lnTo>
                    <a:pt x="7647" y="4749"/>
                  </a:lnTo>
                  <a:lnTo>
                    <a:pt x="7552" y="4748"/>
                  </a:lnTo>
                  <a:lnTo>
                    <a:pt x="7460" y="4742"/>
                  </a:lnTo>
                  <a:lnTo>
                    <a:pt x="7368" y="4734"/>
                  </a:lnTo>
                  <a:lnTo>
                    <a:pt x="7277" y="4723"/>
                  </a:lnTo>
                  <a:lnTo>
                    <a:pt x="7187" y="4707"/>
                  </a:lnTo>
                  <a:lnTo>
                    <a:pt x="7098" y="4689"/>
                  </a:lnTo>
                  <a:lnTo>
                    <a:pt x="7010" y="4667"/>
                  </a:lnTo>
                  <a:lnTo>
                    <a:pt x="6923" y="4642"/>
                  </a:lnTo>
                  <a:lnTo>
                    <a:pt x="6837" y="4613"/>
                  </a:lnTo>
                  <a:lnTo>
                    <a:pt x="6754" y="4581"/>
                  </a:lnTo>
                  <a:lnTo>
                    <a:pt x="6670" y="4545"/>
                  </a:lnTo>
                  <a:lnTo>
                    <a:pt x="6589" y="4507"/>
                  </a:lnTo>
                  <a:lnTo>
                    <a:pt x="6509" y="4465"/>
                  </a:lnTo>
                  <a:lnTo>
                    <a:pt x="6429" y="4419"/>
                  </a:lnTo>
                  <a:lnTo>
                    <a:pt x="6352" y="4369"/>
                  </a:lnTo>
                  <a:lnTo>
                    <a:pt x="6276" y="4317"/>
                  </a:lnTo>
                  <a:lnTo>
                    <a:pt x="6201" y="4261"/>
                  </a:lnTo>
                  <a:lnTo>
                    <a:pt x="6128" y="4201"/>
                  </a:lnTo>
                  <a:lnTo>
                    <a:pt x="6056" y="4138"/>
                  </a:lnTo>
                  <a:lnTo>
                    <a:pt x="5987" y="4071"/>
                  </a:lnTo>
                  <a:lnTo>
                    <a:pt x="5918" y="4002"/>
                  </a:lnTo>
                  <a:lnTo>
                    <a:pt x="5852" y="3929"/>
                  </a:lnTo>
                  <a:lnTo>
                    <a:pt x="5787" y="3852"/>
                  </a:lnTo>
                  <a:lnTo>
                    <a:pt x="5724" y="3771"/>
                  </a:lnTo>
                  <a:lnTo>
                    <a:pt x="5662" y="3688"/>
                  </a:lnTo>
                  <a:lnTo>
                    <a:pt x="5603" y="3601"/>
                  </a:lnTo>
                  <a:lnTo>
                    <a:pt x="5556" y="3533"/>
                  </a:lnTo>
                  <a:lnTo>
                    <a:pt x="5510" y="3465"/>
                  </a:lnTo>
                  <a:lnTo>
                    <a:pt x="5463" y="3395"/>
                  </a:lnTo>
                  <a:lnTo>
                    <a:pt x="5417" y="3325"/>
                  </a:lnTo>
                  <a:lnTo>
                    <a:pt x="5371" y="3256"/>
                  </a:lnTo>
                  <a:lnTo>
                    <a:pt x="5324" y="3186"/>
                  </a:lnTo>
                  <a:lnTo>
                    <a:pt x="5279" y="3115"/>
                  </a:lnTo>
                  <a:lnTo>
                    <a:pt x="5233" y="3045"/>
                  </a:lnTo>
                  <a:lnTo>
                    <a:pt x="5152" y="2920"/>
                  </a:lnTo>
                  <a:lnTo>
                    <a:pt x="5070" y="2795"/>
                  </a:lnTo>
                  <a:lnTo>
                    <a:pt x="4988" y="2670"/>
                  </a:lnTo>
                  <a:lnTo>
                    <a:pt x="4904" y="2546"/>
                  </a:lnTo>
                  <a:lnTo>
                    <a:pt x="4819" y="2423"/>
                  </a:lnTo>
                  <a:lnTo>
                    <a:pt x="4732" y="2302"/>
                  </a:lnTo>
                  <a:lnTo>
                    <a:pt x="4688" y="2240"/>
                  </a:lnTo>
                  <a:lnTo>
                    <a:pt x="4643" y="2180"/>
                  </a:lnTo>
                  <a:lnTo>
                    <a:pt x="4597" y="2120"/>
                  </a:lnTo>
                  <a:lnTo>
                    <a:pt x="4551" y="2061"/>
                  </a:lnTo>
                  <a:lnTo>
                    <a:pt x="4505" y="2002"/>
                  </a:lnTo>
                  <a:lnTo>
                    <a:pt x="4456" y="1945"/>
                  </a:lnTo>
                  <a:lnTo>
                    <a:pt x="4408" y="1887"/>
                  </a:lnTo>
                  <a:lnTo>
                    <a:pt x="4359" y="1830"/>
                  </a:lnTo>
                  <a:lnTo>
                    <a:pt x="4309" y="1773"/>
                  </a:lnTo>
                  <a:lnTo>
                    <a:pt x="4257" y="1717"/>
                  </a:lnTo>
                  <a:lnTo>
                    <a:pt x="4206" y="1663"/>
                  </a:lnTo>
                  <a:lnTo>
                    <a:pt x="4152" y="1608"/>
                  </a:lnTo>
                  <a:lnTo>
                    <a:pt x="4099" y="1554"/>
                  </a:lnTo>
                  <a:lnTo>
                    <a:pt x="4043" y="1502"/>
                  </a:lnTo>
                  <a:lnTo>
                    <a:pt x="3987" y="1449"/>
                  </a:lnTo>
                  <a:lnTo>
                    <a:pt x="3929" y="1398"/>
                  </a:lnTo>
                  <a:lnTo>
                    <a:pt x="3870" y="1347"/>
                  </a:lnTo>
                  <a:lnTo>
                    <a:pt x="3810" y="1298"/>
                  </a:lnTo>
                  <a:lnTo>
                    <a:pt x="3749" y="1250"/>
                  </a:lnTo>
                  <a:lnTo>
                    <a:pt x="3686" y="1203"/>
                  </a:lnTo>
                  <a:lnTo>
                    <a:pt x="3601" y="1141"/>
                  </a:lnTo>
                  <a:lnTo>
                    <a:pt x="3515" y="1081"/>
                  </a:lnTo>
                  <a:lnTo>
                    <a:pt x="3426" y="1021"/>
                  </a:lnTo>
                  <a:lnTo>
                    <a:pt x="3335" y="964"/>
                  </a:lnTo>
                  <a:lnTo>
                    <a:pt x="3242" y="907"/>
                  </a:lnTo>
                  <a:lnTo>
                    <a:pt x="3148" y="852"/>
                  </a:lnTo>
                  <a:lnTo>
                    <a:pt x="3052" y="800"/>
                  </a:lnTo>
                  <a:lnTo>
                    <a:pt x="2953" y="747"/>
                  </a:lnTo>
                  <a:lnTo>
                    <a:pt x="2853" y="698"/>
                  </a:lnTo>
                  <a:lnTo>
                    <a:pt x="2752" y="649"/>
                  </a:lnTo>
                  <a:lnTo>
                    <a:pt x="2648" y="601"/>
                  </a:lnTo>
                  <a:lnTo>
                    <a:pt x="2542" y="556"/>
                  </a:lnTo>
                  <a:lnTo>
                    <a:pt x="2434" y="512"/>
                  </a:lnTo>
                  <a:lnTo>
                    <a:pt x="2326" y="470"/>
                  </a:lnTo>
                  <a:lnTo>
                    <a:pt x="2216" y="429"/>
                  </a:lnTo>
                  <a:lnTo>
                    <a:pt x="2103" y="390"/>
                  </a:lnTo>
                  <a:lnTo>
                    <a:pt x="1989" y="353"/>
                  </a:lnTo>
                  <a:lnTo>
                    <a:pt x="1873" y="317"/>
                  </a:lnTo>
                  <a:lnTo>
                    <a:pt x="1756" y="283"/>
                  </a:lnTo>
                  <a:lnTo>
                    <a:pt x="1637" y="250"/>
                  </a:lnTo>
                  <a:lnTo>
                    <a:pt x="1516" y="220"/>
                  </a:lnTo>
                  <a:lnTo>
                    <a:pt x="1394" y="191"/>
                  </a:lnTo>
                  <a:lnTo>
                    <a:pt x="1270" y="164"/>
                  </a:lnTo>
                  <a:lnTo>
                    <a:pt x="1144" y="138"/>
                  </a:lnTo>
                  <a:lnTo>
                    <a:pt x="1018" y="115"/>
                  </a:lnTo>
                  <a:lnTo>
                    <a:pt x="889" y="92"/>
                  </a:lnTo>
                  <a:lnTo>
                    <a:pt x="760" y="73"/>
                  </a:lnTo>
                  <a:lnTo>
                    <a:pt x="628" y="55"/>
                  </a:lnTo>
                  <a:lnTo>
                    <a:pt x="495" y="39"/>
                  </a:lnTo>
                  <a:lnTo>
                    <a:pt x="360" y="24"/>
                  </a:lnTo>
                  <a:lnTo>
                    <a:pt x="224" y="1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596879" y="1835639"/>
              <a:ext cx="1473272" cy="825540"/>
            </a:xfrm>
            <a:custGeom>
              <a:avLst/>
              <a:gdLst/>
              <a:ahLst/>
              <a:cxnLst>
                <a:cxn ang="0">
                  <a:pos x="67" y="3"/>
                </a:cxn>
                <a:cxn ang="0">
                  <a:pos x="41" y="15"/>
                </a:cxn>
                <a:cxn ang="0">
                  <a:pos x="19" y="38"/>
                </a:cxn>
                <a:cxn ang="0">
                  <a:pos x="5" y="66"/>
                </a:cxn>
                <a:cxn ang="0">
                  <a:pos x="0" y="97"/>
                </a:cxn>
                <a:cxn ang="0">
                  <a:pos x="6" y="124"/>
                </a:cxn>
                <a:cxn ang="0">
                  <a:pos x="21" y="143"/>
                </a:cxn>
                <a:cxn ang="0">
                  <a:pos x="44" y="154"/>
                </a:cxn>
                <a:cxn ang="0">
                  <a:pos x="457" y="183"/>
                </a:cxn>
                <a:cxn ang="0">
                  <a:pos x="980" y="246"/>
                </a:cxn>
                <a:cxn ang="0">
                  <a:pos x="1479" y="338"/>
                </a:cxn>
                <a:cxn ang="0">
                  <a:pos x="1951" y="458"/>
                </a:cxn>
                <a:cxn ang="0">
                  <a:pos x="2398" y="605"/>
                </a:cxn>
                <a:cxn ang="0">
                  <a:pos x="2817" y="776"/>
                </a:cxn>
                <a:cxn ang="0">
                  <a:pos x="3207" y="974"/>
                </a:cxn>
                <a:cxn ang="0">
                  <a:pos x="3567" y="1193"/>
                </a:cxn>
                <a:cxn ang="0">
                  <a:pos x="3838" y="1391"/>
                </a:cxn>
                <a:cxn ang="0">
                  <a:pos x="4068" y="1588"/>
                </a:cxn>
                <a:cxn ang="0">
                  <a:pos x="4280" y="1798"/>
                </a:cxn>
                <a:cxn ang="0">
                  <a:pos x="4477" y="2019"/>
                </a:cxn>
                <a:cxn ang="0">
                  <a:pos x="4663" y="2248"/>
                </a:cxn>
                <a:cxn ang="0">
                  <a:pos x="4968" y="2664"/>
                </a:cxn>
                <a:cxn ang="0">
                  <a:pos x="5264" y="3096"/>
                </a:cxn>
                <a:cxn ang="0">
                  <a:pos x="5454" y="3371"/>
                </a:cxn>
                <a:cxn ang="0">
                  <a:pos x="5659" y="3657"/>
                </a:cxn>
                <a:cxn ang="0">
                  <a:pos x="5925" y="3968"/>
                </a:cxn>
                <a:cxn ang="0">
                  <a:pos x="6217" y="4221"/>
                </a:cxn>
                <a:cxn ang="0">
                  <a:pos x="6533" y="4419"/>
                </a:cxn>
                <a:cxn ang="0">
                  <a:pos x="6873" y="4562"/>
                </a:cxn>
                <a:cxn ang="0">
                  <a:pos x="7232" y="4648"/>
                </a:cxn>
                <a:cxn ang="0">
                  <a:pos x="7607" y="4682"/>
                </a:cxn>
                <a:cxn ang="0">
                  <a:pos x="7998" y="4659"/>
                </a:cxn>
                <a:cxn ang="0">
                  <a:pos x="8306" y="4605"/>
                </a:cxn>
                <a:cxn ang="0">
                  <a:pos x="8331" y="4581"/>
                </a:cxn>
                <a:cxn ang="0">
                  <a:pos x="8347" y="4543"/>
                </a:cxn>
                <a:cxn ang="0">
                  <a:pos x="8343" y="4517"/>
                </a:cxn>
                <a:cxn ang="0">
                  <a:pos x="8228" y="4533"/>
                </a:cxn>
                <a:cxn ang="0">
                  <a:pos x="7837" y="4580"/>
                </a:cxn>
                <a:cxn ang="0">
                  <a:pos x="7460" y="4572"/>
                </a:cxn>
                <a:cxn ang="0">
                  <a:pos x="7099" y="4512"/>
                </a:cxn>
                <a:cxn ang="0">
                  <a:pos x="6756" y="4397"/>
                </a:cxn>
                <a:cxn ang="0">
                  <a:pos x="6434" y="4227"/>
                </a:cxn>
                <a:cxn ang="0">
                  <a:pos x="6135" y="4003"/>
                </a:cxn>
                <a:cxn ang="0">
                  <a:pos x="5860" y="3723"/>
                </a:cxn>
                <a:cxn ang="0">
                  <a:pos x="5626" y="3411"/>
                </a:cxn>
                <a:cxn ang="0">
                  <a:pos x="5438" y="3140"/>
                </a:cxn>
                <a:cxn ang="0">
                  <a:pos x="5215" y="2811"/>
                </a:cxn>
                <a:cxn ang="0">
                  <a:pos x="4877" y="2324"/>
                </a:cxn>
                <a:cxn ang="0">
                  <a:pos x="4652" y="2029"/>
                </a:cxn>
                <a:cxn ang="0">
                  <a:pos x="4459" y="1799"/>
                </a:cxn>
                <a:cxn ang="0">
                  <a:pos x="4253" y="1580"/>
                </a:cxn>
                <a:cxn ang="0">
                  <a:pos x="4031" y="1373"/>
                </a:cxn>
                <a:cxn ang="0">
                  <a:pos x="3790" y="1180"/>
                </a:cxn>
                <a:cxn ang="0">
                  <a:pos x="3462" y="958"/>
                </a:cxn>
                <a:cxn ang="0">
                  <a:pos x="3084" y="743"/>
                </a:cxn>
                <a:cxn ang="0">
                  <a:pos x="2676" y="555"/>
                </a:cxn>
                <a:cxn ang="0">
                  <a:pos x="2238" y="391"/>
                </a:cxn>
                <a:cxn ang="0">
                  <a:pos x="1773" y="253"/>
                </a:cxn>
                <a:cxn ang="0">
                  <a:pos x="1283" y="143"/>
                </a:cxn>
                <a:cxn ang="0">
                  <a:pos x="766" y="61"/>
                </a:cxn>
                <a:cxn ang="0">
                  <a:pos x="226" y="9"/>
                </a:cxn>
              </a:cxnLst>
              <a:rect l="0" t="0" r="r" b="b"/>
              <a:pathLst>
                <a:path w="8348" h="4682">
                  <a:moveTo>
                    <a:pt x="88" y="0"/>
                  </a:moveTo>
                  <a:lnTo>
                    <a:pt x="80" y="0"/>
                  </a:lnTo>
                  <a:lnTo>
                    <a:pt x="74" y="1"/>
                  </a:lnTo>
                  <a:lnTo>
                    <a:pt x="67" y="3"/>
                  </a:lnTo>
                  <a:lnTo>
                    <a:pt x="60" y="5"/>
                  </a:lnTo>
                  <a:lnTo>
                    <a:pt x="53" y="8"/>
                  </a:lnTo>
                  <a:lnTo>
                    <a:pt x="47" y="11"/>
                  </a:lnTo>
                  <a:lnTo>
                    <a:pt x="41" y="15"/>
                  </a:lnTo>
                  <a:lnTo>
                    <a:pt x="35" y="20"/>
                  </a:lnTo>
                  <a:lnTo>
                    <a:pt x="30" y="25"/>
                  </a:lnTo>
                  <a:lnTo>
                    <a:pt x="25" y="31"/>
                  </a:lnTo>
                  <a:lnTo>
                    <a:pt x="19" y="38"/>
                  </a:lnTo>
                  <a:lnTo>
                    <a:pt x="15" y="44"/>
                  </a:lnTo>
                  <a:lnTo>
                    <a:pt x="12" y="51"/>
                  </a:lnTo>
                  <a:lnTo>
                    <a:pt x="8" y="58"/>
                  </a:lnTo>
                  <a:lnTo>
                    <a:pt x="5" y="66"/>
                  </a:lnTo>
                  <a:lnTo>
                    <a:pt x="3" y="73"/>
                  </a:lnTo>
                  <a:lnTo>
                    <a:pt x="1" y="82"/>
                  </a:lnTo>
                  <a:lnTo>
                    <a:pt x="1" y="89"/>
                  </a:lnTo>
                  <a:lnTo>
                    <a:pt x="0" y="97"/>
                  </a:lnTo>
                  <a:lnTo>
                    <a:pt x="1" y="104"/>
                  </a:lnTo>
                  <a:lnTo>
                    <a:pt x="2" y="111"/>
                  </a:lnTo>
                  <a:lnTo>
                    <a:pt x="4" y="117"/>
                  </a:lnTo>
                  <a:lnTo>
                    <a:pt x="6" y="124"/>
                  </a:lnTo>
                  <a:lnTo>
                    <a:pt x="10" y="129"/>
                  </a:lnTo>
                  <a:lnTo>
                    <a:pt x="13" y="134"/>
                  </a:lnTo>
                  <a:lnTo>
                    <a:pt x="17" y="139"/>
                  </a:lnTo>
                  <a:lnTo>
                    <a:pt x="21" y="143"/>
                  </a:lnTo>
                  <a:lnTo>
                    <a:pt x="27" y="147"/>
                  </a:lnTo>
                  <a:lnTo>
                    <a:pt x="32" y="149"/>
                  </a:lnTo>
                  <a:lnTo>
                    <a:pt x="37" y="152"/>
                  </a:lnTo>
                  <a:lnTo>
                    <a:pt x="44" y="154"/>
                  </a:lnTo>
                  <a:lnTo>
                    <a:pt x="51" y="154"/>
                  </a:lnTo>
                  <a:lnTo>
                    <a:pt x="187" y="161"/>
                  </a:lnTo>
                  <a:lnTo>
                    <a:pt x="324" y="171"/>
                  </a:lnTo>
                  <a:lnTo>
                    <a:pt x="457" y="183"/>
                  </a:lnTo>
                  <a:lnTo>
                    <a:pt x="590" y="195"/>
                  </a:lnTo>
                  <a:lnTo>
                    <a:pt x="722" y="210"/>
                  </a:lnTo>
                  <a:lnTo>
                    <a:pt x="852" y="228"/>
                  </a:lnTo>
                  <a:lnTo>
                    <a:pt x="980" y="246"/>
                  </a:lnTo>
                  <a:lnTo>
                    <a:pt x="1108" y="266"/>
                  </a:lnTo>
                  <a:lnTo>
                    <a:pt x="1232" y="289"/>
                  </a:lnTo>
                  <a:lnTo>
                    <a:pt x="1356" y="312"/>
                  </a:lnTo>
                  <a:lnTo>
                    <a:pt x="1479" y="338"/>
                  </a:lnTo>
                  <a:lnTo>
                    <a:pt x="1600" y="366"/>
                  </a:lnTo>
                  <a:lnTo>
                    <a:pt x="1719" y="395"/>
                  </a:lnTo>
                  <a:lnTo>
                    <a:pt x="1835" y="426"/>
                  </a:lnTo>
                  <a:lnTo>
                    <a:pt x="1951" y="458"/>
                  </a:lnTo>
                  <a:lnTo>
                    <a:pt x="2066" y="492"/>
                  </a:lnTo>
                  <a:lnTo>
                    <a:pt x="2178" y="528"/>
                  </a:lnTo>
                  <a:lnTo>
                    <a:pt x="2289" y="565"/>
                  </a:lnTo>
                  <a:lnTo>
                    <a:pt x="2398" y="605"/>
                  </a:lnTo>
                  <a:lnTo>
                    <a:pt x="2505" y="645"/>
                  </a:lnTo>
                  <a:lnTo>
                    <a:pt x="2611" y="688"/>
                  </a:lnTo>
                  <a:lnTo>
                    <a:pt x="2714" y="731"/>
                  </a:lnTo>
                  <a:lnTo>
                    <a:pt x="2817" y="776"/>
                  </a:lnTo>
                  <a:lnTo>
                    <a:pt x="2917" y="824"/>
                  </a:lnTo>
                  <a:lnTo>
                    <a:pt x="3015" y="872"/>
                  </a:lnTo>
                  <a:lnTo>
                    <a:pt x="3112" y="922"/>
                  </a:lnTo>
                  <a:lnTo>
                    <a:pt x="3207" y="974"/>
                  </a:lnTo>
                  <a:lnTo>
                    <a:pt x="3300" y="1026"/>
                  </a:lnTo>
                  <a:lnTo>
                    <a:pt x="3391" y="1081"/>
                  </a:lnTo>
                  <a:lnTo>
                    <a:pt x="3480" y="1137"/>
                  </a:lnTo>
                  <a:lnTo>
                    <a:pt x="3567" y="1193"/>
                  </a:lnTo>
                  <a:lnTo>
                    <a:pt x="3653" y="1252"/>
                  </a:lnTo>
                  <a:lnTo>
                    <a:pt x="3716" y="1297"/>
                  </a:lnTo>
                  <a:lnTo>
                    <a:pt x="3777" y="1344"/>
                  </a:lnTo>
                  <a:lnTo>
                    <a:pt x="3838" y="1391"/>
                  </a:lnTo>
                  <a:lnTo>
                    <a:pt x="3897" y="1439"/>
                  </a:lnTo>
                  <a:lnTo>
                    <a:pt x="3955" y="1487"/>
                  </a:lnTo>
                  <a:lnTo>
                    <a:pt x="4012" y="1538"/>
                  </a:lnTo>
                  <a:lnTo>
                    <a:pt x="4068" y="1588"/>
                  </a:lnTo>
                  <a:lnTo>
                    <a:pt x="4122" y="1639"/>
                  </a:lnTo>
                  <a:lnTo>
                    <a:pt x="4176" y="1692"/>
                  </a:lnTo>
                  <a:lnTo>
                    <a:pt x="4228" y="1744"/>
                  </a:lnTo>
                  <a:lnTo>
                    <a:pt x="4280" y="1798"/>
                  </a:lnTo>
                  <a:lnTo>
                    <a:pt x="4330" y="1853"/>
                  </a:lnTo>
                  <a:lnTo>
                    <a:pt x="4380" y="1907"/>
                  </a:lnTo>
                  <a:lnTo>
                    <a:pt x="4429" y="1963"/>
                  </a:lnTo>
                  <a:lnTo>
                    <a:pt x="4477" y="2019"/>
                  </a:lnTo>
                  <a:lnTo>
                    <a:pt x="4525" y="2076"/>
                  </a:lnTo>
                  <a:lnTo>
                    <a:pt x="4571" y="2134"/>
                  </a:lnTo>
                  <a:lnTo>
                    <a:pt x="4617" y="2190"/>
                  </a:lnTo>
                  <a:lnTo>
                    <a:pt x="4663" y="2248"/>
                  </a:lnTo>
                  <a:lnTo>
                    <a:pt x="4708" y="2307"/>
                  </a:lnTo>
                  <a:lnTo>
                    <a:pt x="4796" y="2425"/>
                  </a:lnTo>
                  <a:lnTo>
                    <a:pt x="4883" y="2544"/>
                  </a:lnTo>
                  <a:lnTo>
                    <a:pt x="4968" y="2664"/>
                  </a:lnTo>
                  <a:lnTo>
                    <a:pt x="5052" y="2785"/>
                  </a:lnTo>
                  <a:lnTo>
                    <a:pt x="5135" y="2907"/>
                  </a:lnTo>
                  <a:lnTo>
                    <a:pt x="5218" y="3028"/>
                  </a:lnTo>
                  <a:lnTo>
                    <a:pt x="5264" y="3096"/>
                  </a:lnTo>
                  <a:lnTo>
                    <a:pt x="5312" y="3166"/>
                  </a:lnTo>
                  <a:lnTo>
                    <a:pt x="5359" y="3235"/>
                  </a:lnTo>
                  <a:lnTo>
                    <a:pt x="5406" y="3303"/>
                  </a:lnTo>
                  <a:lnTo>
                    <a:pt x="5454" y="3371"/>
                  </a:lnTo>
                  <a:lnTo>
                    <a:pt x="5501" y="3438"/>
                  </a:lnTo>
                  <a:lnTo>
                    <a:pt x="5550" y="3505"/>
                  </a:lnTo>
                  <a:lnTo>
                    <a:pt x="5597" y="3571"/>
                  </a:lnTo>
                  <a:lnTo>
                    <a:pt x="5659" y="3657"/>
                  </a:lnTo>
                  <a:lnTo>
                    <a:pt x="5722" y="3741"/>
                  </a:lnTo>
                  <a:lnTo>
                    <a:pt x="5788" y="3820"/>
                  </a:lnTo>
                  <a:lnTo>
                    <a:pt x="5855" y="3895"/>
                  </a:lnTo>
                  <a:lnTo>
                    <a:pt x="5925" y="3968"/>
                  </a:lnTo>
                  <a:lnTo>
                    <a:pt x="5995" y="4036"/>
                  </a:lnTo>
                  <a:lnTo>
                    <a:pt x="6067" y="4101"/>
                  </a:lnTo>
                  <a:lnTo>
                    <a:pt x="6141" y="4163"/>
                  </a:lnTo>
                  <a:lnTo>
                    <a:pt x="6217" y="4221"/>
                  </a:lnTo>
                  <a:lnTo>
                    <a:pt x="6293" y="4275"/>
                  </a:lnTo>
                  <a:lnTo>
                    <a:pt x="6372" y="4327"/>
                  </a:lnTo>
                  <a:lnTo>
                    <a:pt x="6452" y="4375"/>
                  </a:lnTo>
                  <a:lnTo>
                    <a:pt x="6533" y="4419"/>
                  </a:lnTo>
                  <a:lnTo>
                    <a:pt x="6617" y="4460"/>
                  </a:lnTo>
                  <a:lnTo>
                    <a:pt x="6700" y="4497"/>
                  </a:lnTo>
                  <a:lnTo>
                    <a:pt x="6786" y="4531"/>
                  </a:lnTo>
                  <a:lnTo>
                    <a:pt x="6873" y="4562"/>
                  </a:lnTo>
                  <a:lnTo>
                    <a:pt x="6961" y="4588"/>
                  </a:lnTo>
                  <a:lnTo>
                    <a:pt x="7050" y="4612"/>
                  </a:lnTo>
                  <a:lnTo>
                    <a:pt x="7140" y="4632"/>
                  </a:lnTo>
                  <a:lnTo>
                    <a:pt x="7232" y="4648"/>
                  </a:lnTo>
                  <a:lnTo>
                    <a:pt x="7324" y="4662"/>
                  </a:lnTo>
                  <a:lnTo>
                    <a:pt x="7417" y="4672"/>
                  </a:lnTo>
                  <a:lnTo>
                    <a:pt x="7512" y="4678"/>
                  </a:lnTo>
                  <a:lnTo>
                    <a:pt x="7607" y="4682"/>
                  </a:lnTo>
                  <a:lnTo>
                    <a:pt x="7703" y="4681"/>
                  </a:lnTo>
                  <a:lnTo>
                    <a:pt x="7801" y="4677"/>
                  </a:lnTo>
                  <a:lnTo>
                    <a:pt x="7898" y="4670"/>
                  </a:lnTo>
                  <a:lnTo>
                    <a:pt x="7998" y="4659"/>
                  </a:lnTo>
                  <a:lnTo>
                    <a:pt x="8098" y="4645"/>
                  </a:lnTo>
                  <a:lnTo>
                    <a:pt x="8197" y="4628"/>
                  </a:lnTo>
                  <a:lnTo>
                    <a:pt x="8299" y="4607"/>
                  </a:lnTo>
                  <a:lnTo>
                    <a:pt x="8306" y="4605"/>
                  </a:lnTo>
                  <a:lnTo>
                    <a:pt x="8312" y="4600"/>
                  </a:lnTo>
                  <a:lnTo>
                    <a:pt x="8318" y="4595"/>
                  </a:lnTo>
                  <a:lnTo>
                    <a:pt x="8325" y="4588"/>
                  </a:lnTo>
                  <a:lnTo>
                    <a:pt x="8331" y="4581"/>
                  </a:lnTo>
                  <a:lnTo>
                    <a:pt x="8337" y="4572"/>
                  </a:lnTo>
                  <a:lnTo>
                    <a:pt x="8341" y="4563"/>
                  </a:lnTo>
                  <a:lnTo>
                    <a:pt x="8345" y="4553"/>
                  </a:lnTo>
                  <a:lnTo>
                    <a:pt x="8347" y="4543"/>
                  </a:lnTo>
                  <a:lnTo>
                    <a:pt x="8348" y="4535"/>
                  </a:lnTo>
                  <a:lnTo>
                    <a:pt x="8347" y="4528"/>
                  </a:lnTo>
                  <a:lnTo>
                    <a:pt x="8346" y="4522"/>
                  </a:lnTo>
                  <a:lnTo>
                    <a:pt x="8343" y="4517"/>
                  </a:lnTo>
                  <a:lnTo>
                    <a:pt x="8339" y="4513"/>
                  </a:lnTo>
                  <a:lnTo>
                    <a:pt x="8333" y="4512"/>
                  </a:lnTo>
                  <a:lnTo>
                    <a:pt x="8328" y="4512"/>
                  </a:lnTo>
                  <a:lnTo>
                    <a:pt x="8228" y="4533"/>
                  </a:lnTo>
                  <a:lnTo>
                    <a:pt x="8130" y="4550"/>
                  </a:lnTo>
                  <a:lnTo>
                    <a:pt x="8031" y="4563"/>
                  </a:lnTo>
                  <a:lnTo>
                    <a:pt x="7934" y="4572"/>
                  </a:lnTo>
                  <a:lnTo>
                    <a:pt x="7837" y="4580"/>
                  </a:lnTo>
                  <a:lnTo>
                    <a:pt x="7742" y="4583"/>
                  </a:lnTo>
                  <a:lnTo>
                    <a:pt x="7648" y="4583"/>
                  </a:lnTo>
                  <a:lnTo>
                    <a:pt x="7553" y="4579"/>
                  </a:lnTo>
                  <a:lnTo>
                    <a:pt x="7460" y="4572"/>
                  </a:lnTo>
                  <a:lnTo>
                    <a:pt x="7369" y="4563"/>
                  </a:lnTo>
                  <a:lnTo>
                    <a:pt x="7278" y="4549"/>
                  </a:lnTo>
                  <a:lnTo>
                    <a:pt x="7188" y="4532"/>
                  </a:lnTo>
                  <a:lnTo>
                    <a:pt x="7099" y="4512"/>
                  </a:lnTo>
                  <a:lnTo>
                    <a:pt x="7011" y="4488"/>
                  </a:lnTo>
                  <a:lnTo>
                    <a:pt x="6925" y="4461"/>
                  </a:lnTo>
                  <a:lnTo>
                    <a:pt x="6840" y="4431"/>
                  </a:lnTo>
                  <a:lnTo>
                    <a:pt x="6756" y="4397"/>
                  </a:lnTo>
                  <a:lnTo>
                    <a:pt x="6674" y="4360"/>
                  </a:lnTo>
                  <a:lnTo>
                    <a:pt x="6592" y="4319"/>
                  </a:lnTo>
                  <a:lnTo>
                    <a:pt x="6512" y="4274"/>
                  </a:lnTo>
                  <a:lnTo>
                    <a:pt x="6434" y="4227"/>
                  </a:lnTo>
                  <a:lnTo>
                    <a:pt x="6356" y="4177"/>
                  </a:lnTo>
                  <a:lnTo>
                    <a:pt x="6281" y="4122"/>
                  </a:lnTo>
                  <a:lnTo>
                    <a:pt x="6207" y="4064"/>
                  </a:lnTo>
                  <a:lnTo>
                    <a:pt x="6135" y="4003"/>
                  </a:lnTo>
                  <a:lnTo>
                    <a:pt x="6064" y="3939"/>
                  </a:lnTo>
                  <a:lnTo>
                    <a:pt x="5994" y="3870"/>
                  </a:lnTo>
                  <a:lnTo>
                    <a:pt x="5927" y="3798"/>
                  </a:lnTo>
                  <a:lnTo>
                    <a:pt x="5860" y="3723"/>
                  </a:lnTo>
                  <a:lnTo>
                    <a:pt x="5797" y="3645"/>
                  </a:lnTo>
                  <a:lnTo>
                    <a:pt x="5734" y="3564"/>
                  </a:lnTo>
                  <a:lnTo>
                    <a:pt x="5674" y="3478"/>
                  </a:lnTo>
                  <a:lnTo>
                    <a:pt x="5626" y="3411"/>
                  </a:lnTo>
                  <a:lnTo>
                    <a:pt x="5578" y="3345"/>
                  </a:lnTo>
                  <a:lnTo>
                    <a:pt x="5531" y="3277"/>
                  </a:lnTo>
                  <a:lnTo>
                    <a:pt x="5484" y="3209"/>
                  </a:lnTo>
                  <a:lnTo>
                    <a:pt x="5438" y="3140"/>
                  </a:lnTo>
                  <a:lnTo>
                    <a:pt x="5391" y="3072"/>
                  </a:lnTo>
                  <a:lnTo>
                    <a:pt x="5345" y="3002"/>
                  </a:lnTo>
                  <a:lnTo>
                    <a:pt x="5298" y="2933"/>
                  </a:lnTo>
                  <a:lnTo>
                    <a:pt x="5215" y="2811"/>
                  </a:lnTo>
                  <a:lnTo>
                    <a:pt x="5132" y="2688"/>
                  </a:lnTo>
                  <a:lnTo>
                    <a:pt x="5048" y="2567"/>
                  </a:lnTo>
                  <a:lnTo>
                    <a:pt x="4963" y="2444"/>
                  </a:lnTo>
                  <a:lnTo>
                    <a:pt x="4877" y="2324"/>
                  </a:lnTo>
                  <a:lnTo>
                    <a:pt x="4788" y="2204"/>
                  </a:lnTo>
                  <a:lnTo>
                    <a:pt x="4743" y="2145"/>
                  </a:lnTo>
                  <a:lnTo>
                    <a:pt x="4698" y="2086"/>
                  </a:lnTo>
                  <a:lnTo>
                    <a:pt x="4652" y="2029"/>
                  </a:lnTo>
                  <a:lnTo>
                    <a:pt x="4604" y="1971"/>
                  </a:lnTo>
                  <a:lnTo>
                    <a:pt x="4556" y="1913"/>
                  </a:lnTo>
                  <a:lnTo>
                    <a:pt x="4508" y="1856"/>
                  </a:lnTo>
                  <a:lnTo>
                    <a:pt x="4459" y="1799"/>
                  </a:lnTo>
                  <a:lnTo>
                    <a:pt x="4409" y="1743"/>
                  </a:lnTo>
                  <a:lnTo>
                    <a:pt x="4358" y="1689"/>
                  </a:lnTo>
                  <a:lnTo>
                    <a:pt x="4307" y="1634"/>
                  </a:lnTo>
                  <a:lnTo>
                    <a:pt x="4253" y="1580"/>
                  </a:lnTo>
                  <a:lnTo>
                    <a:pt x="4199" y="1527"/>
                  </a:lnTo>
                  <a:lnTo>
                    <a:pt x="4145" y="1475"/>
                  </a:lnTo>
                  <a:lnTo>
                    <a:pt x="4088" y="1424"/>
                  </a:lnTo>
                  <a:lnTo>
                    <a:pt x="4031" y="1373"/>
                  </a:lnTo>
                  <a:lnTo>
                    <a:pt x="3973" y="1323"/>
                  </a:lnTo>
                  <a:lnTo>
                    <a:pt x="3913" y="1274"/>
                  </a:lnTo>
                  <a:lnTo>
                    <a:pt x="3852" y="1226"/>
                  </a:lnTo>
                  <a:lnTo>
                    <a:pt x="3790" y="1180"/>
                  </a:lnTo>
                  <a:lnTo>
                    <a:pt x="3727" y="1132"/>
                  </a:lnTo>
                  <a:lnTo>
                    <a:pt x="3641" y="1073"/>
                  </a:lnTo>
                  <a:lnTo>
                    <a:pt x="3552" y="1014"/>
                  </a:lnTo>
                  <a:lnTo>
                    <a:pt x="3462" y="958"/>
                  </a:lnTo>
                  <a:lnTo>
                    <a:pt x="3371" y="902"/>
                  </a:lnTo>
                  <a:lnTo>
                    <a:pt x="3277" y="847"/>
                  </a:lnTo>
                  <a:lnTo>
                    <a:pt x="3181" y="795"/>
                  </a:lnTo>
                  <a:lnTo>
                    <a:pt x="3084" y="743"/>
                  </a:lnTo>
                  <a:lnTo>
                    <a:pt x="2984" y="694"/>
                  </a:lnTo>
                  <a:lnTo>
                    <a:pt x="2883" y="646"/>
                  </a:lnTo>
                  <a:lnTo>
                    <a:pt x="2780" y="600"/>
                  </a:lnTo>
                  <a:lnTo>
                    <a:pt x="2676" y="555"/>
                  </a:lnTo>
                  <a:lnTo>
                    <a:pt x="2568" y="511"/>
                  </a:lnTo>
                  <a:lnTo>
                    <a:pt x="2460" y="469"/>
                  </a:lnTo>
                  <a:lnTo>
                    <a:pt x="2350" y="429"/>
                  </a:lnTo>
                  <a:lnTo>
                    <a:pt x="2238" y="391"/>
                  </a:lnTo>
                  <a:lnTo>
                    <a:pt x="2125" y="353"/>
                  </a:lnTo>
                  <a:lnTo>
                    <a:pt x="2009" y="319"/>
                  </a:lnTo>
                  <a:lnTo>
                    <a:pt x="1892" y="284"/>
                  </a:lnTo>
                  <a:lnTo>
                    <a:pt x="1773" y="253"/>
                  </a:lnTo>
                  <a:lnTo>
                    <a:pt x="1653" y="222"/>
                  </a:lnTo>
                  <a:lnTo>
                    <a:pt x="1531" y="194"/>
                  </a:lnTo>
                  <a:lnTo>
                    <a:pt x="1408" y="168"/>
                  </a:lnTo>
                  <a:lnTo>
                    <a:pt x="1283" y="143"/>
                  </a:lnTo>
                  <a:lnTo>
                    <a:pt x="1156" y="119"/>
                  </a:lnTo>
                  <a:lnTo>
                    <a:pt x="1028" y="98"/>
                  </a:lnTo>
                  <a:lnTo>
                    <a:pt x="898" y="79"/>
                  </a:lnTo>
                  <a:lnTo>
                    <a:pt x="766" y="61"/>
                  </a:lnTo>
                  <a:lnTo>
                    <a:pt x="634" y="45"/>
                  </a:lnTo>
                  <a:lnTo>
                    <a:pt x="499" y="31"/>
                  </a:lnTo>
                  <a:lnTo>
                    <a:pt x="363" y="19"/>
                  </a:lnTo>
                  <a:lnTo>
                    <a:pt x="226" y="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1547664" y="1922955"/>
              <a:ext cx="1490736" cy="796964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41" y="16"/>
                </a:cxn>
                <a:cxn ang="0">
                  <a:pos x="19" y="38"/>
                </a:cxn>
                <a:cxn ang="0">
                  <a:pos x="4" y="66"/>
                </a:cxn>
                <a:cxn ang="0">
                  <a:pos x="0" y="97"/>
                </a:cxn>
                <a:cxn ang="0">
                  <a:pos x="6" y="124"/>
                </a:cxn>
                <a:cxn ang="0">
                  <a:pos x="21" y="143"/>
                </a:cxn>
                <a:cxn ang="0">
                  <a:pos x="44" y="153"/>
                </a:cxn>
                <a:cxn ang="0">
                  <a:pos x="462" y="174"/>
                </a:cxn>
                <a:cxn ang="0">
                  <a:pos x="990" y="229"/>
                </a:cxn>
                <a:cxn ang="0">
                  <a:pos x="1493" y="313"/>
                </a:cxn>
                <a:cxn ang="0">
                  <a:pos x="1971" y="423"/>
                </a:cxn>
                <a:cxn ang="0">
                  <a:pos x="2422" y="561"/>
                </a:cxn>
                <a:cxn ang="0">
                  <a:pos x="2846" y="725"/>
                </a:cxn>
                <a:cxn ang="0">
                  <a:pos x="3240" y="914"/>
                </a:cxn>
                <a:cxn ang="0">
                  <a:pos x="3606" y="1126"/>
                </a:cxn>
                <a:cxn ang="0">
                  <a:pos x="3879" y="1317"/>
                </a:cxn>
                <a:cxn ang="0">
                  <a:pos x="4113" y="1509"/>
                </a:cxn>
                <a:cxn ang="0">
                  <a:pos x="4328" y="1714"/>
                </a:cxn>
                <a:cxn ang="0">
                  <a:pos x="4528" y="1929"/>
                </a:cxn>
                <a:cxn ang="0">
                  <a:pos x="4717" y="2154"/>
                </a:cxn>
                <a:cxn ang="0">
                  <a:pos x="5027" y="2561"/>
                </a:cxn>
                <a:cxn ang="0">
                  <a:pos x="5329" y="2984"/>
                </a:cxn>
                <a:cxn ang="0">
                  <a:pos x="5521" y="3252"/>
                </a:cxn>
                <a:cxn ang="0">
                  <a:pos x="5730" y="3533"/>
                </a:cxn>
                <a:cxn ang="0">
                  <a:pos x="5999" y="3836"/>
                </a:cxn>
                <a:cxn ang="0">
                  <a:pos x="6295" y="4083"/>
                </a:cxn>
                <a:cxn ang="0">
                  <a:pos x="6616" y="4274"/>
                </a:cxn>
                <a:cxn ang="0">
                  <a:pos x="6959" y="4409"/>
                </a:cxn>
                <a:cxn ang="0">
                  <a:pos x="7322" y="4490"/>
                </a:cxn>
                <a:cxn ang="0">
                  <a:pos x="7701" y="4516"/>
                </a:cxn>
                <a:cxn ang="0">
                  <a:pos x="8095" y="4488"/>
                </a:cxn>
                <a:cxn ang="0">
                  <a:pos x="8405" y="4429"/>
                </a:cxn>
                <a:cxn ang="0">
                  <a:pos x="8431" y="4404"/>
                </a:cxn>
                <a:cxn ang="0">
                  <a:pos x="8447" y="4368"/>
                </a:cxn>
                <a:cxn ang="0">
                  <a:pos x="8443" y="4341"/>
                </a:cxn>
                <a:cxn ang="0">
                  <a:pos x="8327" y="4359"/>
                </a:cxn>
                <a:cxn ang="0">
                  <a:pos x="7933" y="4412"/>
                </a:cxn>
                <a:cxn ang="0">
                  <a:pos x="7552" y="4411"/>
                </a:cxn>
                <a:cxn ang="0">
                  <a:pos x="7187" y="4356"/>
                </a:cxn>
                <a:cxn ang="0">
                  <a:pos x="6841" y="4248"/>
                </a:cxn>
                <a:cxn ang="0">
                  <a:pos x="6514" y="4086"/>
                </a:cxn>
                <a:cxn ang="0">
                  <a:pos x="6211" y="3868"/>
                </a:cxn>
                <a:cxn ang="0">
                  <a:pos x="5933" y="3596"/>
                </a:cxn>
                <a:cxn ang="0">
                  <a:pos x="5695" y="3291"/>
                </a:cxn>
                <a:cxn ang="0">
                  <a:pos x="5504" y="3025"/>
                </a:cxn>
                <a:cxn ang="0">
                  <a:pos x="5277" y="2702"/>
                </a:cxn>
                <a:cxn ang="0">
                  <a:pos x="4932" y="2225"/>
                </a:cxn>
                <a:cxn ang="0">
                  <a:pos x="4703" y="1936"/>
                </a:cxn>
                <a:cxn ang="0">
                  <a:pos x="4508" y="1712"/>
                </a:cxn>
                <a:cxn ang="0">
                  <a:pos x="4300" y="1498"/>
                </a:cxn>
                <a:cxn ang="0">
                  <a:pos x="4075" y="1296"/>
                </a:cxn>
                <a:cxn ang="0">
                  <a:pos x="3831" y="1108"/>
                </a:cxn>
                <a:cxn ang="0">
                  <a:pos x="3499" y="894"/>
                </a:cxn>
                <a:cxn ang="0">
                  <a:pos x="3115" y="688"/>
                </a:cxn>
                <a:cxn ang="0">
                  <a:pos x="2701" y="508"/>
                </a:cxn>
                <a:cxn ang="0">
                  <a:pos x="2260" y="352"/>
                </a:cxn>
                <a:cxn ang="0">
                  <a:pos x="1791" y="223"/>
                </a:cxn>
                <a:cxn ang="0">
                  <a:pos x="1294" y="122"/>
                </a:cxn>
                <a:cxn ang="0">
                  <a:pos x="773" y="49"/>
                </a:cxn>
                <a:cxn ang="0">
                  <a:pos x="227" y="6"/>
                </a:cxn>
              </a:cxnLst>
              <a:rect l="0" t="0" r="r" b="b"/>
              <a:pathLst>
                <a:path w="8448" h="4516">
                  <a:moveTo>
                    <a:pt x="88" y="0"/>
                  </a:moveTo>
                  <a:lnTo>
                    <a:pt x="80" y="0"/>
                  </a:lnTo>
                  <a:lnTo>
                    <a:pt x="74" y="1"/>
                  </a:lnTo>
                  <a:lnTo>
                    <a:pt x="66" y="3"/>
                  </a:lnTo>
                  <a:lnTo>
                    <a:pt x="60" y="5"/>
                  </a:lnTo>
                  <a:lnTo>
                    <a:pt x="54" y="8"/>
                  </a:lnTo>
                  <a:lnTo>
                    <a:pt x="47" y="11"/>
                  </a:lnTo>
                  <a:lnTo>
                    <a:pt x="41" y="16"/>
                  </a:lnTo>
                  <a:lnTo>
                    <a:pt x="34" y="21"/>
                  </a:lnTo>
                  <a:lnTo>
                    <a:pt x="29" y="27"/>
                  </a:lnTo>
                  <a:lnTo>
                    <a:pt x="24" y="32"/>
                  </a:lnTo>
                  <a:lnTo>
                    <a:pt x="19" y="38"/>
                  </a:lnTo>
                  <a:lnTo>
                    <a:pt x="15" y="45"/>
                  </a:lnTo>
                  <a:lnTo>
                    <a:pt x="11" y="51"/>
                  </a:lnTo>
                  <a:lnTo>
                    <a:pt x="8" y="59"/>
                  </a:lnTo>
                  <a:lnTo>
                    <a:pt x="4" y="66"/>
                  </a:lnTo>
                  <a:lnTo>
                    <a:pt x="2" y="75"/>
                  </a:lnTo>
                  <a:lnTo>
                    <a:pt x="1" y="82"/>
                  </a:lnTo>
                  <a:lnTo>
                    <a:pt x="0" y="90"/>
                  </a:lnTo>
                  <a:lnTo>
                    <a:pt x="0" y="97"/>
                  </a:lnTo>
                  <a:lnTo>
                    <a:pt x="0" y="105"/>
                  </a:lnTo>
                  <a:lnTo>
                    <a:pt x="2" y="111"/>
                  </a:lnTo>
                  <a:lnTo>
                    <a:pt x="3" y="118"/>
                  </a:lnTo>
                  <a:lnTo>
                    <a:pt x="6" y="124"/>
                  </a:lnTo>
                  <a:lnTo>
                    <a:pt x="10" y="129"/>
                  </a:lnTo>
                  <a:lnTo>
                    <a:pt x="13" y="135"/>
                  </a:lnTo>
                  <a:lnTo>
                    <a:pt x="17" y="139"/>
                  </a:lnTo>
                  <a:lnTo>
                    <a:pt x="21" y="143"/>
                  </a:lnTo>
                  <a:lnTo>
                    <a:pt x="27" y="147"/>
                  </a:lnTo>
                  <a:lnTo>
                    <a:pt x="32" y="149"/>
                  </a:lnTo>
                  <a:lnTo>
                    <a:pt x="38" y="151"/>
                  </a:lnTo>
                  <a:lnTo>
                    <a:pt x="44" y="153"/>
                  </a:lnTo>
                  <a:lnTo>
                    <a:pt x="51" y="153"/>
                  </a:lnTo>
                  <a:lnTo>
                    <a:pt x="190" y="158"/>
                  </a:lnTo>
                  <a:lnTo>
                    <a:pt x="327" y="166"/>
                  </a:lnTo>
                  <a:lnTo>
                    <a:pt x="462" y="174"/>
                  </a:lnTo>
                  <a:lnTo>
                    <a:pt x="596" y="185"/>
                  </a:lnTo>
                  <a:lnTo>
                    <a:pt x="729" y="198"/>
                  </a:lnTo>
                  <a:lnTo>
                    <a:pt x="860" y="213"/>
                  </a:lnTo>
                  <a:lnTo>
                    <a:pt x="990" y="229"/>
                  </a:lnTo>
                  <a:lnTo>
                    <a:pt x="1118" y="247"/>
                  </a:lnTo>
                  <a:lnTo>
                    <a:pt x="1244" y="268"/>
                  </a:lnTo>
                  <a:lnTo>
                    <a:pt x="1369" y="289"/>
                  </a:lnTo>
                  <a:lnTo>
                    <a:pt x="1493" y="313"/>
                  </a:lnTo>
                  <a:lnTo>
                    <a:pt x="1615" y="337"/>
                  </a:lnTo>
                  <a:lnTo>
                    <a:pt x="1735" y="364"/>
                  </a:lnTo>
                  <a:lnTo>
                    <a:pt x="1854" y="393"/>
                  </a:lnTo>
                  <a:lnTo>
                    <a:pt x="1971" y="423"/>
                  </a:lnTo>
                  <a:lnTo>
                    <a:pt x="2086" y="455"/>
                  </a:lnTo>
                  <a:lnTo>
                    <a:pt x="2200" y="490"/>
                  </a:lnTo>
                  <a:lnTo>
                    <a:pt x="2312" y="524"/>
                  </a:lnTo>
                  <a:lnTo>
                    <a:pt x="2422" y="561"/>
                  </a:lnTo>
                  <a:lnTo>
                    <a:pt x="2531" y="600"/>
                  </a:lnTo>
                  <a:lnTo>
                    <a:pt x="2637" y="640"/>
                  </a:lnTo>
                  <a:lnTo>
                    <a:pt x="2742" y="681"/>
                  </a:lnTo>
                  <a:lnTo>
                    <a:pt x="2846" y="725"/>
                  </a:lnTo>
                  <a:lnTo>
                    <a:pt x="2947" y="769"/>
                  </a:lnTo>
                  <a:lnTo>
                    <a:pt x="3046" y="817"/>
                  </a:lnTo>
                  <a:lnTo>
                    <a:pt x="3145" y="864"/>
                  </a:lnTo>
                  <a:lnTo>
                    <a:pt x="3240" y="914"/>
                  </a:lnTo>
                  <a:lnTo>
                    <a:pt x="3335" y="964"/>
                  </a:lnTo>
                  <a:lnTo>
                    <a:pt x="3427" y="1017"/>
                  </a:lnTo>
                  <a:lnTo>
                    <a:pt x="3517" y="1071"/>
                  </a:lnTo>
                  <a:lnTo>
                    <a:pt x="3606" y="1126"/>
                  </a:lnTo>
                  <a:lnTo>
                    <a:pt x="3692" y="1183"/>
                  </a:lnTo>
                  <a:lnTo>
                    <a:pt x="3756" y="1226"/>
                  </a:lnTo>
                  <a:lnTo>
                    <a:pt x="3818" y="1271"/>
                  </a:lnTo>
                  <a:lnTo>
                    <a:pt x="3879" y="1317"/>
                  </a:lnTo>
                  <a:lnTo>
                    <a:pt x="3939" y="1363"/>
                  </a:lnTo>
                  <a:lnTo>
                    <a:pt x="3998" y="1411"/>
                  </a:lnTo>
                  <a:lnTo>
                    <a:pt x="4056" y="1460"/>
                  </a:lnTo>
                  <a:lnTo>
                    <a:pt x="4113" y="1509"/>
                  </a:lnTo>
                  <a:lnTo>
                    <a:pt x="4167" y="1558"/>
                  </a:lnTo>
                  <a:lnTo>
                    <a:pt x="4222" y="1610"/>
                  </a:lnTo>
                  <a:lnTo>
                    <a:pt x="4276" y="1661"/>
                  </a:lnTo>
                  <a:lnTo>
                    <a:pt x="4328" y="1714"/>
                  </a:lnTo>
                  <a:lnTo>
                    <a:pt x="4379" y="1766"/>
                  </a:lnTo>
                  <a:lnTo>
                    <a:pt x="4430" y="1820"/>
                  </a:lnTo>
                  <a:lnTo>
                    <a:pt x="4479" y="1875"/>
                  </a:lnTo>
                  <a:lnTo>
                    <a:pt x="4528" y="1929"/>
                  </a:lnTo>
                  <a:lnTo>
                    <a:pt x="4577" y="1985"/>
                  </a:lnTo>
                  <a:lnTo>
                    <a:pt x="4624" y="2041"/>
                  </a:lnTo>
                  <a:lnTo>
                    <a:pt x="4671" y="2096"/>
                  </a:lnTo>
                  <a:lnTo>
                    <a:pt x="4717" y="2154"/>
                  </a:lnTo>
                  <a:lnTo>
                    <a:pt x="4763" y="2211"/>
                  </a:lnTo>
                  <a:lnTo>
                    <a:pt x="4853" y="2327"/>
                  </a:lnTo>
                  <a:lnTo>
                    <a:pt x="4941" y="2443"/>
                  </a:lnTo>
                  <a:lnTo>
                    <a:pt x="5027" y="2561"/>
                  </a:lnTo>
                  <a:lnTo>
                    <a:pt x="5112" y="2680"/>
                  </a:lnTo>
                  <a:lnTo>
                    <a:pt x="5197" y="2798"/>
                  </a:lnTo>
                  <a:lnTo>
                    <a:pt x="5282" y="2917"/>
                  </a:lnTo>
                  <a:lnTo>
                    <a:pt x="5329" y="2984"/>
                  </a:lnTo>
                  <a:lnTo>
                    <a:pt x="5377" y="3052"/>
                  </a:lnTo>
                  <a:lnTo>
                    <a:pt x="5424" y="3119"/>
                  </a:lnTo>
                  <a:lnTo>
                    <a:pt x="5472" y="3186"/>
                  </a:lnTo>
                  <a:lnTo>
                    <a:pt x="5521" y="3252"/>
                  </a:lnTo>
                  <a:lnTo>
                    <a:pt x="5569" y="3319"/>
                  </a:lnTo>
                  <a:lnTo>
                    <a:pt x="5618" y="3384"/>
                  </a:lnTo>
                  <a:lnTo>
                    <a:pt x="5666" y="3449"/>
                  </a:lnTo>
                  <a:lnTo>
                    <a:pt x="5730" y="3533"/>
                  </a:lnTo>
                  <a:lnTo>
                    <a:pt x="5794" y="3614"/>
                  </a:lnTo>
                  <a:lnTo>
                    <a:pt x="5860" y="3692"/>
                  </a:lnTo>
                  <a:lnTo>
                    <a:pt x="5929" y="3766"/>
                  </a:lnTo>
                  <a:lnTo>
                    <a:pt x="5999" y="3836"/>
                  </a:lnTo>
                  <a:lnTo>
                    <a:pt x="6070" y="3903"/>
                  </a:lnTo>
                  <a:lnTo>
                    <a:pt x="6144" y="3966"/>
                  </a:lnTo>
                  <a:lnTo>
                    <a:pt x="6218" y="4026"/>
                  </a:lnTo>
                  <a:lnTo>
                    <a:pt x="6295" y="4083"/>
                  </a:lnTo>
                  <a:lnTo>
                    <a:pt x="6374" y="4135"/>
                  </a:lnTo>
                  <a:lnTo>
                    <a:pt x="6453" y="4185"/>
                  </a:lnTo>
                  <a:lnTo>
                    <a:pt x="6533" y="4231"/>
                  </a:lnTo>
                  <a:lnTo>
                    <a:pt x="6616" y="4274"/>
                  </a:lnTo>
                  <a:lnTo>
                    <a:pt x="6700" y="4312"/>
                  </a:lnTo>
                  <a:lnTo>
                    <a:pt x="6785" y="4349"/>
                  </a:lnTo>
                  <a:lnTo>
                    <a:pt x="6872" y="4381"/>
                  </a:lnTo>
                  <a:lnTo>
                    <a:pt x="6959" y="4409"/>
                  </a:lnTo>
                  <a:lnTo>
                    <a:pt x="7048" y="4434"/>
                  </a:lnTo>
                  <a:lnTo>
                    <a:pt x="7138" y="4457"/>
                  </a:lnTo>
                  <a:lnTo>
                    <a:pt x="7229" y="4475"/>
                  </a:lnTo>
                  <a:lnTo>
                    <a:pt x="7322" y="4490"/>
                  </a:lnTo>
                  <a:lnTo>
                    <a:pt x="7415" y="4502"/>
                  </a:lnTo>
                  <a:lnTo>
                    <a:pt x="7510" y="4510"/>
                  </a:lnTo>
                  <a:lnTo>
                    <a:pt x="7605" y="4515"/>
                  </a:lnTo>
                  <a:lnTo>
                    <a:pt x="7701" y="4516"/>
                  </a:lnTo>
                  <a:lnTo>
                    <a:pt x="7798" y="4514"/>
                  </a:lnTo>
                  <a:lnTo>
                    <a:pt x="7896" y="4508"/>
                  </a:lnTo>
                  <a:lnTo>
                    <a:pt x="7995" y="4500"/>
                  </a:lnTo>
                  <a:lnTo>
                    <a:pt x="8095" y="4488"/>
                  </a:lnTo>
                  <a:lnTo>
                    <a:pt x="8195" y="4472"/>
                  </a:lnTo>
                  <a:lnTo>
                    <a:pt x="8296" y="4454"/>
                  </a:lnTo>
                  <a:lnTo>
                    <a:pt x="8399" y="4431"/>
                  </a:lnTo>
                  <a:lnTo>
                    <a:pt x="8405" y="4429"/>
                  </a:lnTo>
                  <a:lnTo>
                    <a:pt x="8412" y="4425"/>
                  </a:lnTo>
                  <a:lnTo>
                    <a:pt x="8418" y="4419"/>
                  </a:lnTo>
                  <a:lnTo>
                    <a:pt x="8426" y="4412"/>
                  </a:lnTo>
                  <a:lnTo>
                    <a:pt x="8431" y="4404"/>
                  </a:lnTo>
                  <a:lnTo>
                    <a:pt x="8436" y="4396"/>
                  </a:lnTo>
                  <a:lnTo>
                    <a:pt x="8441" y="4386"/>
                  </a:lnTo>
                  <a:lnTo>
                    <a:pt x="8445" y="4377"/>
                  </a:lnTo>
                  <a:lnTo>
                    <a:pt x="8447" y="4368"/>
                  </a:lnTo>
                  <a:lnTo>
                    <a:pt x="8448" y="4359"/>
                  </a:lnTo>
                  <a:lnTo>
                    <a:pt x="8447" y="4352"/>
                  </a:lnTo>
                  <a:lnTo>
                    <a:pt x="8446" y="4347"/>
                  </a:lnTo>
                  <a:lnTo>
                    <a:pt x="8443" y="4341"/>
                  </a:lnTo>
                  <a:lnTo>
                    <a:pt x="8439" y="4338"/>
                  </a:lnTo>
                  <a:lnTo>
                    <a:pt x="8433" y="4337"/>
                  </a:lnTo>
                  <a:lnTo>
                    <a:pt x="8427" y="4338"/>
                  </a:lnTo>
                  <a:lnTo>
                    <a:pt x="8327" y="4359"/>
                  </a:lnTo>
                  <a:lnTo>
                    <a:pt x="8227" y="4378"/>
                  </a:lnTo>
                  <a:lnTo>
                    <a:pt x="8129" y="4392"/>
                  </a:lnTo>
                  <a:lnTo>
                    <a:pt x="8030" y="4403"/>
                  </a:lnTo>
                  <a:lnTo>
                    <a:pt x="7933" y="4412"/>
                  </a:lnTo>
                  <a:lnTo>
                    <a:pt x="7836" y="4416"/>
                  </a:lnTo>
                  <a:lnTo>
                    <a:pt x="7741" y="4418"/>
                  </a:lnTo>
                  <a:lnTo>
                    <a:pt x="7647" y="4416"/>
                  </a:lnTo>
                  <a:lnTo>
                    <a:pt x="7552" y="4411"/>
                  </a:lnTo>
                  <a:lnTo>
                    <a:pt x="7459" y="4402"/>
                  </a:lnTo>
                  <a:lnTo>
                    <a:pt x="7368" y="4391"/>
                  </a:lnTo>
                  <a:lnTo>
                    <a:pt x="7277" y="4376"/>
                  </a:lnTo>
                  <a:lnTo>
                    <a:pt x="7187" y="4356"/>
                  </a:lnTo>
                  <a:lnTo>
                    <a:pt x="7099" y="4335"/>
                  </a:lnTo>
                  <a:lnTo>
                    <a:pt x="7011" y="4309"/>
                  </a:lnTo>
                  <a:lnTo>
                    <a:pt x="6926" y="4280"/>
                  </a:lnTo>
                  <a:lnTo>
                    <a:pt x="6841" y="4248"/>
                  </a:lnTo>
                  <a:lnTo>
                    <a:pt x="6757" y="4213"/>
                  </a:lnTo>
                  <a:lnTo>
                    <a:pt x="6675" y="4174"/>
                  </a:lnTo>
                  <a:lnTo>
                    <a:pt x="6593" y="4131"/>
                  </a:lnTo>
                  <a:lnTo>
                    <a:pt x="6514" y="4086"/>
                  </a:lnTo>
                  <a:lnTo>
                    <a:pt x="6436" y="4037"/>
                  </a:lnTo>
                  <a:lnTo>
                    <a:pt x="6360" y="3984"/>
                  </a:lnTo>
                  <a:lnTo>
                    <a:pt x="6285" y="3927"/>
                  </a:lnTo>
                  <a:lnTo>
                    <a:pt x="6211" y="3868"/>
                  </a:lnTo>
                  <a:lnTo>
                    <a:pt x="6139" y="3805"/>
                  </a:lnTo>
                  <a:lnTo>
                    <a:pt x="6069" y="3739"/>
                  </a:lnTo>
                  <a:lnTo>
                    <a:pt x="6001" y="3669"/>
                  </a:lnTo>
                  <a:lnTo>
                    <a:pt x="5933" y="3596"/>
                  </a:lnTo>
                  <a:lnTo>
                    <a:pt x="5868" y="3519"/>
                  </a:lnTo>
                  <a:lnTo>
                    <a:pt x="5805" y="3439"/>
                  </a:lnTo>
                  <a:lnTo>
                    <a:pt x="5744" y="3355"/>
                  </a:lnTo>
                  <a:lnTo>
                    <a:pt x="5695" y="3291"/>
                  </a:lnTo>
                  <a:lnTo>
                    <a:pt x="5647" y="3225"/>
                  </a:lnTo>
                  <a:lnTo>
                    <a:pt x="5599" y="3159"/>
                  </a:lnTo>
                  <a:lnTo>
                    <a:pt x="5551" y="3091"/>
                  </a:lnTo>
                  <a:lnTo>
                    <a:pt x="5504" y="3025"/>
                  </a:lnTo>
                  <a:lnTo>
                    <a:pt x="5456" y="2957"/>
                  </a:lnTo>
                  <a:lnTo>
                    <a:pt x="5408" y="2890"/>
                  </a:lnTo>
                  <a:lnTo>
                    <a:pt x="5361" y="2822"/>
                  </a:lnTo>
                  <a:lnTo>
                    <a:pt x="5277" y="2702"/>
                  </a:lnTo>
                  <a:lnTo>
                    <a:pt x="5193" y="2582"/>
                  </a:lnTo>
                  <a:lnTo>
                    <a:pt x="5107" y="2462"/>
                  </a:lnTo>
                  <a:lnTo>
                    <a:pt x="5020" y="2343"/>
                  </a:lnTo>
                  <a:lnTo>
                    <a:pt x="4932" y="2225"/>
                  </a:lnTo>
                  <a:lnTo>
                    <a:pt x="4842" y="2108"/>
                  </a:lnTo>
                  <a:lnTo>
                    <a:pt x="4796" y="2050"/>
                  </a:lnTo>
                  <a:lnTo>
                    <a:pt x="4750" y="1993"/>
                  </a:lnTo>
                  <a:lnTo>
                    <a:pt x="4703" y="1936"/>
                  </a:lnTo>
                  <a:lnTo>
                    <a:pt x="4656" y="1879"/>
                  </a:lnTo>
                  <a:lnTo>
                    <a:pt x="4608" y="1823"/>
                  </a:lnTo>
                  <a:lnTo>
                    <a:pt x="4558" y="1767"/>
                  </a:lnTo>
                  <a:lnTo>
                    <a:pt x="4508" y="1712"/>
                  </a:lnTo>
                  <a:lnTo>
                    <a:pt x="4458" y="1658"/>
                  </a:lnTo>
                  <a:lnTo>
                    <a:pt x="4406" y="1603"/>
                  </a:lnTo>
                  <a:lnTo>
                    <a:pt x="4354" y="1551"/>
                  </a:lnTo>
                  <a:lnTo>
                    <a:pt x="4300" y="1498"/>
                  </a:lnTo>
                  <a:lnTo>
                    <a:pt x="4246" y="1447"/>
                  </a:lnTo>
                  <a:lnTo>
                    <a:pt x="4190" y="1395"/>
                  </a:lnTo>
                  <a:lnTo>
                    <a:pt x="4133" y="1345"/>
                  </a:lnTo>
                  <a:lnTo>
                    <a:pt x="4075" y="1296"/>
                  </a:lnTo>
                  <a:lnTo>
                    <a:pt x="4015" y="1247"/>
                  </a:lnTo>
                  <a:lnTo>
                    <a:pt x="3955" y="1200"/>
                  </a:lnTo>
                  <a:lnTo>
                    <a:pt x="3894" y="1153"/>
                  </a:lnTo>
                  <a:lnTo>
                    <a:pt x="3831" y="1108"/>
                  </a:lnTo>
                  <a:lnTo>
                    <a:pt x="3767" y="1063"/>
                  </a:lnTo>
                  <a:lnTo>
                    <a:pt x="3679" y="1005"/>
                  </a:lnTo>
                  <a:lnTo>
                    <a:pt x="3590" y="948"/>
                  </a:lnTo>
                  <a:lnTo>
                    <a:pt x="3499" y="894"/>
                  </a:lnTo>
                  <a:lnTo>
                    <a:pt x="3405" y="840"/>
                  </a:lnTo>
                  <a:lnTo>
                    <a:pt x="3311" y="788"/>
                  </a:lnTo>
                  <a:lnTo>
                    <a:pt x="3214" y="737"/>
                  </a:lnTo>
                  <a:lnTo>
                    <a:pt x="3115" y="688"/>
                  </a:lnTo>
                  <a:lnTo>
                    <a:pt x="3014" y="641"/>
                  </a:lnTo>
                  <a:lnTo>
                    <a:pt x="2913" y="595"/>
                  </a:lnTo>
                  <a:lnTo>
                    <a:pt x="2807" y="551"/>
                  </a:lnTo>
                  <a:lnTo>
                    <a:pt x="2701" y="508"/>
                  </a:lnTo>
                  <a:lnTo>
                    <a:pt x="2594" y="466"/>
                  </a:lnTo>
                  <a:lnTo>
                    <a:pt x="2484" y="426"/>
                  </a:lnTo>
                  <a:lnTo>
                    <a:pt x="2372" y="389"/>
                  </a:lnTo>
                  <a:lnTo>
                    <a:pt x="2260" y="352"/>
                  </a:lnTo>
                  <a:lnTo>
                    <a:pt x="2145" y="317"/>
                  </a:lnTo>
                  <a:lnTo>
                    <a:pt x="2028" y="284"/>
                  </a:lnTo>
                  <a:lnTo>
                    <a:pt x="1911" y="253"/>
                  </a:lnTo>
                  <a:lnTo>
                    <a:pt x="1791" y="223"/>
                  </a:lnTo>
                  <a:lnTo>
                    <a:pt x="1668" y="195"/>
                  </a:lnTo>
                  <a:lnTo>
                    <a:pt x="1545" y="169"/>
                  </a:lnTo>
                  <a:lnTo>
                    <a:pt x="1421" y="144"/>
                  </a:lnTo>
                  <a:lnTo>
                    <a:pt x="1294" y="122"/>
                  </a:lnTo>
                  <a:lnTo>
                    <a:pt x="1166" y="100"/>
                  </a:lnTo>
                  <a:lnTo>
                    <a:pt x="1036" y="82"/>
                  </a:lnTo>
                  <a:lnTo>
                    <a:pt x="905" y="65"/>
                  </a:lnTo>
                  <a:lnTo>
                    <a:pt x="773" y="49"/>
                  </a:lnTo>
                  <a:lnTo>
                    <a:pt x="639" y="35"/>
                  </a:lnTo>
                  <a:lnTo>
                    <a:pt x="504" y="24"/>
                  </a:lnTo>
                  <a:lnTo>
                    <a:pt x="366" y="14"/>
                  </a:lnTo>
                  <a:lnTo>
                    <a:pt x="227" y="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1742936" y="1484784"/>
              <a:ext cx="704885" cy="482624"/>
            </a:xfrm>
            <a:custGeom>
              <a:avLst/>
              <a:gdLst/>
              <a:ahLst/>
              <a:cxnLst>
                <a:cxn ang="0">
                  <a:pos x="3313" y="1767"/>
                </a:cxn>
                <a:cxn ang="0">
                  <a:pos x="3905" y="728"/>
                </a:cxn>
                <a:cxn ang="0">
                  <a:pos x="2163" y="54"/>
                </a:cxn>
                <a:cxn ang="0">
                  <a:pos x="1767" y="748"/>
                </a:cxn>
                <a:cxn ang="0">
                  <a:pos x="1437" y="1327"/>
                </a:cxn>
                <a:cxn ang="0">
                  <a:pos x="1349" y="1182"/>
                </a:cxn>
                <a:cxn ang="0">
                  <a:pos x="1226" y="1055"/>
                </a:cxn>
                <a:cxn ang="0">
                  <a:pos x="1077" y="950"/>
                </a:cxn>
                <a:cxn ang="0">
                  <a:pos x="911" y="876"/>
                </a:cxn>
                <a:cxn ang="0">
                  <a:pos x="706" y="836"/>
                </a:cxn>
                <a:cxn ang="0">
                  <a:pos x="473" y="862"/>
                </a:cxn>
                <a:cxn ang="0">
                  <a:pos x="269" y="957"/>
                </a:cxn>
                <a:cxn ang="0">
                  <a:pos x="111" y="1109"/>
                </a:cxn>
                <a:cxn ang="0">
                  <a:pos x="17" y="1311"/>
                </a:cxn>
                <a:cxn ang="0">
                  <a:pos x="5" y="1534"/>
                </a:cxn>
                <a:cxn ang="0">
                  <a:pos x="73" y="1743"/>
                </a:cxn>
                <a:cxn ang="0">
                  <a:pos x="209" y="1920"/>
                </a:cxn>
                <a:cxn ang="0">
                  <a:pos x="402" y="2047"/>
                </a:cxn>
                <a:cxn ang="0">
                  <a:pos x="629" y="2110"/>
                </a:cxn>
                <a:cxn ang="0">
                  <a:pos x="853" y="2106"/>
                </a:cxn>
                <a:cxn ang="0">
                  <a:pos x="1077" y="2049"/>
                </a:cxn>
                <a:cxn ang="0">
                  <a:pos x="1274" y="1939"/>
                </a:cxn>
                <a:cxn ang="0">
                  <a:pos x="1420" y="1781"/>
                </a:cxn>
                <a:cxn ang="0">
                  <a:pos x="1551" y="1547"/>
                </a:cxn>
                <a:cxn ang="0">
                  <a:pos x="1806" y="1098"/>
                </a:cxn>
                <a:cxn ang="0">
                  <a:pos x="2020" y="1010"/>
                </a:cxn>
                <a:cxn ang="0">
                  <a:pos x="2826" y="1257"/>
                </a:cxn>
                <a:cxn ang="0">
                  <a:pos x="3269" y="1435"/>
                </a:cxn>
                <a:cxn ang="0">
                  <a:pos x="2976" y="1951"/>
                </a:cxn>
                <a:cxn ang="0">
                  <a:pos x="2887" y="1806"/>
                </a:cxn>
                <a:cxn ang="0">
                  <a:pos x="2764" y="1678"/>
                </a:cxn>
                <a:cxn ang="0">
                  <a:pos x="2614" y="1572"/>
                </a:cxn>
                <a:cxn ang="0">
                  <a:pos x="2447" y="1496"/>
                </a:cxn>
                <a:cxn ang="0">
                  <a:pos x="2244" y="1458"/>
                </a:cxn>
                <a:cxn ang="0">
                  <a:pos x="2010" y="1484"/>
                </a:cxn>
                <a:cxn ang="0">
                  <a:pos x="1807" y="1578"/>
                </a:cxn>
                <a:cxn ang="0">
                  <a:pos x="1649" y="1731"/>
                </a:cxn>
                <a:cxn ang="0">
                  <a:pos x="1556" y="1933"/>
                </a:cxn>
                <a:cxn ang="0">
                  <a:pos x="1543" y="2156"/>
                </a:cxn>
                <a:cxn ang="0">
                  <a:pos x="1611" y="2365"/>
                </a:cxn>
                <a:cxn ang="0">
                  <a:pos x="1748" y="2541"/>
                </a:cxn>
                <a:cxn ang="0">
                  <a:pos x="1941" y="2669"/>
                </a:cxn>
                <a:cxn ang="0">
                  <a:pos x="2161" y="2730"/>
                </a:cxn>
                <a:cxn ang="0">
                  <a:pos x="2371" y="2729"/>
                </a:cxn>
                <a:cxn ang="0">
                  <a:pos x="2585" y="2681"/>
                </a:cxn>
                <a:cxn ang="0">
                  <a:pos x="2780" y="2585"/>
                </a:cxn>
                <a:cxn ang="0">
                  <a:pos x="2932" y="2441"/>
                </a:cxn>
                <a:cxn ang="0">
                  <a:pos x="3568" y="911"/>
                </a:cxn>
                <a:cxn ang="0">
                  <a:pos x="3383" y="947"/>
                </a:cxn>
                <a:cxn ang="0">
                  <a:pos x="2573" y="708"/>
                </a:cxn>
                <a:cxn ang="0">
                  <a:pos x="2121" y="545"/>
                </a:cxn>
                <a:cxn ang="0">
                  <a:pos x="2378" y="546"/>
                </a:cxn>
                <a:cxn ang="0">
                  <a:pos x="2653" y="630"/>
                </a:cxn>
                <a:cxn ang="0">
                  <a:pos x="3223" y="805"/>
                </a:cxn>
              </a:cxnLst>
              <a:rect l="0" t="0" r="r" b="b"/>
              <a:pathLst>
                <a:path w="3997" h="2736">
                  <a:moveTo>
                    <a:pt x="2996" y="2324"/>
                  </a:moveTo>
                  <a:lnTo>
                    <a:pt x="3007" y="2304"/>
                  </a:lnTo>
                  <a:lnTo>
                    <a:pt x="3039" y="2248"/>
                  </a:lnTo>
                  <a:lnTo>
                    <a:pt x="3088" y="2161"/>
                  </a:lnTo>
                  <a:lnTo>
                    <a:pt x="3153" y="2049"/>
                  </a:lnTo>
                  <a:lnTo>
                    <a:pt x="3229" y="1915"/>
                  </a:lnTo>
                  <a:lnTo>
                    <a:pt x="3313" y="1767"/>
                  </a:lnTo>
                  <a:lnTo>
                    <a:pt x="3403" y="1608"/>
                  </a:lnTo>
                  <a:lnTo>
                    <a:pt x="3498" y="1444"/>
                  </a:lnTo>
                  <a:lnTo>
                    <a:pt x="3591" y="1280"/>
                  </a:lnTo>
                  <a:lnTo>
                    <a:pt x="3681" y="1121"/>
                  </a:lnTo>
                  <a:lnTo>
                    <a:pt x="3765" y="973"/>
                  </a:lnTo>
                  <a:lnTo>
                    <a:pt x="3842" y="840"/>
                  </a:lnTo>
                  <a:lnTo>
                    <a:pt x="3905" y="728"/>
                  </a:lnTo>
                  <a:lnTo>
                    <a:pt x="3954" y="641"/>
                  </a:lnTo>
                  <a:lnTo>
                    <a:pt x="3986" y="585"/>
                  </a:lnTo>
                  <a:lnTo>
                    <a:pt x="3997" y="566"/>
                  </a:lnTo>
                  <a:lnTo>
                    <a:pt x="3964" y="555"/>
                  </a:lnTo>
                  <a:lnTo>
                    <a:pt x="2193" y="0"/>
                  </a:lnTo>
                  <a:lnTo>
                    <a:pt x="2185" y="14"/>
                  </a:lnTo>
                  <a:lnTo>
                    <a:pt x="2163" y="54"/>
                  </a:lnTo>
                  <a:lnTo>
                    <a:pt x="2128" y="115"/>
                  </a:lnTo>
                  <a:lnTo>
                    <a:pt x="2083" y="194"/>
                  </a:lnTo>
                  <a:lnTo>
                    <a:pt x="2028" y="289"/>
                  </a:lnTo>
                  <a:lnTo>
                    <a:pt x="1968" y="396"/>
                  </a:lnTo>
                  <a:lnTo>
                    <a:pt x="1903" y="509"/>
                  </a:lnTo>
                  <a:lnTo>
                    <a:pt x="1836" y="628"/>
                  </a:lnTo>
                  <a:lnTo>
                    <a:pt x="1767" y="748"/>
                  </a:lnTo>
                  <a:lnTo>
                    <a:pt x="1699" y="866"/>
                  </a:lnTo>
                  <a:lnTo>
                    <a:pt x="1636" y="978"/>
                  </a:lnTo>
                  <a:lnTo>
                    <a:pt x="1577" y="1081"/>
                  </a:lnTo>
                  <a:lnTo>
                    <a:pt x="1527" y="1170"/>
                  </a:lnTo>
                  <a:lnTo>
                    <a:pt x="1485" y="1243"/>
                  </a:lnTo>
                  <a:lnTo>
                    <a:pt x="1454" y="1297"/>
                  </a:lnTo>
                  <a:lnTo>
                    <a:pt x="1437" y="1327"/>
                  </a:lnTo>
                  <a:lnTo>
                    <a:pt x="1426" y="1306"/>
                  </a:lnTo>
                  <a:lnTo>
                    <a:pt x="1416" y="1285"/>
                  </a:lnTo>
                  <a:lnTo>
                    <a:pt x="1404" y="1264"/>
                  </a:lnTo>
                  <a:lnTo>
                    <a:pt x="1391" y="1243"/>
                  </a:lnTo>
                  <a:lnTo>
                    <a:pt x="1378" y="1223"/>
                  </a:lnTo>
                  <a:lnTo>
                    <a:pt x="1364" y="1203"/>
                  </a:lnTo>
                  <a:lnTo>
                    <a:pt x="1349" y="1182"/>
                  </a:lnTo>
                  <a:lnTo>
                    <a:pt x="1333" y="1163"/>
                  </a:lnTo>
                  <a:lnTo>
                    <a:pt x="1317" y="1144"/>
                  </a:lnTo>
                  <a:lnTo>
                    <a:pt x="1300" y="1126"/>
                  </a:lnTo>
                  <a:lnTo>
                    <a:pt x="1283" y="1107"/>
                  </a:lnTo>
                  <a:lnTo>
                    <a:pt x="1264" y="1089"/>
                  </a:lnTo>
                  <a:lnTo>
                    <a:pt x="1246" y="1072"/>
                  </a:lnTo>
                  <a:lnTo>
                    <a:pt x="1226" y="1055"/>
                  </a:lnTo>
                  <a:lnTo>
                    <a:pt x="1207" y="1038"/>
                  </a:lnTo>
                  <a:lnTo>
                    <a:pt x="1186" y="1022"/>
                  </a:lnTo>
                  <a:lnTo>
                    <a:pt x="1166" y="1007"/>
                  </a:lnTo>
                  <a:lnTo>
                    <a:pt x="1144" y="992"/>
                  </a:lnTo>
                  <a:lnTo>
                    <a:pt x="1122" y="977"/>
                  </a:lnTo>
                  <a:lnTo>
                    <a:pt x="1100" y="963"/>
                  </a:lnTo>
                  <a:lnTo>
                    <a:pt x="1077" y="950"/>
                  </a:lnTo>
                  <a:lnTo>
                    <a:pt x="1054" y="937"/>
                  </a:lnTo>
                  <a:lnTo>
                    <a:pt x="1031" y="925"/>
                  </a:lnTo>
                  <a:lnTo>
                    <a:pt x="1007" y="913"/>
                  </a:lnTo>
                  <a:lnTo>
                    <a:pt x="984" y="904"/>
                  </a:lnTo>
                  <a:lnTo>
                    <a:pt x="960" y="893"/>
                  </a:lnTo>
                  <a:lnTo>
                    <a:pt x="935" y="884"/>
                  </a:lnTo>
                  <a:lnTo>
                    <a:pt x="911" y="876"/>
                  </a:lnTo>
                  <a:lnTo>
                    <a:pt x="886" y="867"/>
                  </a:lnTo>
                  <a:lnTo>
                    <a:pt x="860" y="861"/>
                  </a:lnTo>
                  <a:lnTo>
                    <a:pt x="836" y="854"/>
                  </a:lnTo>
                  <a:lnTo>
                    <a:pt x="810" y="849"/>
                  </a:lnTo>
                  <a:lnTo>
                    <a:pt x="776" y="844"/>
                  </a:lnTo>
                  <a:lnTo>
                    <a:pt x="740" y="839"/>
                  </a:lnTo>
                  <a:lnTo>
                    <a:pt x="706" y="836"/>
                  </a:lnTo>
                  <a:lnTo>
                    <a:pt x="672" y="835"/>
                  </a:lnTo>
                  <a:lnTo>
                    <a:pt x="638" y="836"/>
                  </a:lnTo>
                  <a:lnTo>
                    <a:pt x="603" y="838"/>
                  </a:lnTo>
                  <a:lnTo>
                    <a:pt x="570" y="842"/>
                  </a:lnTo>
                  <a:lnTo>
                    <a:pt x="537" y="847"/>
                  </a:lnTo>
                  <a:lnTo>
                    <a:pt x="505" y="854"/>
                  </a:lnTo>
                  <a:lnTo>
                    <a:pt x="473" y="862"/>
                  </a:lnTo>
                  <a:lnTo>
                    <a:pt x="441" y="872"/>
                  </a:lnTo>
                  <a:lnTo>
                    <a:pt x="410" y="882"/>
                  </a:lnTo>
                  <a:lnTo>
                    <a:pt x="380" y="895"/>
                  </a:lnTo>
                  <a:lnTo>
                    <a:pt x="351" y="908"/>
                  </a:lnTo>
                  <a:lnTo>
                    <a:pt x="323" y="923"/>
                  </a:lnTo>
                  <a:lnTo>
                    <a:pt x="296" y="939"/>
                  </a:lnTo>
                  <a:lnTo>
                    <a:pt x="269" y="957"/>
                  </a:lnTo>
                  <a:lnTo>
                    <a:pt x="243" y="976"/>
                  </a:lnTo>
                  <a:lnTo>
                    <a:pt x="219" y="995"/>
                  </a:lnTo>
                  <a:lnTo>
                    <a:pt x="194" y="1016"/>
                  </a:lnTo>
                  <a:lnTo>
                    <a:pt x="171" y="1038"/>
                  </a:lnTo>
                  <a:lnTo>
                    <a:pt x="150" y="1061"/>
                  </a:lnTo>
                  <a:lnTo>
                    <a:pt x="130" y="1085"/>
                  </a:lnTo>
                  <a:lnTo>
                    <a:pt x="111" y="1109"/>
                  </a:lnTo>
                  <a:lnTo>
                    <a:pt x="93" y="1136"/>
                  </a:lnTo>
                  <a:lnTo>
                    <a:pt x="77" y="1163"/>
                  </a:lnTo>
                  <a:lnTo>
                    <a:pt x="62" y="1191"/>
                  </a:lnTo>
                  <a:lnTo>
                    <a:pt x="48" y="1220"/>
                  </a:lnTo>
                  <a:lnTo>
                    <a:pt x="36" y="1249"/>
                  </a:lnTo>
                  <a:lnTo>
                    <a:pt x="27" y="1280"/>
                  </a:lnTo>
                  <a:lnTo>
                    <a:pt x="17" y="1311"/>
                  </a:lnTo>
                  <a:lnTo>
                    <a:pt x="11" y="1343"/>
                  </a:lnTo>
                  <a:lnTo>
                    <a:pt x="5" y="1375"/>
                  </a:lnTo>
                  <a:lnTo>
                    <a:pt x="1" y="1408"/>
                  </a:lnTo>
                  <a:lnTo>
                    <a:pt x="0" y="1440"/>
                  </a:lnTo>
                  <a:lnTo>
                    <a:pt x="0" y="1472"/>
                  </a:lnTo>
                  <a:lnTo>
                    <a:pt x="1" y="1503"/>
                  </a:lnTo>
                  <a:lnTo>
                    <a:pt x="5" y="1534"/>
                  </a:lnTo>
                  <a:lnTo>
                    <a:pt x="10" y="1566"/>
                  </a:lnTo>
                  <a:lnTo>
                    <a:pt x="17" y="1596"/>
                  </a:lnTo>
                  <a:lnTo>
                    <a:pt x="25" y="1627"/>
                  </a:lnTo>
                  <a:lnTo>
                    <a:pt x="34" y="1656"/>
                  </a:lnTo>
                  <a:lnTo>
                    <a:pt x="46" y="1686"/>
                  </a:lnTo>
                  <a:lnTo>
                    <a:pt x="59" y="1715"/>
                  </a:lnTo>
                  <a:lnTo>
                    <a:pt x="73" y="1743"/>
                  </a:lnTo>
                  <a:lnTo>
                    <a:pt x="88" y="1771"/>
                  </a:lnTo>
                  <a:lnTo>
                    <a:pt x="105" y="1798"/>
                  </a:lnTo>
                  <a:lnTo>
                    <a:pt x="123" y="1823"/>
                  </a:lnTo>
                  <a:lnTo>
                    <a:pt x="144" y="1849"/>
                  </a:lnTo>
                  <a:lnTo>
                    <a:pt x="164" y="1873"/>
                  </a:lnTo>
                  <a:lnTo>
                    <a:pt x="186" y="1897"/>
                  </a:lnTo>
                  <a:lnTo>
                    <a:pt x="209" y="1920"/>
                  </a:lnTo>
                  <a:lnTo>
                    <a:pt x="234" y="1941"/>
                  </a:lnTo>
                  <a:lnTo>
                    <a:pt x="259" y="1962"/>
                  </a:lnTo>
                  <a:lnTo>
                    <a:pt x="286" y="1981"/>
                  </a:lnTo>
                  <a:lnTo>
                    <a:pt x="314" y="1999"/>
                  </a:lnTo>
                  <a:lnTo>
                    <a:pt x="342" y="2016"/>
                  </a:lnTo>
                  <a:lnTo>
                    <a:pt x="372" y="2032"/>
                  </a:lnTo>
                  <a:lnTo>
                    <a:pt x="402" y="2047"/>
                  </a:lnTo>
                  <a:lnTo>
                    <a:pt x="434" y="2060"/>
                  </a:lnTo>
                  <a:lnTo>
                    <a:pt x="466" y="2073"/>
                  </a:lnTo>
                  <a:lnTo>
                    <a:pt x="499" y="2083"/>
                  </a:lnTo>
                  <a:lnTo>
                    <a:pt x="534" y="2093"/>
                  </a:lnTo>
                  <a:lnTo>
                    <a:pt x="568" y="2100"/>
                  </a:lnTo>
                  <a:lnTo>
                    <a:pt x="598" y="2105"/>
                  </a:lnTo>
                  <a:lnTo>
                    <a:pt x="629" y="2110"/>
                  </a:lnTo>
                  <a:lnTo>
                    <a:pt x="660" y="2112"/>
                  </a:lnTo>
                  <a:lnTo>
                    <a:pt x="691" y="2114"/>
                  </a:lnTo>
                  <a:lnTo>
                    <a:pt x="723" y="2115"/>
                  </a:lnTo>
                  <a:lnTo>
                    <a:pt x="755" y="2114"/>
                  </a:lnTo>
                  <a:lnTo>
                    <a:pt x="788" y="2113"/>
                  </a:lnTo>
                  <a:lnTo>
                    <a:pt x="821" y="2110"/>
                  </a:lnTo>
                  <a:lnTo>
                    <a:pt x="853" y="2106"/>
                  </a:lnTo>
                  <a:lnTo>
                    <a:pt x="886" y="2101"/>
                  </a:lnTo>
                  <a:lnTo>
                    <a:pt x="918" y="2095"/>
                  </a:lnTo>
                  <a:lnTo>
                    <a:pt x="950" y="2088"/>
                  </a:lnTo>
                  <a:lnTo>
                    <a:pt x="983" y="2080"/>
                  </a:lnTo>
                  <a:lnTo>
                    <a:pt x="1015" y="2070"/>
                  </a:lnTo>
                  <a:lnTo>
                    <a:pt x="1046" y="2060"/>
                  </a:lnTo>
                  <a:lnTo>
                    <a:pt x="1077" y="2049"/>
                  </a:lnTo>
                  <a:lnTo>
                    <a:pt x="1107" y="2036"/>
                  </a:lnTo>
                  <a:lnTo>
                    <a:pt x="1137" y="2023"/>
                  </a:lnTo>
                  <a:lnTo>
                    <a:pt x="1166" y="2008"/>
                  </a:lnTo>
                  <a:lnTo>
                    <a:pt x="1195" y="1993"/>
                  </a:lnTo>
                  <a:lnTo>
                    <a:pt x="1222" y="1976"/>
                  </a:lnTo>
                  <a:lnTo>
                    <a:pt x="1248" y="1959"/>
                  </a:lnTo>
                  <a:lnTo>
                    <a:pt x="1274" y="1939"/>
                  </a:lnTo>
                  <a:lnTo>
                    <a:pt x="1299" y="1920"/>
                  </a:lnTo>
                  <a:lnTo>
                    <a:pt x="1322" y="1898"/>
                  </a:lnTo>
                  <a:lnTo>
                    <a:pt x="1345" y="1877"/>
                  </a:lnTo>
                  <a:lnTo>
                    <a:pt x="1365" y="1855"/>
                  </a:lnTo>
                  <a:lnTo>
                    <a:pt x="1384" y="1831"/>
                  </a:lnTo>
                  <a:lnTo>
                    <a:pt x="1403" y="1806"/>
                  </a:lnTo>
                  <a:lnTo>
                    <a:pt x="1420" y="1781"/>
                  </a:lnTo>
                  <a:lnTo>
                    <a:pt x="1435" y="1754"/>
                  </a:lnTo>
                  <a:lnTo>
                    <a:pt x="1449" y="1726"/>
                  </a:lnTo>
                  <a:lnTo>
                    <a:pt x="1455" y="1714"/>
                  </a:lnTo>
                  <a:lnTo>
                    <a:pt x="1470" y="1688"/>
                  </a:lnTo>
                  <a:lnTo>
                    <a:pt x="1492" y="1650"/>
                  </a:lnTo>
                  <a:lnTo>
                    <a:pt x="1518" y="1603"/>
                  </a:lnTo>
                  <a:lnTo>
                    <a:pt x="1551" y="1547"/>
                  </a:lnTo>
                  <a:lnTo>
                    <a:pt x="1585" y="1485"/>
                  </a:lnTo>
                  <a:lnTo>
                    <a:pt x="1622" y="1419"/>
                  </a:lnTo>
                  <a:lnTo>
                    <a:pt x="1662" y="1352"/>
                  </a:lnTo>
                  <a:lnTo>
                    <a:pt x="1701" y="1283"/>
                  </a:lnTo>
                  <a:lnTo>
                    <a:pt x="1738" y="1217"/>
                  </a:lnTo>
                  <a:lnTo>
                    <a:pt x="1773" y="1155"/>
                  </a:lnTo>
                  <a:lnTo>
                    <a:pt x="1806" y="1098"/>
                  </a:lnTo>
                  <a:lnTo>
                    <a:pt x="1833" y="1048"/>
                  </a:lnTo>
                  <a:lnTo>
                    <a:pt x="1857" y="1009"/>
                  </a:lnTo>
                  <a:lnTo>
                    <a:pt x="1872" y="981"/>
                  </a:lnTo>
                  <a:lnTo>
                    <a:pt x="1881" y="967"/>
                  </a:lnTo>
                  <a:lnTo>
                    <a:pt x="1902" y="973"/>
                  </a:lnTo>
                  <a:lnTo>
                    <a:pt x="1950" y="988"/>
                  </a:lnTo>
                  <a:lnTo>
                    <a:pt x="2020" y="1010"/>
                  </a:lnTo>
                  <a:lnTo>
                    <a:pt x="2109" y="1037"/>
                  </a:lnTo>
                  <a:lnTo>
                    <a:pt x="2212" y="1069"/>
                  </a:lnTo>
                  <a:lnTo>
                    <a:pt x="2327" y="1104"/>
                  </a:lnTo>
                  <a:lnTo>
                    <a:pt x="2450" y="1142"/>
                  </a:lnTo>
                  <a:lnTo>
                    <a:pt x="2576" y="1180"/>
                  </a:lnTo>
                  <a:lnTo>
                    <a:pt x="2702" y="1220"/>
                  </a:lnTo>
                  <a:lnTo>
                    <a:pt x="2826" y="1257"/>
                  </a:lnTo>
                  <a:lnTo>
                    <a:pt x="2943" y="1294"/>
                  </a:lnTo>
                  <a:lnTo>
                    <a:pt x="3049" y="1326"/>
                  </a:lnTo>
                  <a:lnTo>
                    <a:pt x="3140" y="1354"/>
                  </a:lnTo>
                  <a:lnTo>
                    <a:pt x="3213" y="1376"/>
                  </a:lnTo>
                  <a:lnTo>
                    <a:pt x="3263" y="1392"/>
                  </a:lnTo>
                  <a:lnTo>
                    <a:pt x="3290" y="1400"/>
                  </a:lnTo>
                  <a:lnTo>
                    <a:pt x="3269" y="1435"/>
                  </a:lnTo>
                  <a:lnTo>
                    <a:pt x="3234" y="1496"/>
                  </a:lnTo>
                  <a:lnTo>
                    <a:pt x="3189" y="1575"/>
                  </a:lnTo>
                  <a:lnTo>
                    <a:pt x="3139" y="1664"/>
                  </a:lnTo>
                  <a:lnTo>
                    <a:pt x="3087" y="1754"/>
                  </a:lnTo>
                  <a:lnTo>
                    <a:pt x="3040" y="1837"/>
                  </a:lnTo>
                  <a:lnTo>
                    <a:pt x="3001" y="1906"/>
                  </a:lnTo>
                  <a:lnTo>
                    <a:pt x="2976" y="1951"/>
                  </a:lnTo>
                  <a:lnTo>
                    <a:pt x="2965" y="1930"/>
                  </a:lnTo>
                  <a:lnTo>
                    <a:pt x="2954" y="1908"/>
                  </a:lnTo>
                  <a:lnTo>
                    <a:pt x="2943" y="1888"/>
                  </a:lnTo>
                  <a:lnTo>
                    <a:pt x="2930" y="1867"/>
                  </a:lnTo>
                  <a:lnTo>
                    <a:pt x="2916" y="1847"/>
                  </a:lnTo>
                  <a:lnTo>
                    <a:pt x="2902" y="1827"/>
                  </a:lnTo>
                  <a:lnTo>
                    <a:pt x="2887" y="1806"/>
                  </a:lnTo>
                  <a:lnTo>
                    <a:pt x="2871" y="1787"/>
                  </a:lnTo>
                  <a:lnTo>
                    <a:pt x="2855" y="1768"/>
                  </a:lnTo>
                  <a:lnTo>
                    <a:pt x="2837" y="1749"/>
                  </a:lnTo>
                  <a:lnTo>
                    <a:pt x="2820" y="1730"/>
                  </a:lnTo>
                  <a:lnTo>
                    <a:pt x="2802" y="1712"/>
                  </a:lnTo>
                  <a:lnTo>
                    <a:pt x="2783" y="1695"/>
                  </a:lnTo>
                  <a:lnTo>
                    <a:pt x="2764" y="1678"/>
                  </a:lnTo>
                  <a:lnTo>
                    <a:pt x="2743" y="1660"/>
                  </a:lnTo>
                  <a:lnTo>
                    <a:pt x="2723" y="1644"/>
                  </a:lnTo>
                  <a:lnTo>
                    <a:pt x="2701" y="1629"/>
                  </a:lnTo>
                  <a:lnTo>
                    <a:pt x="2680" y="1614"/>
                  </a:lnTo>
                  <a:lnTo>
                    <a:pt x="2659" y="1599"/>
                  </a:lnTo>
                  <a:lnTo>
                    <a:pt x="2636" y="1585"/>
                  </a:lnTo>
                  <a:lnTo>
                    <a:pt x="2614" y="1572"/>
                  </a:lnTo>
                  <a:lnTo>
                    <a:pt x="2591" y="1559"/>
                  </a:lnTo>
                  <a:lnTo>
                    <a:pt x="2567" y="1547"/>
                  </a:lnTo>
                  <a:lnTo>
                    <a:pt x="2544" y="1535"/>
                  </a:lnTo>
                  <a:lnTo>
                    <a:pt x="2520" y="1524"/>
                  </a:lnTo>
                  <a:lnTo>
                    <a:pt x="2496" y="1515"/>
                  </a:lnTo>
                  <a:lnTo>
                    <a:pt x="2472" y="1505"/>
                  </a:lnTo>
                  <a:lnTo>
                    <a:pt x="2447" y="1496"/>
                  </a:lnTo>
                  <a:lnTo>
                    <a:pt x="2423" y="1489"/>
                  </a:lnTo>
                  <a:lnTo>
                    <a:pt x="2398" y="1483"/>
                  </a:lnTo>
                  <a:lnTo>
                    <a:pt x="2374" y="1476"/>
                  </a:lnTo>
                  <a:lnTo>
                    <a:pt x="2349" y="1471"/>
                  </a:lnTo>
                  <a:lnTo>
                    <a:pt x="2313" y="1464"/>
                  </a:lnTo>
                  <a:lnTo>
                    <a:pt x="2278" y="1460"/>
                  </a:lnTo>
                  <a:lnTo>
                    <a:pt x="2244" y="1458"/>
                  </a:lnTo>
                  <a:lnTo>
                    <a:pt x="2210" y="1457"/>
                  </a:lnTo>
                  <a:lnTo>
                    <a:pt x="2175" y="1458"/>
                  </a:lnTo>
                  <a:lnTo>
                    <a:pt x="2141" y="1460"/>
                  </a:lnTo>
                  <a:lnTo>
                    <a:pt x="2108" y="1463"/>
                  </a:lnTo>
                  <a:lnTo>
                    <a:pt x="2076" y="1469"/>
                  </a:lnTo>
                  <a:lnTo>
                    <a:pt x="2042" y="1475"/>
                  </a:lnTo>
                  <a:lnTo>
                    <a:pt x="2010" y="1484"/>
                  </a:lnTo>
                  <a:lnTo>
                    <a:pt x="1979" y="1493"/>
                  </a:lnTo>
                  <a:lnTo>
                    <a:pt x="1948" y="1504"/>
                  </a:lnTo>
                  <a:lnTo>
                    <a:pt x="1918" y="1516"/>
                  </a:lnTo>
                  <a:lnTo>
                    <a:pt x="1889" y="1530"/>
                  </a:lnTo>
                  <a:lnTo>
                    <a:pt x="1861" y="1545"/>
                  </a:lnTo>
                  <a:lnTo>
                    <a:pt x="1833" y="1561"/>
                  </a:lnTo>
                  <a:lnTo>
                    <a:pt x="1807" y="1578"/>
                  </a:lnTo>
                  <a:lnTo>
                    <a:pt x="1781" y="1597"/>
                  </a:lnTo>
                  <a:lnTo>
                    <a:pt x="1756" y="1617"/>
                  </a:lnTo>
                  <a:lnTo>
                    <a:pt x="1733" y="1637"/>
                  </a:lnTo>
                  <a:lnTo>
                    <a:pt x="1709" y="1659"/>
                  </a:lnTo>
                  <a:lnTo>
                    <a:pt x="1689" y="1682"/>
                  </a:lnTo>
                  <a:lnTo>
                    <a:pt x="1668" y="1707"/>
                  </a:lnTo>
                  <a:lnTo>
                    <a:pt x="1649" y="1731"/>
                  </a:lnTo>
                  <a:lnTo>
                    <a:pt x="1631" y="1758"/>
                  </a:lnTo>
                  <a:lnTo>
                    <a:pt x="1615" y="1785"/>
                  </a:lnTo>
                  <a:lnTo>
                    <a:pt x="1600" y="1813"/>
                  </a:lnTo>
                  <a:lnTo>
                    <a:pt x="1587" y="1841"/>
                  </a:lnTo>
                  <a:lnTo>
                    <a:pt x="1575" y="1871"/>
                  </a:lnTo>
                  <a:lnTo>
                    <a:pt x="1564" y="1901"/>
                  </a:lnTo>
                  <a:lnTo>
                    <a:pt x="1556" y="1933"/>
                  </a:lnTo>
                  <a:lnTo>
                    <a:pt x="1548" y="1964"/>
                  </a:lnTo>
                  <a:lnTo>
                    <a:pt x="1543" y="1996"/>
                  </a:lnTo>
                  <a:lnTo>
                    <a:pt x="1540" y="2029"/>
                  </a:lnTo>
                  <a:lnTo>
                    <a:pt x="1538" y="2061"/>
                  </a:lnTo>
                  <a:lnTo>
                    <a:pt x="1538" y="2093"/>
                  </a:lnTo>
                  <a:lnTo>
                    <a:pt x="1540" y="2125"/>
                  </a:lnTo>
                  <a:lnTo>
                    <a:pt x="1543" y="2156"/>
                  </a:lnTo>
                  <a:lnTo>
                    <a:pt x="1548" y="2187"/>
                  </a:lnTo>
                  <a:lnTo>
                    <a:pt x="1555" y="2218"/>
                  </a:lnTo>
                  <a:lnTo>
                    <a:pt x="1563" y="2248"/>
                  </a:lnTo>
                  <a:lnTo>
                    <a:pt x="1573" y="2278"/>
                  </a:lnTo>
                  <a:lnTo>
                    <a:pt x="1584" y="2308"/>
                  </a:lnTo>
                  <a:lnTo>
                    <a:pt x="1597" y="2336"/>
                  </a:lnTo>
                  <a:lnTo>
                    <a:pt x="1611" y="2365"/>
                  </a:lnTo>
                  <a:lnTo>
                    <a:pt x="1627" y="2392"/>
                  </a:lnTo>
                  <a:lnTo>
                    <a:pt x="1644" y="2418"/>
                  </a:lnTo>
                  <a:lnTo>
                    <a:pt x="1662" y="2445"/>
                  </a:lnTo>
                  <a:lnTo>
                    <a:pt x="1681" y="2470"/>
                  </a:lnTo>
                  <a:lnTo>
                    <a:pt x="1702" y="2494"/>
                  </a:lnTo>
                  <a:lnTo>
                    <a:pt x="1724" y="2518"/>
                  </a:lnTo>
                  <a:lnTo>
                    <a:pt x="1748" y="2541"/>
                  </a:lnTo>
                  <a:lnTo>
                    <a:pt x="1771" y="2563"/>
                  </a:lnTo>
                  <a:lnTo>
                    <a:pt x="1797" y="2583"/>
                  </a:lnTo>
                  <a:lnTo>
                    <a:pt x="1824" y="2603"/>
                  </a:lnTo>
                  <a:lnTo>
                    <a:pt x="1852" y="2621"/>
                  </a:lnTo>
                  <a:lnTo>
                    <a:pt x="1881" y="2638"/>
                  </a:lnTo>
                  <a:lnTo>
                    <a:pt x="1910" y="2654"/>
                  </a:lnTo>
                  <a:lnTo>
                    <a:pt x="1941" y="2669"/>
                  </a:lnTo>
                  <a:lnTo>
                    <a:pt x="1972" y="2682"/>
                  </a:lnTo>
                  <a:lnTo>
                    <a:pt x="2004" y="2694"/>
                  </a:lnTo>
                  <a:lnTo>
                    <a:pt x="2037" y="2705"/>
                  </a:lnTo>
                  <a:lnTo>
                    <a:pt x="2071" y="2714"/>
                  </a:lnTo>
                  <a:lnTo>
                    <a:pt x="2106" y="2722"/>
                  </a:lnTo>
                  <a:lnTo>
                    <a:pt x="2133" y="2726"/>
                  </a:lnTo>
                  <a:lnTo>
                    <a:pt x="2161" y="2730"/>
                  </a:lnTo>
                  <a:lnTo>
                    <a:pt x="2190" y="2732"/>
                  </a:lnTo>
                  <a:lnTo>
                    <a:pt x="2219" y="2735"/>
                  </a:lnTo>
                  <a:lnTo>
                    <a:pt x="2249" y="2736"/>
                  </a:lnTo>
                  <a:lnTo>
                    <a:pt x="2279" y="2736"/>
                  </a:lnTo>
                  <a:lnTo>
                    <a:pt x="2309" y="2735"/>
                  </a:lnTo>
                  <a:lnTo>
                    <a:pt x="2340" y="2732"/>
                  </a:lnTo>
                  <a:lnTo>
                    <a:pt x="2371" y="2729"/>
                  </a:lnTo>
                  <a:lnTo>
                    <a:pt x="2401" y="2725"/>
                  </a:lnTo>
                  <a:lnTo>
                    <a:pt x="2432" y="2721"/>
                  </a:lnTo>
                  <a:lnTo>
                    <a:pt x="2464" y="2714"/>
                  </a:lnTo>
                  <a:lnTo>
                    <a:pt x="2495" y="2708"/>
                  </a:lnTo>
                  <a:lnTo>
                    <a:pt x="2525" y="2699"/>
                  </a:lnTo>
                  <a:lnTo>
                    <a:pt x="2555" y="2691"/>
                  </a:lnTo>
                  <a:lnTo>
                    <a:pt x="2585" y="2681"/>
                  </a:lnTo>
                  <a:lnTo>
                    <a:pt x="2615" y="2670"/>
                  </a:lnTo>
                  <a:lnTo>
                    <a:pt x="2644" y="2659"/>
                  </a:lnTo>
                  <a:lnTo>
                    <a:pt x="2671" y="2646"/>
                  </a:lnTo>
                  <a:lnTo>
                    <a:pt x="2700" y="2632"/>
                  </a:lnTo>
                  <a:lnTo>
                    <a:pt x="2727" y="2617"/>
                  </a:lnTo>
                  <a:lnTo>
                    <a:pt x="2754" y="2602"/>
                  </a:lnTo>
                  <a:lnTo>
                    <a:pt x="2780" y="2585"/>
                  </a:lnTo>
                  <a:lnTo>
                    <a:pt x="2804" y="2567"/>
                  </a:lnTo>
                  <a:lnTo>
                    <a:pt x="2829" y="2548"/>
                  </a:lnTo>
                  <a:lnTo>
                    <a:pt x="2851" y="2529"/>
                  </a:lnTo>
                  <a:lnTo>
                    <a:pt x="2873" y="2508"/>
                  </a:lnTo>
                  <a:lnTo>
                    <a:pt x="2894" y="2487"/>
                  </a:lnTo>
                  <a:lnTo>
                    <a:pt x="2914" y="2464"/>
                  </a:lnTo>
                  <a:lnTo>
                    <a:pt x="2932" y="2441"/>
                  </a:lnTo>
                  <a:lnTo>
                    <a:pt x="2949" y="2416"/>
                  </a:lnTo>
                  <a:lnTo>
                    <a:pt x="2964" y="2391"/>
                  </a:lnTo>
                  <a:lnTo>
                    <a:pt x="2974" y="2374"/>
                  </a:lnTo>
                  <a:lnTo>
                    <a:pt x="2981" y="2357"/>
                  </a:lnTo>
                  <a:lnTo>
                    <a:pt x="2989" y="2341"/>
                  </a:lnTo>
                  <a:lnTo>
                    <a:pt x="2996" y="2324"/>
                  </a:lnTo>
                  <a:close/>
                  <a:moveTo>
                    <a:pt x="3568" y="911"/>
                  </a:moveTo>
                  <a:lnTo>
                    <a:pt x="3555" y="933"/>
                  </a:lnTo>
                  <a:lnTo>
                    <a:pt x="3544" y="953"/>
                  </a:lnTo>
                  <a:lnTo>
                    <a:pt x="3533" y="972"/>
                  </a:lnTo>
                  <a:lnTo>
                    <a:pt x="3523" y="988"/>
                  </a:lnTo>
                  <a:lnTo>
                    <a:pt x="3502" y="982"/>
                  </a:lnTo>
                  <a:lnTo>
                    <a:pt x="3454" y="968"/>
                  </a:lnTo>
                  <a:lnTo>
                    <a:pt x="3383" y="947"/>
                  </a:lnTo>
                  <a:lnTo>
                    <a:pt x="3294" y="921"/>
                  </a:lnTo>
                  <a:lnTo>
                    <a:pt x="3190" y="890"/>
                  </a:lnTo>
                  <a:lnTo>
                    <a:pt x="3074" y="855"/>
                  </a:lnTo>
                  <a:lnTo>
                    <a:pt x="2951" y="819"/>
                  </a:lnTo>
                  <a:lnTo>
                    <a:pt x="2825" y="781"/>
                  </a:lnTo>
                  <a:lnTo>
                    <a:pt x="2697" y="744"/>
                  </a:lnTo>
                  <a:lnTo>
                    <a:pt x="2573" y="708"/>
                  </a:lnTo>
                  <a:lnTo>
                    <a:pt x="2456" y="673"/>
                  </a:lnTo>
                  <a:lnTo>
                    <a:pt x="2350" y="641"/>
                  </a:lnTo>
                  <a:lnTo>
                    <a:pt x="2258" y="614"/>
                  </a:lnTo>
                  <a:lnTo>
                    <a:pt x="2185" y="593"/>
                  </a:lnTo>
                  <a:lnTo>
                    <a:pt x="2133" y="577"/>
                  </a:lnTo>
                  <a:lnTo>
                    <a:pt x="2107" y="569"/>
                  </a:lnTo>
                  <a:lnTo>
                    <a:pt x="2121" y="545"/>
                  </a:lnTo>
                  <a:lnTo>
                    <a:pt x="2136" y="520"/>
                  </a:lnTo>
                  <a:lnTo>
                    <a:pt x="2148" y="497"/>
                  </a:lnTo>
                  <a:lnTo>
                    <a:pt x="2159" y="478"/>
                  </a:lnTo>
                  <a:lnTo>
                    <a:pt x="2188" y="487"/>
                  </a:lnTo>
                  <a:lnTo>
                    <a:pt x="2240" y="503"/>
                  </a:lnTo>
                  <a:lnTo>
                    <a:pt x="2305" y="523"/>
                  </a:lnTo>
                  <a:lnTo>
                    <a:pt x="2378" y="546"/>
                  </a:lnTo>
                  <a:lnTo>
                    <a:pt x="2447" y="567"/>
                  </a:lnTo>
                  <a:lnTo>
                    <a:pt x="2509" y="585"/>
                  </a:lnTo>
                  <a:lnTo>
                    <a:pt x="2550" y="598"/>
                  </a:lnTo>
                  <a:lnTo>
                    <a:pt x="2566" y="604"/>
                  </a:lnTo>
                  <a:lnTo>
                    <a:pt x="2577" y="607"/>
                  </a:lnTo>
                  <a:lnTo>
                    <a:pt x="2607" y="615"/>
                  </a:lnTo>
                  <a:lnTo>
                    <a:pt x="2653" y="630"/>
                  </a:lnTo>
                  <a:lnTo>
                    <a:pt x="2714" y="649"/>
                  </a:lnTo>
                  <a:lnTo>
                    <a:pt x="2786" y="671"/>
                  </a:lnTo>
                  <a:lnTo>
                    <a:pt x="2866" y="696"/>
                  </a:lnTo>
                  <a:lnTo>
                    <a:pt x="2953" y="723"/>
                  </a:lnTo>
                  <a:lnTo>
                    <a:pt x="3043" y="750"/>
                  </a:lnTo>
                  <a:lnTo>
                    <a:pt x="3134" y="778"/>
                  </a:lnTo>
                  <a:lnTo>
                    <a:pt x="3223" y="805"/>
                  </a:lnTo>
                  <a:lnTo>
                    <a:pt x="3308" y="831"/>
                  </a:lnTo>
                  <a:lnTo>
                    <a:pt x="3385" y="855"/>
                  </a:lnTo>
                  <a:lnTo>
                    <a:pt x="3451" y="876"/>
                  </a:lnTo>
                  <a:lnTo>
                    <a:pt x="3506" y="893"/>
                  </a:lnTo>
                  <a:lnTo>
                    <a:pt x="3546" y="905"/>
                  </a:lnTo>
                  <a:lnTo>
                    <a:pt x="3568" y="911"/>
                  </a:lnTo>
                  <a:close/>
                </a:path>
              </a:pathLst>
            </a:custGeom>
            <a:solidFill>
              <a:srgbClr val="4F2E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1"/>
            <p:cNvSpPr>
              <a:spLocks noEditPoints="1"/>
            </p:cNvSpPr>
            <p:nvPr/>
          </p:nvSpPr>
          <p:spPr bwMode="auto">
            <a:xfrm>
              <a:off x="1747699" y="1491134"/>
              <a:ext cx="693772" cy="471511"/>
            </a:xfrm>
            <a:custGeom>
              <a:avLst/>
              <a:gdLst/>
              <a:ahLst/>
              <a:cxnLst>
                <a:cxn ang="0">
                  <a:pos x="3171" y="1875"/>
                </a:cxn>
                <a:cxn ang="0">
                  <a:pos x="3699" y="949"/>
                </a:cxn>
                <a:cxn ang="0">
                  <a:pos x="3907" y="542"/>
                </a:cxn>
                <a:cxn ang="0">
                  <a:pos x="2006" y="303"/>
                </a:cxn>
                <a:cxn ang="0">
                  <a:pos x="1600" y="1015"/>
                </a:cxn>
                <a:cxn ang="0">
                  <a:pos x="1396" y="1336"/>
                </a:cxn>
                <a:cxn ang="0">
                  <a:pos x="1328" y="1204"/>
                </a:cxn>
                <a:cxn ang="0">
                  <a:pos x="1227" y="1085"/>
                </a:cxn>
                <a:cxn ang="0">
                  <a:pos x="1102" y="982"/>
                </a:cxn>
                <a:cxn ang="0">
                  <a:pos x="959" y="902"/>
                </a:cxn>
                <a:cxn ang="0">
                  <a:pos x="804" y="848"/>
                </a:cxn>
                <a:cxn ang="0">
                  <a:pos x="611" y="830"/>
                </a:cxn>
                <a:cxn ang="0">
                  <a:pos x="423" y="864"/>
                </a:cxn>
                <a:cxn ang="0">
                  <a:pos x="257" y="946"/>
                </a:cxn>
                <a:cxn ang="0">
                  <a:pos x="125" y="1068"/>
                </a:cxn>
                <a:cxn ang="0">
                  <a:pos x="35" y="1225"/>
                </a:cxn>
                <a:cxn ang="0">
                  <a:pos x="0" y="1407"/>
                </a:cxn>
                <a:cxn ang="0">
                  <a:pos x="25" y="1586"/>
                </a:cxn>
                <a:cxn ang="0">
                  <a:pos x="102" y="1749"/>
                </a:cxn>
                <a:cxn ang="0">
                  <a:pos x="225" y="1886"/>
                </a:cxn>
                <a:cxn ang="0">
                  <a:pos x="387" y="1988"/>
                </a:cxn>
                <a:cxn ang="0">
                  <a:pos x="574" y="2043"/>
                </a:cxn>
                <a:cxn ang="0">
                  <a:pos x="759" y="2051"/>
                </a:cxn>
                <a:cxn ang="0">
                  <a:pos x="947" y="2019"/>
                </a:cxn>
                <a:cxn ang="0">
                  <a:pos x="1124" y="1950"/>
                </a:cxn>
                <a:cxn ang="0">
                  <a:pos x="1274" y="1845"/>
                </a:cxn>
                <a:cxn ang="0">
                  <a:pos x="1382" y="1705"/>
                </a:cxn>
                <a:cxn ang="0">
                  <a:pos x="1500" y="1495"/>
                </a:cxn>
                <a:cxn ang="0">
                  <a:pos x="1733" y="1086"/>
                </a:cxn>
                <a:cxn ang="0">
                  <a:pos x="1859" y="905"/>
                </a:cxn>
                <a:cxn ang="0">
                  <a:pos x="2432" y="1082"/>
                </a:cxn>
                <a:cxn ang="0">
                  <a:pos x="3156" y="1304"/>
                </a:cxn>
                <a:cxn ang="0">
                  <a:pos x="3190" y="1548"/>
                </a:cxn>
                <a:cxn ang="0">
                  <a:pos x="2935" y="1960"/>
                </a:cxn>
                <a:cxn ang="0">
                  <a:pos x="2865" y="1828"/>
                </a:cxn>
                <a:cxn ang="0">
                  <a:pos x="2764" y="1708"/>
                </a:cxn>
                <a:cxn ang="0">
                  <a:pos x="2639" y="1604"/>
                </a:cxn>
                <a:cxn ang="0">
                  <a:pos x="2496" y="1523"/>
                </a:cxn>
                <a:cxn ang="0">
                  <a:pos x="2341" y="1470"/>
                </a:cxn>
                <a:cxn ang="0">
                  <a:pos x="2149" y="1452"/>
                </a:cxn>
                <a:cxn ang="0">
                  <a:pos x="1961" y="1486"/>
                </a:cxn>
                <a:cxn ang="0">
                  <a:pos x="1796" y="1566"/>
                </a:cxn>
                <a:cxn ang="0">
                  <a:pos x="1663" y="1690"/>
                </a:cxn>
                <a:cxn ang="0">
                  <a:pos x="1573" y="1846"/>
                </a:cxn>
                <a:cxn ang="0">
                  <a:pos x="1539" y="2028"/>
                </a:cxn>
                <a:cxn ang="0">
                  <a:pos x="1562" y="2208"/>
                </a:cxn>
                <a:cxn ang="0">
                  <a:pos x="1639" y="2370"/>
                </a:cxn>
                <a:cxn ang="0">
                  <a:pos x="1763" y="2508"/>
                </a:cxn>
                <a:cxn ang="0">
                  <a:pos x="1924" y="2609"/>
                </a:cxn>
                <a:cxn ang="0">
                  <a:pos x="2111" y="2664"/>
                </a:cxn>
                <a:cxn ang="0">
                  <a:pos x="2285" y="2673"/>
                </a:cxn>
                <a:cxn ang="0">
                  <a:pos x="2464" y="2645"/>
                </a:cxn>
                <a:cxn ang="0">
                  <a:pos x="2636" y="2584"/>
                </a:cxn>
                <a:cxn ang="0">
                  <a:pos x="2784" y="2491"/>
                </a:cxn>
                <a:cxn ang="0">
                  <a:pos x="2897" y="2366"/>
                </a:cxn>
                <a:cxn ang="0">
                  <a:pos x="3582" y="861"/>
                </a:cxn>
                <a:cxn ang="0">
                  <a:pos x="3441" y="967"/>
                </a:cxn>
                <a:cxn ang="0">
                  <a:pos x="2778" y="772"/>
                </a:cxn>
                <a:cxn ang="0">
                  <a:pos x="2111" y="574"/>
                </a:cxn>
                <a:cxn ang="0">
                  <a:pos x="2117" y="410"/>
                </a:cxn>
                <a:cxn ang="0">
                  <a:pos x="2581" y="553"/>
                </a:cxn>
                <a:cxn ang="0">
                  <a:pos x="3340" y="786"/>
                </a:cxn>
              </a:cxnLst>
              <a:rect l="0" t="0" r="r" b="b"/>
              <a:pathLst>
                <a:path w="3927" h="2674">
                  <a:moveTo>
                    <a:pt x="2942" y="2277"/>
                  </a:moveTo>
                  <a:lnTo>
                    <a:pt x="2953" y="2258"/>
                  </a:lnTo>
                  <a:lnTo>
                    <a:pt x="2985" y="2202"/>
                  </a:lnTo>
                  <a:lnTo>
                    <a:pt x="3033" y="2117"/>
                  </a:lnTo>
                  <a:lnTo>
                    <a:pt x="3097" y="2006"/>
                  </a:lnTo>
                  <a:lnTo>
                    <a:pt x="3171" y="1875"/>
                  </a:lnTo>
                  <a:lnTo>
                    <a:pt x="3254" y="1729"/>
                  </a:lnTo>
                  <a:lnTo>
                    <a:pt x="3343" y="1574"/>
                  </a:lnTo>
                  <a:lnTo>
                    <a:pt x="3435" y="1412"/>
                  </a:lnTo>
                  <a:lnTo>
                    <a:pt x="3527" y="1251"/>
                  </a:lnTo>
                  <a:lnTo>
                    <a:pt x="3616" y="1095"/>
                  </a:lnTo>
                  <a:lnTo>
                    <a:pt x="3699" y="949"/>
                  </a:lnTo>
                  <a:lnTo>
                    <a:pt x="3774" y="818"/>
                  </a:lnTo>
                  <a:lnTo>
                    <a:pt x="3836" y="708"/>
                  </a:lnTo>
                  <a:lnTo>
                    <a:pt x="3885" y="623"/>
                  </a:lnTo>
                  <a:lnTo>
                    <a:pt x="3916" y="568"/>
                  </a:lnTo>
                  <a:lnTo>
                    <a:pt x="3927" y="548"/>
                  </a:lnTo>
                  <a:lnTo>
                    <a:pt x="3907" y="542"/>
                  </a:lnTo>
                  <a:lnTo>
                    <a:pt x="2178" y="0"/>
                  </a:lnTo>
                  <a:lnTo>
                    <a:pt x="2170" y="14"/>
                  </a:lnTo>
                  <a:lnTo>
                    <a:pt x="2147" y="56"/>
                  </a:lnTo>
                  <a:lnTo>
                    <a:pt x="2110" y="120"/>
                  </a:lnTo>
                  <a:lnTo>
                    <a:pt x="2063" y="203"/>
                  </a:lnTo>
                  <a:lnTo>
                    <a:pt x="2006" y="303"/>
                  </a:lnTo>
                  <a:lnTo>
                    <a:pt x="1944" y="413"/>
                  </a:lnTo>
                  <a:lnTo>
                    <a:pt x="1875" y="532"/>
                  </a:lnTo>
                  <a:lnTo>
                    <a:pt x="1805" y="655"/>
                  </a:lnTo>
                  <a:lnTo>
                    <a:pt x="1735" y="780"/>
                  </a:lnTo>
                  <a:lnTo>
                    <a:pt x="1665" y="901"/>
                  </a:lnTo>
                  <a:lnTo>
                    <a:pt x="1600" y="1015"/>
                  </a:lnTo>
                  <a:lnTo>
                    <a:pt x="1541" y="1119"/>
                  </a:lnTo>
                  <a:lnTo>
                    <a:pt x="1489" y="1209"/>
                  </a:lnTo>
                  <a:lnTo>
                    <a:pt x="1449" y="1281"/>
                  </a:lnTo>
                  <a:lnTo>
                    <a:pt x="1419" y="1333"/>
                  </a:lnTo>
                  <a:lnTo>
                    <a:pt x="1405" y="1358"/>
                  </a:lnTo>
                  <a:lnTo>
                    <a:pt x="1396" y="1336"/>
                  </a:lnTo>
                  <a:lnTo>
                    <a:pt x="1388" y="1313"/>
                  </a:lnTo>
                  <a:lnTo>
                    <a:pt x="1377" y="1291"/>
                  </a:lnTo>
                  <a:lnTo>
                    <a:pt x="1366" y="1270"/>
                  </a:lnTo>
                  <a:lnTo>
                    <a:pt x="1354" y="1247"/>
                  </a:lnTo>
                  <a:lnTo>
                    <a:pt x="1341" y="1226"/>
                  </a:lnTo>
                  <a:lnTo>
                    <a:pt x="1328" y="1204"/>
                  </a:lnTo>
                  <a:lnTo>
                    <a:pt x="1313" y="1184"/>
                  </a:lnTo>
                  <a:lnTo>
                    <a:pt x="1296" y="1163"/>
                  </a:lnTo>
                  <a:lnTo>
                    <a:pt x="1280" y="1143"/>
                  </a:lnTo>
                  <a:lnTo>
                    <a:pt x="1263" y="1123"/>
                  </a:lnTo>
                  <a:lnTo>
                    <a:pt x="1246" y="1103"/>
                  </a:lnTo>
                  <a:lnTo>
                    <a:pt x="1227" y="1085"/>
                  </a:lnTo>
                  <a:lnTo>
                    <a:pt x="1208" y="1066"/>
                  </a:lnTo>
                  <a:lnTo>
                    <a:pt x="1188" y="1049"/>
                  </a:lnTo>
                  <a:lnTo>
                    <a:pt x="1168" y="1030"/>
                  </a:lnTo>
                  <a:lnTo>
                    <a:pt x="1146" y="1014"/>
                  </a:lnTo>
                  <a:lnTo>
                    <a:pt x="1125" y="997"/>
                  </a:lnTo>
                  <a:lnTo>
                    <a:pt x="1102" y="982"/>
                  </a:lnTo>
                  <a:lnTo>
                    <a:pt x="1080" y="966"/>
                  </a:lnTo>
                  <a:lnTo>
                    <a:pt x="1056" y="952"/>
                  </a:lnTo>
                  <a:lnTo>
                    <a:pt x="1033" y="938"/>
                  </a:lnTo>
                  <a:lnTo>
                    <a:pt x="1008" y="925"/>
                  </a:lnTo>
                  <a:lnTo>
                    <a:pt x="985" y="913"/>
                  </a:lnTo>
                  <a:lnTo>
                    <a:pt x="959" y="902"/>
                  </a:lnTo>
                  <a:lnTo>
                    <a:pt x="934" y="890"/>
                  </a:lnTo>
                  <a:lnTo>
                    <a:pt x="909" y="880"/>
                  </a:lnTo>
                  <a:lnTo>
                    <a:pt x="883" y="871"/>
                  </a:lnTo>
                  <a:lnTo>
                    <a:pt x="857" y="863"/>
                  </a:lnTo>
                  <a:lnTo>
                    <a:pt x="830" y="856"/>
                  </a:lnTo>
                  <a:lnTo>
                    <a:pt x="804" y="848"/>
                  </a:lnTo>
                  <a:lnTo>
                    <a:pt x="778" y="843"/>
                  </a:lnTo>
                  <a:lnTo>
                    <a:pt x="744" y="838"/>
                  </a:lnTo>
                  <a:lnTo>
                    <a:pt x="710" y="833"/>
                  </a:lnTo>
                  <a:lnTo>
                    <a:pt x="677" y="831"/>
                  </a:lnTo>
                  <a:lnTo>
                    <a:pt x="644" y="830"/>
                  </a:lnTo>
                  <a:lnTo>
                    <a:pt x="611" y="830"/>
                  </a:lnTo>
                  <a:lnTo>
                    <a:pt x="579" y="832"/>
                  </a:lnTo>
                  <a:lnTo>
                    <a:pt x="546" y="836"/>
                  </a:lnTo>
                  <a:lnTo>
                    <a:pt x="515" y="841"/>
                  </a:lnTo>
                  <a:lnTo>
                    <a:pt x="484" y="847"/>
                  </a:lnTo>
                  <a:lnTo>
                    <a:pt x="453" y="855"/>
                  </a:lnTo>
                  <a:lnTo>
                    <a:pt x="423" y="864"/>
                  </a:lnTo>
                  <a:lnTo>
                    <a:pt x="393" y="875"/>
                  </a:lnTo>
                  <a:lnTo>
                    <a:pt x="365" y="887"/>
                  </a:lnTo>
                  <a:lnTo>
                    <a:pt x="336" y="900"/>
                  </a:lnTo>
                  <a:lnTo>
                    <a:pt x="310" y="914"/>
                  </a:lnTo>
                  <a:lnTo>
                    <a:pt x="283" y="929"/>
                  </a:lnTo>
                  <a:lnTo>
                    <a:pt x="257" y="946"/>
                  </a:lnTo>
                  <a:lnTo>
                    <a:pt x="232" y="963"/>
                  </a:lnTo>
                  <a:lnTo>
                    <a:pt x="209" y="982"/>
                  </a:lnTo>
                  <a:lnTo>
                    <a:pt x="186" y="1002"/>
                  </a:lnTo>
                  <a:lnTo>
                    <a:pt x="165" y="1023"/>
                  </a:lnTo>
                  <a:lnTo>
                    <a:pt x="145" y="1044"/>
                  </a:lnTo>
                  <a:lnTo>
                    <a:pt x="125" y="1068"/>
                  </a:lnTo>
                  <a:lnTo>
                    <a:pt x="107" y="1092"/>
                  </a:lnTo>
                  <a:lnTo>
                    <a:pt x="90" y="1116"/>
                  </a:lnTo>
                  <a:lnTo>
                    <a:pt x="74" y="1142"/>
                  </a:lnTo>
                  <a:lnTo>
                    <a:pt x="60" y="1169"/>
                  </a:lnTo>
                  <a:lnTo>
                    <a:pt x="47" y="1197"/>
                  </a:lnTo>
                  <a:lnTo>
                    <a:pt x="35" y="1225"/>
                  </a:lnTo>
                  <a:lnTo>
                    <a:pt x="26" y="1253"/>
                  </a:lnTo>
                  <a:lnTo>
                    <a:pt x="17" y="1283"/>
                  </a:lnTo>
                  <a:lnTo>
                    <a:pt x="11" y="1315"/>
                  </a:lnTo>
                  <a:lnTo>
                    <a:pt x="5" y="1345"/>
                  </a:lnTo>
                  <a:lnTo>
                    <a:pt x="2" y="1376"/>
                  </a:lnTo>
                  <a:lnTo>
                    <a:pt x="0" y="1407"/>
                  </a:lnTo>
                  <a:lnTo>
                    <a:pt x="0" y="1437"/>
                  </a:lnTo>
                  <a:lnTo>
                    <a:pt x="2" y="1468"/>
                  </a:lnTo>
                  <a:lnTo>
                    <a:pt x="5" y="1498"/>
                  </a:lnTo>
                  <a:lnTo>
                    <a:pt x="10" y="1527"/>
                  </a:lnTo>
                  <a:lnTo>
                    <a:pt x="16" y="1557"/>
                  </a:lnTo>
                  <a:lnTo>
                    <a:pt x="25" y="1586"/>
                  </a:lnTo>
                  <a:lnTo>
                    <a:pt x="34" y="1614"/>
                  </a:lnTo>
                  <a:lnTo>
                    <a:pt x="45" y="1643"/>
                  </a:lnTo>
                  <a:lnTo>
                    <a:pt x="57" y="1669"/>
                  </a:lnTo>
                  <a:lnTo>
                    <a:pt x="71" y="1697"/>
                  </a:lnTo>
                  <a:lnTo>
                    <a:pt x="86" y="1723"/>
                  </a:lnTo>
                  <a:lnTo>
                    <a:pt x="102" y="1749"/>
                  </a:lnTo>
                  <a:lnTo>
                    <a:pt x="119" y="1773"/>
                  </a:lnTo>
                  <a:lnTo>
                    <a:pt x="138" y="1798"/>
                  </a:lnTo>
                  <a:lnTo>
                    <a:pt x="158" y="1822"/>
                  </a:lnTo>
                  <a:lnTo>
                    <a:pt x="179" y="1844"/>
                  </a:lnTo>
                  <a:lnTo>
                    <a:pt x="201" y="1866"/>
                  </a:lnTo>
                  <a:lnTo>
                    <a:pt x="225" y="1886"/>
                  </a:lnTo>
                  <a:lnTo>
                    <a:pt x="250" y="1906"/>
                  </a:lnTo>
                  <a:lnTo>
                    <a:pt x="275" y="1925"/>
                  </a:lnTo>
                  <a:lnTo>
                    <a:pt x="301" y="1942"/>
                  </a:lnTo>
                  <a:lnTo>
                    <a:pt x="329" y="1959"/>
                  </a:lnTo>
                  <a:lnTo>
                    <a:pt x="357" y="1974"/>
                  </a:lnTo>
                  <a:lnTo>
                    <a:pt x="387" y="1988"/>
                  </a:lnTo>
                  <a:lnTo>
                    <a:pt x="417" y="2001"/>
                  </a:lnTo>
                  <a:lnTo>
                    <a:pt x="448" y="2012"/>
                  </a:lnTo>
                  <a:lnTo>
                    <a:pt x="479" y="2022"/>
                  </a:lnTo>
                  <a:lnTo>
                    <a:pt x="512" y="2031"/>
                  </a:lnTo>
                  <a:lnTo>
                    <a:pt x="545" y="2038"/>
                  </a:lnTo>
                  <a:lnTo>
                    <a:pt x="574" y="2043"/>
                  </a:lnTo>
                  <a:lnTo>
                    <a:pt x="604" y="2047"/>
                  </a:lnTo>
                  <a:lnTo>
                    <a:pt x="634" y="2050"/>
                  </a:lnTo>
                  <a:lnTo>
                    <a:pt x="665" y="2052"/>
                  </a:lnTo>
                  <a:lnTo>
                    <a:pt x="696" y="2052"/>
                  </a:lnTo>
                  <a:lnTo>
                    <a:pt x="727" y="2052"/>
                  </a:lnTo>
                  <a:lnTo>
                    <a:pt x="759" y="2051"/>
                  </a:lnTo>
                  <a:lnTo>
                    <a:pt x="790" y="2048"/>
                  </a:lnTo>
                  <a:lnTo>
                    <a:pt x="822" y="2045"/>
                  </a:lnTo>
                  <a:lnTo>
                    <a:pt x="853" y="2039"/>
                  </a:lnTo>
                  <a:lnTo>
                    <a:pt x="885" y="2034"/>
                  </a:lnTo>
                  <a:lnTo>
                    <a:pt x="916" y="2027"/>
                  </a:lnTo>
                  <a:lnTo>
                    <a:pt x="947" y="2019"/>
                  </a:lnTo>
                  <a:lnTo>
                    <a:pt x="977" y="2010"/>
                  </a:lnTo>
                  <a:lnTo>
                    <a:pt x="1008" y="2001"/>
                  </a:lnTo>
                  <a:lnTo>
                    <a:pt x="1038" y="1989"/>
                  </a:lnTo>
                  <a:lnTo>
                    <a:pt x="1067" y="1977"/>
                  </a:lnTo>
                  <a:lnTo>
                    <a:pt x="1096" y="1964"/>
                  </a:lnTo>
                  <a:lnTo>
                    <a:pt x="1124" y="1950"/>
                  </a:lnTo>
                  <a:lnTo>
                    <a:pt x="1152" y="1935"/>
                  </a:lnTo>
                  <a:lnTo>
                    <a:pt x="1178" y="1919"/>
                  </a:lnTo>
                  <a:lnTo>
                    <a:pt x="1203" y="1902"/>
                  </a:lnTo>
                  <a:lnTo>
                    <a:pt x="1228" y="1884"/>
                  </a:lnTo>
                  <a:lnTo>
                    <a:pt x="1251" y="1864"/>
                  </a:lnTo>
                  <a:lnTo>
                    <a:pt x="1274" y="1845"/>
                  </a:lnTo>
                  <a:lnTo>
                    <a:pt x="1295" y="1824"/>
                  </a:lnTo>
                  <a:lnTo>
                    <a:pt x="1316" y="1802"/>
                  </a:lnTo>
                  <a:lnTo>
                    <a:pt x="1335" y="1780"/>
                  </a:lnTo>
                  <a:lnTo>
                    <a:pt x="1352" y="1755"/>
                  </a:lnTo>
                  <a:lnTo>
                    <a:pt x="1368" y="1730"/>
                  </a:lnTo>
                  <a:lnTo>
                    <a:pt x="1382" y="1705"/>
                  </a:lnTo>
                  <a:lnTo>
                    <a:pt x="1395" y="1678"/>
                  </a:lnTo>
                  <a:lnTo>
                    <a:pt x="1401" y="1667"/>
                  </a:lnTo>
                  <a:lnTo>
                    <a:pt x="1416" y="1640"/>
                  </a:lnTo>
                  <a:lnTo>
                    <a:pt x="1439" y="1602"/>
                  </a:lnTo>
                  <a:lnTo>
                    <a:pt x="1467" y="1553"/>
                  </a:lnTo>
                  <a:lnTo>
                    <a:pt x="1500" y="1495"/>
                  </a:lnTo>
                  <a:lnTo>
                    <a:pt x="1536" y="1430"/>
                  </a:lnTo>
                  <a:lnTo>
                    <a:pt x="1575" y="1362"/>
                  </a:lnTo>
                  <a:lnTo>
                    <a:pt x="1616" y="1291"/>
                  </a:lnTo>
                  <a:lnTo>
                    <a:pt x="1656" y="1220"/>
                  </a:lnTo>
                  <a:lnTo>
                    <a:pt x="1695" y="1152"/>
                  </a:lnTo>
                  <a:lnTo>
                    <a:pt x="1733" y="1086"/>
                  </a:lnTo>
                  <a:lnTo>
                    <a:pt x="1766" y="1028"/>
                  </a:lnTo>
                  <a:lnTo>
                    <a:pt x="1794" y="978"/>
                  </a:lnTo>
                  <a:lnTo>
                    <a:pt x="1817" y="938"/>
                  </a:lnTo>
                  <a:lnTo>
                    <a:pt x="1832" y="911"/>
                  </a:lnTo>
                  <a:lnTo>
                    <a:pt x="1839" y="899"/>
                  </a:lnTo>
                  <a:lnTo>
                    <a:pt x="1859" y="905"/>
                  </a:lnTo>
                  <a:lnTo>
                    <a:pt x="1907" y="920"/>
                  </a:lnTo>
                  <a:lnTo>
                    <a:pt x="1980" y="943"/>
                  </a:lnTo>
                  <a:lnTo>
                    <a:pt x="2073" y="970"/>
                  </a:lnTo>
                  <a:lnTo>
                    <a:pt x="2182" y="1005"/>
                  </a:lnTo>
                  <a:lnTo>
                    <a:pt x="2304" y="1042"/>
                  </a:lnTo>
                  <a:lnTo>
                    <a:pt x="2432" y="1082"/>
                  </a:lnTo>
                  <a:lnTo>
                    <a:pt x="2566" y="1123"/>
                  </a:lnTo>
                  <a:lnTo>
                    <a:pt x="2700" y="1163"/>
                  </a:lnTo>
                  <a:lnTo>
                    <a:pt x="2830" y="1204"/>
                  </a:lnTo>
                  <a:lnTo>
                    <a:pt x="2952" y="1242"/>
                  </a:lnTo>
                  <a:lnTo>
                    <a:pt x="3061" y="1275"/>
                  </a:lnTo>
                  <a:lnTo>
                    <a:pt x="3156" y="1304"/>
                  </a:lnTo>
                  <a:lnTo>
                    <a:pt x="3231" y="1326"/>
                  </a:lnTo>
                  <a:lnTo>
                    <a:pt x="3281" y="1342"/>
                  </a:lnTo>
                  <a:lnTo>
                    <a:pt x="3303" y="1349"/>
                  </a:lnTo>
                  <a:lnTo>
                    <a:pt x="3284" y="1383"/>
                  </a:lnTo>
                  <a:lnTo>
                    <a:pt x="3243" y="1454"/>
                  </a:lnTo>
                  <a:lnTo>
                    <a:pt x="3190" y="1548"/>
                  </a:lnTo>
                  <a:lnTo>
                    <a:pt x="3129" y="1655"/>
                  </a:lnTo>
                  <a:lnTo>
                    <a:pt x="3067" y="1765"/>
                  </a:lnTo>
                  <a:lnTo>
                    <a:pt x="3011" y="1862"/>
                  </a:lnTo>
                  <a:lnTo>
                    <a:pt x="2967" y="1940"/>
                  </a:lnTo>
                  <a:lnTo>
                    <a:pt x="2943" y="1981"/>
                  </a:lnTo>
                  <a:lnTo>
                    <a:pt x="2935" y="1960"/>
                  </a:lnTo>
                  <a:lnTo>
                    <a:pt x="2926" y="1937"/>
                  </a:lnTo>
                  <a:lnTo>
                    <a:pt x="2916" y="1915"/>
                  </a:lnTo>
                  <a:lnTo>
                    <a:pt x="2905" y="1893"/>
                  </a:lnTo>
                  <a:lnTo>
                    <a:pt x="2892" y="1871"/>
                  </a:lnTo>
                  <a:lnTo>
                    <a:pt x="2879" y="1849"/>
                  </a:lnTo>
                  <a:lnTo>
                    <a:pt x="2865" y="1828"/>
                  </a:lnTo>
                  <a:lnTo>
                    <a:pt x="2851" y="1808"/>
                  </a:lnTo>
                  <a:lnTo>
                    <a:pt x="2835" y="1787"/>
                  </a:lnTo>
                  <a:lnTo>
                    <a:pt x="2819" y="1767"/>
                  </a:lnTo>
                  <a:lnTo>
                    <a:pt x="2801" y="1747"/>
                  </a:lnTo>
                  <a:lnTo>
                    <a:pt x="2784" y="1727"/>
                  </a:lnTo>
                  <a:lnTo>
                    <a:pt x="2764" y="1708"/>
                  </a:lnTo>
                  <a:lnTo>
                    <a:pt x="2745" y="1690"/>
                  </a:lnTo>
                  <a:lnTo>
                    <a:pt x="2725" y="1672"/>
                  </a:lnTo>
                  <a:lnTo>
                    <a:pt x="2704" y="1653"/>
                  </a:lnTo>
                  <a:lnTo>
                    <a:pt x="2683" y="1637"/>
                  </a:lnTo>
                  <a:lnTo>
                    <a:pt x="2662" y="1620"/>
                  </a:lnTo>
                  <a:lnTo>
                    <a:pt x="2639" y="1604"/>
                  </a:lnTo>
                  <a:lnTo>
                    <a:pt x="2617" y="1589"/>
                  </a:lnTo>
                  <a:lnTo>
                    <a:pt x="2593" y="1575"/>
                  </a:lnTo>
                  <a:lnTo>
                    <a:pt x="2569" y="1560"/>
                  </a:lnTo>
                  <a:lnTo>
                    <a:pt x="2545" y="1547"/>
                  </a:lnTo>
                  <a:lnTo>
                    <a:pt x="2521" y="1534"/>
                  </a:lnTo>
                  <a:lnTo>
                    <a:pt x="2496" y="1523"/>
                  </a:lnTo>
                  <a:lnTo>
                    <a:pt x="2471" y="1512"/>
                  </a:lnTo>
                  <a:lnTo>
                    <a:pt x="2445" y="1502"/>
                  </a:lnTo>
                  <a:lnTo>
                    <a:pt x="2419" y="1492"/>
                  </a:lnTo>
                  <a:lnTo>
                    <a:pt x="2394" y="1484"/>
                  </a:lnTo>
                  <a:lnTo>
                    <a:pt x="2368" y="1476"/>
                  </a:lnTo>
                  <a:lnTo>
                    <a:pt x="2341" y="1470"/>
                  </a:lnTo>
                  <a:lnTo>
                    <a:pt x="2316" y="1465"/>
                  </a:lnTo>
                  <a:lnTo>
                    <a:pt x="2281" y="1459"/>
                  </a:lnTo>
                  <a:lnTo>
                    <a:pt x="2248" y="1455"/>
                  </a:lnTo>
                  <a:lnTo>
                    <a:pt x="2215" y="1452"/>
                  </a:lnTo>
                  <a:lnTo>
                    <a:pt x="2182" y="1451"/>
                  </a:lnTo>
                  <a:lnTo>
                    <a:pt x="2149" y="1452"/>
                  </a:lnTo>
                  <a:lnTo>
                    <a:pt x="2116" y="1454"/>
                  </a:lnTo>
                  <a:lnTo>
                    <a:pt x="2084" y="1457"/>
                  </a:lnTo>
                  <a:lnTo>
                    <a:pt x="2053" y="1462"/>
                  </a:lnTo>
                  <a:lnTo>
                    <a:pt x="2022" y="1469"/>
                  </a:lnTo>
                  <a:lnTo>
                    <a:pt x="1991" y="1476"/>
                  </a:lnTo>
                  <a:lnTo>
                    <a:pt x="1961" y="1486"/>
                  </a:lnTo>
                  <a:lnTo>
                    <a:pt x="1932" y="1496"/>
                  </a:lnTo>
                  <a:lnTo>
                    <a:pt x="1903" y="1508"/>
                  </a:lnTo>
                  <a:lnTo>
                    <a:pt x="1875" y="1520"/>
                  </a:lnTo>
                  <a:lnTo>
                    <a:pt x="1847" y="1535"/>
                  </a:lnTo>
                  <a:lnTo>
                    <a:pt x="1822" y="1550"/>
                  </a:lnTo>
                  <a:lnTo>
                    <a:pt x="1796" y="1566"/>
                  </a:lnTo>
                  <a:lnTo>
                    <a:pt x="1771" y="1585"/>
                  </a:lnTo>
                  <a:lnTo>
                    <a:pt x="1747" y="1604"/>
                  </a:lnTo>
                  <a:lnTo>
                    <a:pt x="1724" y="1623"/>
                  </a:lnTo>
                  <a:lnTo>
                    <a:pt x="1703" y="1645"/>
                  </a:lnTo>
                  <a:lnTo>
                    <a:pt x="1682" y="1666"/>
                  </a:lnTo>
                  <a:lnTo>
                    <a:pt x="1663" y="1690"/>
                  </a:lnTo>
                  <a:lnTo>
                    <a:pt x="1645" y="1713"/>
                  </a:lnTo>
                  <a:lnTo>
                    <a:pt x="1628" y="1738"/>
                  </a:lnTo>
                  <a:lnTo>
                    <a:pt x="1611" y="1764"/>
                  </a:lnTo>
                  <a:lnTo>
                    <a:pt x="1598" y="1791"/>
                  </a:lnTo>
                  <a:lnTo>
                    <a:pt x="1585" y="1818"/>
                  </a:lnTo>
                  <a:lnTo>
                    <a:pt x="1573" y="1846"/>
                  </a:lnTo>
                  <a:lnTo>
                    <a:pt x="1563" y="1875"/>
                  </a:lnTo>
                  <a:lnTo>
                    <a:pt x="1555" y="1905"/>
                  </a:lnTo>
                  <a:lnTo>
                    <a:pt x="1548" y="1935"/>
                  </a:lnTo>
                  <a:lnTo>
                    <a:pt x="1543" y="1966"/>
                  </a:lnTo>
                  <a:lnTo>
                    <a:pt x="1540" y="1997"/>
                  </a:lnTo>
                  <a:lnTo>
                    <a:pt x="1539" y="2028"/>
                  </a:lnTo>
                  <a:lnTo>
                    <a:pt x="1539" y="2059"/>
                  </a:lnTo>
                  <a:lnTo>
                    <a:pt x="1540" y="2089"/>
                  </a:lnTo>
                  <a:lnTo>
                    <a:pt x="1543" y="2119"/>
                  </a:lnTo>
                  <a:lnTo>
                    <a:pt x="1548" y="2149"/>
                  </a:lnTo>
                  <a:lnTo>
                    <a:pt x="1555" y="2177"/>
                  </a:lnTo>
                  <a:lnTo>
                    <a:pt x="1562" y="2208"/>
                  </a:lnTo>
                  <a:lnTo>
                    <a:pt x="1572" y="2235"/>
                  </a:lnTo>
                  <a:lnTo>
                    <a:pt x="1583" y="2263"/>
                  </a:lnTo>
                  <a:lnTo>
                    <a:pt x="1594" y="2291"/>
                  </a:lnTo>
                  <a:lnTo>
                    <a:pt x="1608" y="2318"/>
                  </a:lnTo>
                  <a:lnTo>
                    <a:pt x="1623" y="2345"/>
                  </a:lnTo>
                  <a:lnTo>
                    <a:pt x="1639" y="2370"/>
                  </a:lnTo>
                  <a:lnTo>
                    <a:pt x="1658" y="2395"/>
                  </a:lnTo>
                  <a:lnTo>
                    <a:pt x="1676" y="2420"/>
                  </a:lnTo>
                  <a:lnTo>
                    <a:pt x="1696" y="2442"/>
                  </a:lnTo>
                  <a:lnTo>
                    <a:pt x="1716" y="2465"/>
                  </a:lnTo>
                  <a:lnTo>
                    <a:pt x="1739" y="2487"/>
                  </a:lnTo>
                  <a:lnTo>
                    <a:pt x="1763" y="2508"/>
                  </a:lnTo>
                  <a:lnTo>
                    <a:pt x="1787" y="2527"/>
                  </a:lnTo>
                  <a:lnTo>
                    <a:pt x="1813" y="2546"/>
                  </a:lnTo>
                  <a:lnTo>
                    <a:pt x="1840" y="2563"/>
                  </a:lnTo>
                  <a:lnTo>
                    <a:pt x="1867" y="2579"/>
                  </a:lnTo>
                  <a:lnTo>
                    <a:pt x="1895" y="2596"/>
                  </a:lnTo>
                  <a:lnTo>
                    <a:pt x="1924" y="2609"/>
                  </a:lnTo>
                  <a:lnTo>
                    <a:pt x="1954" y="2622"/>
                  </a:lnTo>
                  <a:lnTo>
                    <a:pt x="1985" y="2633"/>
                  </a:lnTo>
                  <a:lnTo>
                    <a:pt x="2018" y="2644"/>
                  </a:lnTo>
                  <a:lnTo>
                    <a:pt x="2050" y="2652"/>
                  </a:lnTo>
                  <a:lnTo>
                    <a:pt x="2083" y="2660"/>
                  </a:lnTo>
                  <a:lnTo>
                    <a:pt x="2111" y="2664"/>
                  </a:lnTo>
                  <a:lnTo>
                    <a:pt x="2139" y="2668"/>
                  </a:lnTo>
                  <a:lnTo>
                    <a:pt x="2168" y="2671"/>
                  </a:lnTo>
                  <a:lnTo>
                    <a:pt x="2197" y="2673"/>
                  </a:lnTo>
                  <a:lnTo>
                    <a:pt x="2227" y="2674"/>
                  </a:lnTo>
                  <a:lnTo>
                    <a:pt x="2255" y="2674"/>
                  </a:lnTo>
                  <a:lnTo>
                    <a:pt x="2285" y="2673"/>
                  </a:lnTo>
                  <a:lnTo>
                    <a:pt x="2316" y="2671"/>
                  </a:lnTo>
                  <a:lnTo>
                    <a:pt x="2346" y="2667"/>
                  </a:lnTo>
                  <a:lnTo>
                    <a:pt x="2376" y="2663"/>
                  </a:lnTo>
                  <a:lnTo>
                    <a:pt x="2406" y="2658"/>
                  </a:lnTo>
                  <a:lnTo>
                    <a:pt x="2436" y="2652"/>
                  </a:lnTo>
                  <a:lnTo>
                    <a:pt x="2464" y="2645"/>
                  </a:lnTo>
                  <a:lnTo>
                    <a:pt x="2494" y="2637"/>
                  </a:lnTo>
                  <a:lnTo>
                    <a:pt x="2523" y="2629"/>
                  </a:lnTo>
                  <a:lnTo>
                    <a:pt x="2552" y="2618"/>
                  </a:lnTo>
                  <a:lnTo>
                    <a:pt x="2580" y="2608"/>
                  </a:lnTo>
                  <a:lnTo>
                    <a:pt x="2608" y="2597"/>
                  </a:lnTo>
                  <a:lnTo>
                    <a:pt x="2636" y="2584"/>
                  </a:lnTo>
                  <a:lnTo>
                    <a:pt x="2663" y="2571"/>
                  </a:lnTo>
                  <a:lnTo>
                    <a:pt x="2688" y="2556"/>
                  </a:lnTo>
                  <a:lnTo>
                    <a:pt x="2713" y="2541"/>
                  </a:lnTo>
                  <a:lnTo>
                    <a:pt x="2738" y="2525"/>
                  </a:lnTo>
                  <a:lnTo>
                    <a:pt x="2761" y="2509"/>
                  </a:lnTo>
                  <a:lnTo>
                    <a:pt x="2784" y="2491"/>
                  </a:lnTo>
                  <a:lnTo>
                    <a:pt x="2806" y="2472"/>
                  </a:lnTo>
                  <a:lnTo>
                    <a:pt x="2827" y="2453"/>
                  </a:lnTo>
                  <a:lnTo>
                    <a:pt x="2846" y="2432"/>
                  </a:lnTo>
                  <a:lnTo>
                    <a:pt x="2864" y="2411"/>
                  </a:lnTo>
                  <a:lnTo>
                    <a:pt x="2881" y="2389"/>
                  </a:lnTo>
                  <a:lnTo>
                    <a:pt x="2897" y="2366"/>
                  </a:lnTo>
                  <a:lnTo>
                    <a:pt x="2911" y="2343"/>
                  </a:lnTo>
                  <a:lnTo>
                    <a:pt x="2920" y="2326"/>
                  </a:lnTo>
                  <a:lnTo>
                    <a:pt x="2928" y="2310"/>
                  </a:lnTo>
                  <a:lnTo>
                    <a:pt x="2936" y="2294"/>
                  </a:lnTo>
                  <a:lnTo>
                    <a:pt x="2942" y="2277"/>
                  </a:lnTo>
                  <a:close/>
                  <a:moveTo>
                    <a:pt x="3582" y="861"/>
                  </a:moveTo>
                  <a:lnTo>
                    <a:pt x="3566" y="889"/>
                  </a:lnTo>
                  <a:lnTo>
                    <a:pt x="3544" y="928"/>
                  </a:lnTo>
                  <a:lnTo>
                    <a:pt x="3523" y="964"/>
                  </a:lnTo>
                  <a:lnTo>
                    <a:pt x="3509" y="988"/>
                  </a:lnTo>
                  <a:lnTo>
                    <a:pt x="3489" y="982"/>
                  </a:lnTo>
                  <a:lnTo>
                    <a:pt x="3441" y="967"/>
                  </a:lnTo>
                  <a:lnTo>
                    <a:pt x="3368" y="946"/>
                  </a:lnTo>
                  <a:lnTo>
                    <a:pt x="3275" y="919"/>
                  </a:lnTo>
                  <a:lnTo>
                    <a:pt x="3164" y="886"/>
                  </a:lnTo>
                  <a:lnTo>
                    <a:pt x="3043" y="850"/>
                  </a:lnTo>
                  <a:lnTo>
                    <a:pt x="2912" y="812"/>
                  </a:lnTo>
                  <a:lnTo>
                    <a:pt x="2778" y="772"/>
                  </a:lnTo>
                  <a:lnTo>
                    <a:pt x="2644" y="732"/>
                  </a:lnTo>
                  <a:lnTo>
                    <a:pt x="2514" y="694"/>
                  </a:lnTo>
                  <a:lnTo>
                    <a:pt x="2391" y="657"/>
                  </a:lnTo>
                  <a:lnTo>
                    <a:pt x="2280" y="624"/>
                  </a:lnTo>
                  <a:lnTo>
                    <a:pt x="2185" y="596"/>
                  </a:lnTo>
                  <a:lnTo>
                    <a:pt x="2111" y="574"/>
                  </a:lnTo>
                  <a:lnTo>
                    <a:pt x="2059" y="559"/>
                  </a:lnTo>
                  <a:lnTo>
                    <a:pt x="2037" y="552"/>
                  </a:lnTo>
                  <a:lnTo>
                    <a:pt x="2054" y="521"/>
                  </a:lnTo>
                  <a:lnTo>
                    <a:pt x="2079" y="478"/>
                  </a:lnTo>
                  <a:lnTo>
                    <a:pt x="2103" y="437"/>
                  </a:lnTo>
                  <a:lnTo>
                    <a:pt x="2117" y="410"/>
                  </a:lnTo>
                  <a:lnTo>
                    <a:pt x="2138" y="416"/>
                  </a:lnTo>
                  <a:lnTo>
                    <a:pt x="2186" y="431"/>
                  </a:lnTo>
                  <a:lnTo>
                    <a:pt x="2259" y="454"/>
                  </a:lnTo>
                  <a:lnTo>
                    <a:pt x="2352" y="483"/>
                  </a:lnTo>
                  <a:lnTo>
                    <a:pt x="2460" y="516"/>
                  </a:lnTo>
                  <a:lnTo>
                    <a:pt x="2581" y="553"/>
                  </a:lnTo>
                  <a:lnTo>
                    <a:pt x="2711" y="593"/>
                  </a:lnTo>
                  <a:lnTo>
                    <a:pt x="2845" y="634"/>
                  </a:lnTo>
                  <a:lnTo>
                    <a:pt x="2978" y="675"/>
                  </a:lnTo>
                  <a:lnTo>
                    <a:pt x="3108" y="715"/>
                  </a:lnTo>
                  <a:lnTo>
                    <a:pt x="3230" y="753"/>
                  </a:lnTo>
                  <a:lnTo>
                    <a:pt x="3340" y="786"/>
                  </a:lnTo>
                  <a:lnTo>
                    <a:pt x="3434" y="815"/>
                  </a:lnTo>
                  <a:lnTo>
                    <a:pt x="3509" y="839"/>
                  </a:lnTo>
                  <a:lnTo>
                    <a:pt x="3560" y="854"/>
                  </a:lnTo>
                  <a:lnTo>
                    <a:pt x="3582" y="861"/>
                  </a:lnTo>
                  <a:close/>
                </a:path>
              </a:pathLst>
            </a:custGeom>
            <a:solidFill>
              <a:srgbClr val="9F4C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025525" y="1589564"/>
              <a:ext cx="414358" cy="373081"/>
            </a:xfrm>
            <a:custGeom>
              <a:avLst/>
              <a:gdLst/>
              <a:ahLst/>
              <a:cxnLst>
                <a:cxn ang="0">
                  <a:pos x="2310" y="0"/>
                </a:cxn>
                <a:cxn ang="0">
                  <a:pos x="1350" y="1697"/>
                </a:cxn>
                <a:cxn ang="0">
                  <a:pos x="1303" y="1768"/>
                </a:cxn>
                <a:cxn ang="0">
                  <a:pos x="1244" y="1831"/>
                </a:cxn>
                <a:cxn ang="0">
                  <a:pos x="1173" y="1888"/>
                </a:cxn>
                <a:cxn ang="0">
                  <a:pos x="1093" y="1935"/>
                </a:cxn>
                <a:cxn ang="0">
                  <a:pos x="1006" y="1974"/>
                </a:cxn>
                <a:cxn ang="0">
                  <a:pos x="914" y="2003"/>
                </a:cxn>
                <a:cxn ang="0">
                  <a:pos x="820" y="2023"/>
                </a:cxn>
                <a:cxn ang="0">
                  <a:pos x="722" y="2033"/>
                </a:cxn>
                <a:cxn ang="0">
                  <a:pos x="626" y="2032"/>
                </a:cxn>
                <a:cxn ang="0">
                  <a:pos x="532" y="2019"/>
                </a:cxn>
                <a:cxn ang="0">
                  <a:pos x="450" y="1998"/>
                </a:cxn>
                <a:cxn ang="0">
                  <a:pos x="373" y="1968"/>
                </a:cxn>
                <a:cxn ang="0">
                  <a:pos x="302" y="1930"/>
                </a:cxn>
                <a:cxn ang="0">
                  <a:pos x="237" y="1885"/>
                </a:cxn>
                <a:cxn ang="0">
                  <a:pos x="178" y="1833"/>
                </a:cxn>
                <a:cxn ang="0">
                  <a:pos x="127" y="1775"/>
                </a:cxn>
                <a:cxn ang="0">
                  <a:pos x="84" y="1712"/>
                </a:cxn>
                <a:cxn ang="0">
                  <a:pos x="49" y="1646"/>
                </a:cxn>
                <a:cxn ang="0">
                  <a:pos x="23" y="1575"/>
                </a:cxn>
                <a:cxn ang="0">
                  <a:pos x="7" y="1501"/>
                </a:cxn>
                <a:cxn ang="0">
                  <a:pos x="0" y="1479"/>
                </a:cxn>
                <a:cxn ang="0">
                  <a:pos x="4" y="1562"/>
                </a:cxn>
                <a:cxn ang="0">
                  <a:pos x="20" y="1644"/>
                </a:cxn>
                <a:cxn ang="0">
                  <a:pos x="47" y="1721"/>
                </a:cxn>
                <a:cxn ang="0">
                  <a:pos x="85" y="1795"/>
                </a:cxn>
                <a:cxn ang="0">
                  <a:pos x="134" y="1862"/>
                </a:cxn>
                <a:cxn ang="0">
                  <a:pos x="192" y="1924"/>
                </a:cxn>
                <a:cxn ang="0">
                  <a:pos x="258" y="1979"/>
                </a:cxn>
                <a:cxn ang="0">
                  <a:pos x="332" y="2025"/>
                </a:cxn>
                <a:cxn ang="0">
                  <a:pos x="413" y="2063"/>
                </a:cxn>
                <a:cxn ang="0">
                  <a:pos x="501" y="2091"/>
                </a:cxn>
                <a:cxn ang="0">
                  <a:pos x="593" y="2107"/>
                </a:cxn>
                <a:cxn ang="0">
                  <a:pos x="689" y="2111"/>
                </a:cxn>
                <a:cxn ang="0">
                  <a:pos x="786" y="2104"/>
                </a:cxn>
                <a:cxn ang="0">
                  <a:pos x="882" y="2088"/>
                </a:cxn>
                <a:cxn ang="0">
                  <a:pos x="975" y="2063"/>
                </a:cxn>
                <a:cxn ang="0">
                  <a:pos x="1064" y="2026"/>
                </a:cxn>
                <a:cxn ang="0">
                  <a:pos x="1146" y="1982"/>
                </a:cxn>
                <a:cxn ang="0">
                  <a:pos x="1220" y="1929"/>
                </a:cxn>
                <a:cxn ang="0">
                  <a:pos x="1283" y="1868"/>
                </a:cxn>
                <a:cxn ang="0">
                  <a:pos x="1335" y="1799"/>
                </a:cxn>
                <a:cxn ang="0">
                  <a:pos x="1372" y="1723"/>
                </a:cxn>
              </a:cxnLst>
              <a:rect l="0" t="0" r="r" b="b"/>
              <a:pathLst>
                <a:path w="2348" h="2111">
                  <a:moveTo>
                    <a:pt x="1372" y="1723"/>
                  </a:moveTo>
                  <a:lnTo>
                    <a:pt x="2348" y="12"/>
                  </a:lnTo>
                  <a:lnTo>
                    <a:pt x="2310" y="0"/>
                  </a:lnTo>
                  <a:lnTo>
                    <a:pt x="1372" y="1646"/>
                  </a:lnTo>
                  <a:lnTo>
                    <a:pt x="1362" y="1671"/>
                  </a:lnTo>
                  <a:lnTo>
                    <a:pt x="1350" y="1697"/>
                  </a:lnTo>
                  <a:lnTo>
                    <a:pt x="1336" y="1722"/>
                  </a:lnTo>
                  <a:lnTo>
                    <a:pt x="1320" y="1745"/>
                  </a:lnTo>
                  <a:lnTo>
                    <a:pt x="1303" y="1768"/>
                  </a:lnTo>
                  <a:lnTo>
                    <a:pt x="1285" y="1790"/>
                  </a:lnTo>
                  <a:lnTo>
                    <a:pt x="1264" y="1811"/>
                  </a:lnTo>
                  <a:lnTo>
                    <a:pt x="1244" y="1831"/>
                  </a:lnTo>
                  <a:lnTo>
                    <a:pt x="1221" y="1851"/>
                  </a:lnTo>
                  <a:lnTo>
                    <a:pt x="1198" y="1870"/>
                  </a:lnTo>
                  <a:lnTo>
                    <a:pt x="1173" y="1888"/>
                  </a:lnTo>
                  <a:lnTo>
                    <a:pt x="1147" y="1904"/>
                  </a:lnTo>
                  <a:lnTo>
                    <a:pt x="1121" y="1920"/>
                  </a:lnTo>
                  <a:lnTo>
                    <a:pt x="1093" y="1935"/>
                  </a:lnTo>
                  <a:lnTo>
                    <a:pt x="1065" y="1949"/>
                  </a:lnTo>
                  <a:lnTo>
                    <a:pt x="1036" y="1962"/>
                  </a:lnTo>
                  <a:lnTo>
                    <a:pt x="1006" y="1974"/>
                  </a:lnTo>
                  <a:lnTo>
                    <a:pt x="976" y="1984"/>
                  </a:lnTo>
                  <a:lnTo>
                    <a:pt x="946" y="1994"/>
                  </a:lnTo>
                  <a:lnTo>
                    <a:pt x="914" y="2003"/>
                  </a:lnTo>
                  <a:lnTo>
                    <a:pt x="883" y="2010"/>
                  </a:lnTo>
                  <a:lnTo>
                    <a:pt x="851" y="2018"/>
                  </a:lnTo>
                  <a:lnTo>
                    <a:pt x="820" y="2023"/>
                  </a:lnTo>
                  <a:lnTo>
                    <a:pt x="787" y="2027"/>
                  </a:lnTo>
                  <a:lnTo>
                    <a:pt x="754" y="2030"/>
                  </a:lnTo>
                  <a:lnTo>
                    <a:pt x="722" y="2033"/>
                  </a:lnTo>
                  <a:lnTo>
                    <a:pt x="690" y="2033"/>
                  </a:lnTo>
                  <a:lnTo>
                    <a:pt x="658" y="2033"/>
                  </a:lnTo>
                  <a:lnTo>
                    <a:pt x="626" y="2032"/>
                  </a:lnTo>
                  <a:lnTo>
                    <a:pt x="594" y="2028"/>
                  </a:lnTo>
                  <a:lnTo>
                    <a:pt x="563" y="2024"/>
                  </a:lnTo>
                  <a:lnTo>
                    <a:pt x="532" y="2019"/>
                  </a:lnTo>
                  <a:lnTo>
                    <a:pt x="504" y="2013"/>
                  </a:lnTo>
                  <a:lnTo>
                    <a:pt x="477" y="2006"/>
                  </a:lnTo>
                  <a:lnTo>
                    <a:pt x="450" y="1998"/>
                  </a:lnTo>
                  <a:lnTo>
                    <a:pt x="424" y="1989"/>
                  </a:lnTo>
                  <a:lnTo>
                    <a:pt x="398" y="1979"/>
                  </a:lnTo>
                  <a:lnTo>
                    <a:pt x="373" y="1968"/>
                  </a:lnTo>
                  <a:lnTo>
                    <a:pt x="349" y="1957"/>
                  </a:lnTo>
                  <a:lnTo>
                    <a:pt x="324" y="1944"/>
                  </a:lnTo>
                  <a:lnTo>
                    <a:pt x="302" y="1930"/>
                  </a:lnTo>
                  <a:lnTo>
                    <a:pt x="279" y="1916"/>
                  </a:lnTo>
                  <a:lnTo>
                    <a:pt x="258" y="1901"/>
                  </a:lnTo>
                  <a:lnTo>
                    <a:pt x="237" y="1885"/>
                  </a:lnTo>
                  <a:lnTo>
                    <a:pt x="216" y="1868"/>
                  </a:lnTo>
                  <a:lnTo>
                    <a:pt x="197" y="1850"/>
                  </a:lnTo>
                  <a:lnTo>
                    <a:pt x="178" y="1833"/>
                  </a:lnTo>
                  <a:lnTo>
                    <a:pt x="161" y="1814"/>
                  </a:lnTo>
                  <a:lnTo>
                    <a:pt x="143" y="1795"/>
                  </a:lnTo>
                  <a:lnTo>
                    <a:pt x="127" y="1775"/>
                  </a:lnTo>
                  <a:lnTo>
                    <a:pt x="112" y="1755"/>
                  </a:lnTo>
                  <a:lnTo>
                    <a:pt x="97" y="1734"/>
                  </a:lnTo>
                  <a:lnTo>
                    <a:pt x="84" y="1712"/>
                  </a:lnTo>
                  <a:lnTo>
                    <a:pt x="72" y="1691"/>
                  </a:lnTo>
                  <a:lnTo>
                    <a:pt x="60" y="1668"/>
                  </a:lnTo>
                  <a:lnTo>
                    <a:pt x="49" y="1646"/>
                  </a:lnTo>
                  <a:lnTo>
                    <a:pt x="39" y="1622"/>
                  </a:lnTo>
                  <a:lnTo>
                    <a:pt x="31" y="1598"/>
                  </a:lnTo>
                  <a:lnTo>
                    <a:pt x="23" y="1575"/>
                  </a:lnTo>
                  <a:lnTo>
                    <a:pt x="17" y="1550"/>
                  </a:lnTo>
                  <a:lnTo>
                    <a:pt x="12" y="1526"/>
                  </a:lnTo>
                  <a:lnTo>
                    <a:pt x="7" y="1501"/>
                  </a:lnTo>
                  <a:lnTo>
                    <a:pt x="4" y="1476"/>
                  </a:lnTo>
                  <a:lnTo>
                    <a:pt x="2" y="1451"/>
                  </a:lnTo>
                  <a:lnTo>
                    <a:pt x="0" y="1479"/>
                  </a:lnTo>
                  <a:lnTo>
                    <a:pt x="0" y="1507"/>
                  </a:lnTo>
                  <a:lnTo>
                    <a:pt x="1" y="1534"/>
                  </a:lnTo>
                  <a:lnTo>
                    <a:pt x="4" y="1562"/>
                  </a:lnTo>
                  <a:lnTo>
                    <a:pt x="7" y="1590"/>
                  </a:lnTo>
                  <a:lnTo>
                    <a:pt x="13" y="1617"/>
                  </a:lnTo>
                  <a:lnTo>
                    <a:pt x="20" y="1644"/>
                  </a:lnTo>
                  <a:lnTo>
                    <a:pt x="28" y="1669"/>
                  </a:lnTo>
                  <a:lnTo>
                    <a:pt x="37" y="1695"/>
                  </a:lnTo>
                  <a:lnTo>
                    <a:pt x="47" y="1721"/>
                  </a:lnTo>
                  <a:lnTo>
                    <a:pt x="59" y="1745"/>
                  </a:lnTo>
                  <a:lnTo>
                    <a:pt x="72" y="1770"/>
                  </a:lnTo>
                  <a:lnTo>
                    <a:pt x="85" y="1795"/>
                  </a:lnTo>
                  <a:lnTo>
                    <a:pt x="100" y="1817"/>
                  </a:lnTo>
                  <a:lnTo>
                    <a:pt x="117" y="1840"/>
                  </a:lnTo>
                  <a:lnTo>
                    <a:pt x="134" y="1862"/>
                  </a:lnTo>
                  <a:lnTo>
                    <a:pt x="152" y="1884"/>
                  </a:lnTo>
                  <a:lnTo>
                    <a:pt x="171" y="1904"/>
                  </a:lnTo>
                  <a:lnTo>
                    <a:pt x="192" y="1924"/>
                  </a:lnTo>
                  <a:lnTo>
                    <a:pt x="213" y="1944"/>
                  </a:lnTo>
                  <a:lnTo>
                    <a:pt x="234" y="1962"/>
                  </a:lnTo>
                  <a:lnTo>
                    <a:pt x="258" y="1979"/>
                  </a:lnTo>
                  <a:lnTo>
                    <a:pt x="282" y="1995"/>
                  </a:lnTo>
                  <a:lnTo>
                    <a:pt x="306" y="2011"/>
                  </a:lnTo>
                  <a:lnTo>
                    <a:pt x="332" y="2025"/>
                  </a:lnTo>
                  <a:lnTo>
                    <a:pt x="358" y="2039"/>
                  </a:lnTo>
                  <a:lnTo>
                    <a:pt x="386" y="2052"/>
                  </a:lnTo>
                  <a:lnTo>
                    <a:pt x="413" y="2063"/>
                  </a:lnTo>
                  <a:lnTo>
                    <a:pt x="441" y="2073"/>
                  </a:lnTo>
                  <a:lnTo>
                    <a:pt x="471" y="2082"/>
                  </a:lnTo>
                  <a:lnTo>
                    <a:pt x="501" y="2091"/>
                  </a:lnTo>
                  <a:lnTo>
                    <a:pt x="531" y="2097"/>
                  </a:lnTo>
                  <a:lnTo>
                    <a:pt x="562" y="2102"/>
                  </a:lnTo>
                  <a:lnTo>
                    <a:pt x="593" y="2107"/>
                  </a:lnTo>
                  <a:lnTo>
                    <a:pt x="626" y="2109"/>
                  </a:lnTo>
                  <a:lnTo>
                    <a:pt x="657" y="2111"/>
                  </a:lnTo>
                  <a:lnTo>
                    <a:pt x="689" y="2111"/>
                  </a:lnTo>
                  <a:lnTo>
                    <a:pt x="721" y="2110"/>
                  </a:lnTo>
                  <a:lnTo>
                    <a:pt x="754" y="2108"/>
                  </a:lnTo>
                  <a:lnTo>
                    <a:pt x="786" y="2104"/>
                  </a:lnTo>
                  <a:lnTo>
                    <a:pt x="818" y="2100"/>
                  </a:lnTo>
                  <a:lnTo>
                    <a:pt x="851" y="2095"/>
                  </a:lnTo>
                  <a:lnTo>
                    <a:pt x="882" y="2088"/>
                  </a:lnTo>
                  <a:lnTo>
                    <a:pt x="914" y="2081"/>
                  </a:lnTo>
                  <a:lnTo>
                    <a:pt x="945" y="2072"/>
                  </a:lnTo>
                  <a:lnTo>
                    <a:pt x="975" y="2063"/>
                  </a:lnTo>
                  <a:lnTo>
                    <a:pt x="1006" y="2051"/>
                  </a:lnTo>
                  <a:lnTo>
                    <a:pt x="1035" y="2039"/>
                  </a:lnTo>
                  <a:lnTo>
                    <a:pt x="1064" y="2026"/>
                  </a:lnTo>
                  <a:lnTo>
                    <a:pt x="1093" y="2012"/>
                  </a:lnTo>
                  <a:lnTo>
                    <a:pt x="1120" y="1998"/>
                  </a:lnTo>
                  <a:lnTo>
                    <a:pt x="1146" y="1982"/>
                  </a:lnTo>
                  <a:lnTo>
                    <a:pt x="1172" y="1965"/>
                  </a:lnTo>
                  <a:lnTo>
                    <a:pt x="1197" y="1948"/>
                  </a:lnTo>
                  <a:lnTo>
                    <a:pt x="1220" y="1929"/>
                  </a:lnTo>
                  <a:lnTo>
                    <a:pt x="1243" y="1909"/>
                  </a:lnTo>
                  <a:lnTo>
                    <a:pt x="1264" y="1889"/>
                  </a:lnTo>
                  <a:lnTo>
                    <a:pt x="1283" y="1868"/>
                  </a:lnTo>
                  <a:lnTo>
                    <a:pt x="1302" y="1846"/>
                  </a:lnTo>
                  <a:lnTo>
                    <a:pt x="1319" y="1823"/>
                  </a:lnTo>
                  <a:lnTo>
                    <a:pt x="1335" y="1799"/>
                  </a:lnTo>
                  <a:lnTo>
                    <a:pt x="1349" y="1774"/>
                  </a:lnTo>
                  <a:lnTo>
                    <a:pt x="1362" y="1750"/>
                  </a:lnTo>
                  <a:lnTo>
                    <a:pt x="1372" y="1723"/>
                  </a:lnTo>
                  <a:close/>
                </a:path>
              </a:pathLst>
            </a:custGeom>
            <a:solidFill>
              <a:srgbClr val="8224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2100141" y="1548287"/>
              <a:ext cx="298465" cy="95255"/>
            </a:xfrm>
            <a:custGeom>
              <a:avLst/>
              <a:gdLst/>
              <a:ahLst/>
              <a:cxnLst>
                <a:cxn ang="0">
                  <a:pos x="1648" y="540"/>
                </a:cxn>
                <a:cxn ang="0">
                  <a:pos x="1686" y="473"/>
                </a:cxn>
                <a:cxn ang="0">
                  <a:pos x="128" y="0"/>
                </a:cxn>
                <a:cxn ang="0">
                  <a:pos x="0" y="232"/>
                </a:cxn>
                <a:cxn ang="0">
                  <a:pos x="38" y="243"/>
                </a:cxn>
                <a:cxn ang="0">
                  <a:pos x="127" y="79"/>
                </a:cxn>
                <a:cxn ang="0">
                  <a:pos x="1648" y="540"/>
                </a:cxn>
              </a:cxnLst>
              <a:rect l="0" t="0" r="r" b="b"/>
              <a:pathLst>
                <a:path w="1686" h="540">
                  <a:moveTo>
                    <a:pt x="1648" y="540"/>
                  </a:moveTo>
                  <a:lnTo>
                    <a:pt x="1686" y="473"/>
                  </a:lnTo>
                  <a:lnTo>
                    <a:pt x="128" y="0"/>
                  </a:lnTo>
                  <a:lnTo>
                    <a:pt x="0" y="232"/>
                  </a:lnTo>
                  <a:lnTo>
                    <a:pt x="38" y="243"/>
                  </a:lnTo>
                  <a:lnTo>
                    <a:pt x="127" y="79"/>
                  </a:lnTo>
                  <a:lnTo>
                    <a:pt x="1648" y="540"/>
                  </a:lnTo>
                  <a:close/>
                </a:path>
              </a:pathLst>
            </a:custGeom>
            <a:solidFill>
              <a:srgbClr val="8224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1754049" y="1635604"/>
              <a:ext cx="584229" cy="217498"/>
            </a:xfrm>
            <a:custGeom>
              <a:avLst/>
              <a:gdLst/>
              <a:ahLst/>
              <a:cxnLst>
                <a:cxn ang="0">
                  <a:pos x="1352" y="817"/>
                </a:cxn>
                <a:cxn ang="0">
                  <a:pos x="1307" y="887"/>
                </a:cxn>
                <a:cxn ang="0">
                  <a:pos x="1251" y="949"/>
                </a:cxn>
                <a:cxn ang="0">
                  <a:pos x="1183" y="1005"/>
                </a:cxn>
                <a:cxn ang="0">
                  <a:pos x="1107" y="1052"/>
                </a:cxn>
                <a:cxn ang="0">
                  <a:pos x="1023" y="1091"/>
                </a:cxn>
                <a:cxn ang="0">
                  <a:pos x="934" y="1122"/>
                </a:cxn>
                <a:cxn ang="0">
                  <a:pos x="842" y="1143"/>
                </a:cxn>
                <a:cxn ang="0">
                  <a:pos x="748" y="1155"/>
                </a:cxn>
                <a:cxn ang="0">
                  <a:pos x="655" y="1157"/>
                </a:cxn>
                <a:cxn ang="0">
                  <a:pos x="563" y="1148"/>
                </a:cxn>
                <a:cxn ang="0">
                  <a:pos x="477" y="1130"/>
                </a:cxn>
                <a:cxn ang="0">
                  <a:pos x="398" y="1103"/>
                </a:cxn>
                <a:cxn ang="0">
                  <a:pos x="325" y="1068"/>
                </a:cxn>
                <a:cxn ang="0">
                  <a:pos x="257" y="1025"/>
                </a:cxn>
                <a:cxn ang="0">
                  <a:pos x="197" y="976"/>
                </a:cxn>
                <a:cxn ang="0">
                  <a:pos x="144" y="920"/>
                </a:cxn>
                <a:cxn ang="0">
                  <a:pos x="98" y="858"/>
                </a:cxn>
                <a:cxn ang="0">
                  <a:pos x="60" y="792"/>
                </a:cxn>
                <a:cxn ang="0">
                  <a:pos x="31" y="723"/>
                </a:cxn>
                <a:cxn ang="0">
                  <a:pos x="12" y="651"/>
                </a:cxn>
                <a:cxn ang="0">
                  <a:pos x="2" y="576"/>
                </a:cxn>
                <a:cxn ang="0">
                  <a:pos x="1" y="659"/>
                </a:cxn>
                <a:cxn ang="0">
                  <a:pos x="13" y="741"/>
                </a:cxn>
                <a:cxn ang="0">
                  <a:pos x="37" y="820"/>
                </a:cxn>
                <a:cxn ang="0">
                  <a:pos x="72" y="895"/>
                </a:cxn>
                <a:cxn ang="0">
                  <a:pos x="117" y="965"/>
                </a:cxn>
                <a:cxn ang="0">
                  <a:pos x="172" y="1029"/>
                </a:cxn>
                <a:cxn ang="0">
                  <a:pos x="235" y="1086"/>
                </a:cxn>
                <a:cxn ang="0">
                  <a:pos x="307" y="1135"/>
                </a:cxn>
                <a:cxn ang="0">
                  <a:pos x="385" y="1176"/>
                </a:cxn>
                <a:cxn ang="0">
                  <a:pos x="470" y="1207"/>
                </a:cxn>
                <a:cxn ang="0">
                  <a:pos x="562" y="1227"/>
                </a:cxn>
                <a:cxn ang="0">
                  <a:pos x="654" y="1235"/>
                </a:cxn>
                <a:cxn ang="0">
                  <a:pos x="748" y="1233"/>
                </a:cxn>
                <a:cxn ang="0">
                  <a:pos x="841" y="1221"/>
                </a:cxn>
                <a:cxn ang="0">
                  <a:pos x="934" y="1200"/>
                </a:cxn>
                <a:cxn ang="0">
                  <a:pos x="1022" y="1169"/>
                </a:cxn>
                <a:cxn ang="0">
                  <a:pos x="1106" y="1130"/>
                </a:cxn>
                <a:cxn ang="0">
                  <a:pos x="1182" y="1083"/>
                </a:cxn>
                <a:cxn ang="0">
                  <a:pos x="1250" y="1027"/>
                </a:cxn>
                <a:cxn ang="0">
                  <a:pos x="1307" y="965"/>
                </a:cxn>
                <a:cxn ang="0">
                  <a:pos x="1351" y="895"/>
                </a:cxn>
                <a:cxn ang="0">
                  <a:pos x="3275" y="528"/>
                </a:cxn>
              </a:cxnLst>
              <a:rect l="0" t="0" r="r" b="b"/>
              <a:pathLst>
                <a:path w="3312" h="1235">
                  <a:moveTo>
                    <a:pt x="1815" y="0"/>
                  </a:moveTo>
                  <a:lnTo>
                    <a:pt x="1364" y="792"/>
                  </a:lnTo>
                  <a:lnTo>
                    <a:pt x="1352" y="817"/>
                  </a:lnTo>
                  <a:lnTo>
                    <a:pt x="1338" y="841"/>
                  </a:lnTo>
                  <a:lnTo>
                    <a:pt x="1325" y="864"/>
                  </a:lnTo>
                  <a:lnTo>
                    <a:pt x="1307" y="887"/>
                  </a:lnTo>
                  <a:lnTo>
                    <a:pt x="1290" y="908"/>
                  </a:lnTo>
                  <a:lnTo>
                    <a:pt x="1271" y="930"/>
                  </a:lnTo>
                  <a:lnTo>
                    <a:pt x="1251" y="949"/>
                  </a:lnTo>
                  <a:lnTo>
                    <a:pt x="1229" y="968"/>
                  </a:lnTo>
                  <a:lnTo>
                    <a:pt x="1207" y="988"/>
                  </a:lnTo>
                  <a:lnTo>
                    <a:pt x="1183" y="1005"/>
                  </a:lnTo>
                  <a:lnTo>
                    <a:pt x="1158" y="1022"/>
                  </a:lnTo>
                  <a:lnTo>
                    <a:pt x="1134" y="1037"/>
                  </a:lnTo>
                  <a:lnTo>
                    <a:pt x="1107" y="1052"/>
                  </a:lnTo>
                  <a:lnTo>
                    <a:pt x="1080" y="1066"/>
                  </a:lnTo>
                  <a:lnTo>
                    <a:pt x="1052" y="1080"/>
                  </a:lnTo>
                  <a:lnTo>
                    <a:pt x="1023" y="1091"/>
                  </a:lnTo>
                  <a:lnTo>
                    <a:pt x="994" y="1102"/>
                  </a:lnTo>
                  <a:lnTo>
                    <a:pt x="964" y="1113"/>
                  </a:lnTo>
                  <a:lnTo>
                    <a:pt x="934" y="1122"/>
                  </a:lnTo>
                  <a:lnTo>
                    <a:pt x="904" y="1130"/>
                  </a:lnTo>
                  <a:lnTo>
                    <a:pt x="873" y="1138"/>
                  </a:lnTo>
                  <a:lnTo>
                    <a:pt x="842" y="1143"/>
                  </a:lnTo>
                  <a:lnTo>
                    <a:pt x="811" y="1148"/>
                  </a:lnTo>
                  <a:lnTo>
                    <a:pt x="780" y="1153"/>
                  </a:lnTo>
                  <a:lnTo>
                    <a:pt x="748" y="1155"/>
                  </a:lnTo>
                  <a:lnTo>
                    <a:pt x="717" y="1157"/>
                  </a:lnTo>
                  <a:lnTo>
                    <a:pt x="686" y="1158"/>
                  </a:lnTo>
                  <a:lnTo>
                    <a:pt x="655" y="1157"/>
                  </a:lnTo>
                  <a:lnTo>
                    <a:pt x="624" y="1156"/>
                  </a:lnTo>
                  <a:lnTo>
                    <a:pt x="593" y="1153"/>
                  </a:lnTo>
                  <a:lnTo>
                    <a:pt x="563" y="1148"/>
                  </a:lnTo>
                  <a:lnTo>
                    <a:pt x="533" y="1143"/>
                  </a:lnTo>
                  <a:lnTo>
                    <a:pt x="505" y="1138"/>
                  </a:lnTo>
                  <a:lnTo>
                    <a:pt x="477" y="1130"/>
                  </a:lnTo>
                  <a:lnTo>
                    <a:pt x="450" y="1123"/>
                  </a:lnTo>
                  <a:lnTo>
                    <a:pt x="424" y="1113"/>
                  </a:lnTo>
                  <a:lnTo>
                    <a:pt x="398" y="1103"/>
                  </a:lnTo>
                  <a:lnTo>
                    <a:pt x="373" y="1093"/>
                  </a:lnTo>
                  <a:lnTo>
                    <a:pt x="348" y="1081"/>
                  </a:lnTo>
                  <a:lnTo>
                    <a:pt x="325" y="1068"/>
                  </a:lnTo>
                  <a:lnTo>
                    <a:pt x="302" y="1054"/>
                  </a:lnTo>
                  <a:lnTo>
                    <a:pt x="280" y="1040"/>
                  </a:lnTo>
                  <a:lnTo>
                    <a:pt x="257" y="1025"/>
                  </a:lnTo>
                  <a:lnTo>
                    <a:pt x="237" y="1009"/>
                  </a:lnTo>
                  <a:lnTo>
                    <a:pt x="217" y="993"/>
                  </a:lnTo>
                  <a:lnTo>
                    <a:pt x="197" y="976"/>
                  </a:lnTo>
                  <a:lnTo>
                    <a:pt x="178" y="957"/>
                  </a:lnTo>
                  <a:lnTo>
                    <a:pt x="161" y="938"/>
                  </a:lnTo>
                  <a:lnTo>
                    <a:pt x="144" y="920"/>
                  </a:lnTo>
                  <a:lnTo>
                    <a:pt x="128" y="900"/>
                  </a:lnTo>
                  <a:lnTo>
                    <a:pt x="112" y="879"/>
                  </a:lnTo>
                  <a:lnTo>
                    <a:pt x="98" y="858"/>
                  </a:lnTo>
                  <a:lnTo>
                    <a:pt x="84" y="836"/>
                  </a:lnTo>
                  <a:lnTo>
                    <a:pt x="72" y="815"/>
                  </a:lnTo>
                  <a:lnTo>
                    <a:pt x="60" y="792"/>
                  </a:lnTo>
                  <a:lnTo>
                    <a:pt x="49" y="770"/>
                  </a:lnTo>
                  <a:lnTo>
                    <a:pt x="40" y="746"/>
                  </a:lnTo>
                  <a:lnTo>
                    <a:pt x="31" y="723"/>
                  </a:lnTo>
                  <a:lnTo>
                    <a:pt x="24" y="699"/>
                  </a:lnTo>
                  <a:lnTo>
                    <a:pt x="17" y="674"/>
                  </a:lnTo>
                  <a:lnTo>
                    <a:pt x="12" y="651"/>
                  </a:lnTo>
                  <a:lnTo>
                    <a:pt x="8" y="625"/>
                  </a:lnTo>
                  <a:lnTo>
                    <a:pt x="4" y="601"/>
                  </a:lnTo>
                  <a:lnTo>
                    <a:pt x="2" y="576"/>
                  </a:lnTo>
                  <a:lnTo>
                    <a:pt x="0" y="604"/>
                  </a:lnTo>
                  <a:lnTo>
                    <a:pt x="0" y="632"/>
                  </a:lnTo>
                  <a:lnTo>
                    <a:pt x="1" y="659"/>
                  </a:lnTo>
                  <a:lnTo>
                    <a:pt x="4" y="686"/>
                  </a:lnTo>
                  <a:lnTo>
                    <a:pt x="8" y="714"/>
                  </a:lnTo>
                  <a:lnTo>
                    <a:pt x="13" y="741"/>
                  </a:lnTo>
                  <a:lnTo>
                    <a:pt x="19" y="768"/>
                  </a:lnTo>
                  <a:lnTo>
                    <a:pt x="28" y="793"/>
                  </a:lnTo>
                  <a:lnTo>
                    <a:pt x="37" y="820"/>
                  </a:lnTo>
                  <a:lnTo>
                    <a:pt x="47" y="845"/>
                  </a:lnTo>
                  <a:lnTo>
                    <a:pt x="59" y="871"/>
                  </a:lnTo>
                  <a:lnTo>
                    <a:pt x="72" y="895"/>
                  </a:lnTo>
                  <a:lnTo>
                    <a:pt x="85" y="919"/>
                  </a:lnTo>
                  <a:lnTo>
                    <a:pt x="101" y="942"/>
                  </a:lnTo>
                  <a:lnTo>
                    <a:pt x="117" y="965"/>
                  </a:lnTo>
                  <a:lnTo>
                    <a:pt x="134" y="986"/>
                  </a:lnTo>
                  <a:lnTo>
                    <a:pt x="152" y="1008"/>
                  </a:lnTo>
                  <a:lnTo>
                    <a:pt x="172" y="1029"/>
                  </a:lnTo>
                  <a:lnTo>
                    <a:pt x="192" y="1049"/>
                  </a:lnTo>
                  <a:lnTo>
                    <a:pt x="212" y="1068"/>
                  </a:lnTo>
                  <a:lnTo>
                    <a:pt x="235" y="1086"/>
                  </a:lnTo>
                  <a:lnTo>
                    <a:pt x="257" y="1103"/>
                  </a:lnTo>
                  <a:lnTo>
                    <a:pt x="282" y="1120"/>
                  </a:lnTo>
                  <a:lnTo>
                    <a:pt x="307" y="1135"/>
                  </a:lnTo>
                  <a:lnTo>
                    <a:pt x="332" y="1150"/>
                  </a:lnTo>
                  <a:lnTo>
                    <a:pt x="358" y="1163"/>
                  </a:lnTo>
                  <a:lnTo>
                    <a:pt x="385" y="1176"/>
                  </a:lnTo>
                  <a:lnTo>
                    <a:pt x="413" y="1188"/>
                  </a:lnTo>
                  <a:lnTo>
                    <a:pt x="442" y="1198"/>
                  </a:lnTo>
                  <a:lnTo>
                    <a:pt x="470" y="1207"/>
                  </a:lnTo>
                  <a:lnTo>
                    <a:pt x="500" y="1215"/>
                  </a:lnTo>
                  <a:lnTo>
                    <a:pt x="532" y="1221"/>
                  </a:lnTo>
                  <a:lnTo>
                    <a:pt x="562" y="1227"/>
                  </a:lnTo>
                  <a:lnTo>
                    <a:pt x="592" y="1231"/>
                  </a:lnTo>
                  <a:lnTo>
                    <a:pt x="623" y="1233"/>
                  </a:lnTo>
                  <a:lnTo>
                    <a:pt x="654" y="1235"/>
                  </a:lnTo>
                  <a:lnTo>
                    <a:pt x="685" y="1235"/>
                  </a:lnTo>
                  <a:lnTo>
                    <a:pt x="716" y="1235"/>
                  </a:lnTo>
                  <a:lnTo>
                    <a:pt x="748" y="1233"/>
                  </a:lnTo>
                  <a:lnTo>
                    <a:pt x="779" y="1230"/>
                  </a:lnTo>
                  <a:lnTo>
                    <a:pt x="810" y="1227"/>
                  </a:lnTo>
                  <a:lnTo>
                    <a:pt x="841" y="1221"/>
                  </a:lnTo>
                  <a:lnTo>
                    <a:pt x="872" y="1215"/>
                  </a:lnTo>
                  <a:lnTo>
                    <a:pt x="903" y="1208"/>
                  </a:lnTo>
                  <a:lnTo>
                    <a:pt x="934" y="1200"/>
                  </a:lnTo>
                  <a:lnTo>
                    <a:pt x="964" y="1190"/>
                  </a:lnTo>
                  <a:lnTo>
                    <a:pt x="993" y="1180"/>
                  </a:lnTo>
                  <a:lnTo>
                    <a:pt x="1022" y="1169"/>
                  </a:lnTo>
                  <a:lnTo>
                    <a:pt x="1051" y="1157"/>
                  </a:lnTo>
                  <a:lnTo>
                    <a:pt x="1079" y="1144"/>
                  </a:lnTo>
                  <a:lnTo>
                    <a:pt x="1106" y="1130"/>
                  </a:lnTo>
                  <a:lnTo>
                    <a:pt x="1133" y="1115"/>
                  </a:lnTo>
                  <a:lnTo>
                    <a:pt x="1158" y="1099"/>
                  </a:lnTo>
                  <a:lnTo>
                    <a:pt x="1182" y="1083"/>
                  </a:lnTo>
                  <a:lnTo>
                    <a:pt x="1206" y="1065"/>
                  </a:lnTo>
                  <a:lnTo>
                    <a:pt x="1229" y="1046"/>
                  </a:lnTo>
                  <a:lnTo>
                    <a:pt x="1250" y="1027"/>
                  </a:lnTo>
                  <a:lnTo>
                    <a:pt x="1270" y="1007"/>
                  </a:lnTo>
                  <a:lnTo>
                    <a:pt x="1289" y="986"/>
                  </a:lnTo>
                  <a:lnTo>
                    <a:pt x="1307" y="965"/>
                  </a:lnTo>
                  <a:lnTo>
                    <a:pt x="1323" y="942"/>
                  </a:lnTo>
                  <a:lnTo>
                    <a:pt x="1338" y="919"/>
                  </a:lnTo>
                  <a:lnTo>
                    <a:pt x="1351" y="895"/>
                  </a:lnTo>
                  <a:lnTo>
                    <a:pt x="1363" y="870"/>
                  </a:lnTo>
                  <a:lnTo>
                    <a:pt x="1814" y="78"/>
                  </a:lnTo>
                  <a:lnTo>
                    <a:pt x="3275" y="528"/>
                  </a:lnTo>
                  <a:lnTo>
                    <a:pt x="3312" y="461"/>
                  </a:lnTo>
                  <a:lnTo>
                    <a:pt x="1815" y="0"/>
                  </a:lnTo>
                  <a:close/>
                </a:path>
              </a:pathLst>
            </a:custGeom>
            <a:solidFill>
              <a:srgbClr val="8224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1750874" y="1494309"/>
              <a:ext cx="685834" cy="261950"/>
            </a:xfrm>
            <a:custGeom>
              <a:avLst/>
              <a:gdLst/>
              <a:ahLst/>
              <a:cxnLst>
                <a:cxn ang="0">
                  <a:pos x="816" y="933"/>
                </a:cxn>
                <a:cxn ang="0">
                  <a:pos x="894" y="959"/>
                </a:cxn>
                <a:cxn ang="0">
                  <a:pos x="971" y="992"/>
                </a:cxn>
                <a:cxn ang="0">
                  <a:pos x="1045" y="1034"/>
                </a:cxn>
                <a:cxn ang="0">
                  <a:pos x="1115" y="1081"/>
                </a:cxn>
                <a:cxn ang="0">
                  <a:pos x="1179" y="1135"/>
                </a:cxn>
                <a:cxn ang="0">
                  <a:pos x="1238" y="1193"/>
                </a:cxn>
                <a:cxn ang="0">
                  <a:pos x="1288" y="1256"/>
                </a:cxn>
                <a:cxn ang="0">
                  <a:pos x="1332" y="1321"/>
                </a:cxn>
                <a:cxn ang="0">
                  <a:pos x="1365" y="1391"/>
                </a:cxn>
                <a:cxn ang="0">
                  <a:pos x="1389" y="1462"/>
                </a:cxn>
                <a:cxn ang="0">
                  <a:pos x="3886" y="538"/>
                </a:cxn>
                <a:cxn ang="0">
                  <a:pos x="1377" y="1357"/>
                </a:cxn>
                <a:cxn ang="0">
                  <a:pos x="1349" y="1286"/>
                </a:cxn>
                <a:cxn ang="0">
                  <a:pos x="1313" y="1218"/>
                </a:cxn>
                <a:cxn ang="0">
                  <a:pos x="1267" y="1153"/>
                </a:cxn>
                <a:cxn ang="0">
                  <a:pos x="1213" y="1092"/>
                </a:cxn>
                <a:cxn ang="0">
                  <a:pos x="1152" y="1034"/>
                </a:cxn>
                <a:cxn ang="0">
                  <a:pos x="1086" y="984"/>
                </a:cxn>
                <a:cxn ang="0">
                  <a:pos x="1015" y="938"/>
                </a:cxn>
                <a:cxn ang="0">
                  <a:pos x="940" y="899"/>
                </a:cxn>
                <a:cxn ang="0">
                  <a:pos x="863" y="868"/>
                </a:cxn>
                <a:cxn ang="0">
                  <a:pos x="784" y="846"/>
                </a:cxn>
                <a:cxn ang="0">
                  <a:pos x="691" y="831"/>
                </a:cxn>
                <a:cxn ang="0">
                  <a:pos x="595" y="827"/>
                </a:cxn>
                <a:cxn ang="0">
                  <a:pos x="502" y="837"/>
                </a:cxn>
                <a:cxn ang="0">
                  <a:pos x="412" y="859"/>
                </a:cxn>
                <a:cxn ang="0">
                  <a:pos x="328" y="894"/>
                </a:cxn>
                <a:cxn ang="0">
                  <a:pos x="251" y="939"/>
                </a:cxn>
                <a:cxn ang="0">
                  <a:pos x="181" y="993"/>
                </a:cxn>
                <a:cxn ang="0">
                  <a:pos x="121" y="1058"/>
                </a:cxn>
                <a:cxn ang="0">
                  <a:pos x="72" y="1131"/>
                </a:cxn>
                <a:cxn ang="0">
                  <a:pos x="35" y="1210"/>
                </a:cxn>
                <a:cxn ang="0">
                  <a:pos x="10" y="1297"/>
                </a:cxn>
                <a:cxn ang="0">
                  <a:pos x="1" y="1367"/>
                </a:cxn>
                <a:cxn ang="0">
                  <a:pos x="1" y="1436"/>
                </a:cxn>
                <a:cxn ang="0">
                  <a:pos x="7" y="1455"/>
                </a:cxn>
                <a:cxn ang="0">
                  <a:pos x="16" y="1378"/>
                </a:cxn>
                <a:cxn ang="0">
                  <a:pos x="40" y="1291"/>
                </a:cxn>
                <a:cxn ang="0">
                  <a:pos x="78" y="1212"/>
                </a:cxn>
                <a:cxn ang="0">
                  <a:pos x="128" y="1139"/>
                </a:cxn>
                <a:cxn ang="0">
                  <a:pos x="188" y="1075"/>
                </a:cxn>
                <a:cxn ang="0">
                  <a:pos x="256" y="1020"/>
                </a:cxn>
                <a:cxn ang="0">
                  <a:pos x="333" y="975"/>
                </a:cxn>
                <a:cxn ang="0">
                  <a:pos x="418" y="941"/>
                </a:cxn>
                <a:cxn ang="0">
                  <a:pos x="507" y="918"/>
                </a:cxn>
                <a:cxn ang="0">
                  <a:pos x="601" y="909"/>
                </a:cxn>
                <a:cxn ang="0">
                  <a:pos x="698" y="912"/>
                </a:cxn>
              </a:cxnLst>
              <a:rect l="0" t="0" r="r" b="b"/>
              <a:pathLst>
                <a:path w="3886" h="1481">
                  <a:moveTo>
                    <a:pt x="763" y="922"/>
                  </a:moveTo>
                  <a:lnTo>
                    <a:pt x="790" y="927"/>
                  </a:lnTo>
                  <a:lnTo>
                    <a:pt x="816" y="933"/>
                  </a:lnTo>
                  <a:lnTo>
                    <a:pt x="842" y="941"/>
                  </a:lnTo>
                  <a:lnTo>
                    <a:pt x="868" y="950"/>
                  </a:lnTo>
                  <a:lnTo>
                    <a:pt x="894" y="959"/>
                  </a:lnTo>
                  <a:lnTo>
                    <a:pt x="921" y="970"/>
                  </a:lnTo>
                  <a:lnTo>
                    <a:pt x="945" y="981"/>
                  </a:lnTo>
                  <a:lnTo>
                    <a:pt x="971" y="992"/>
                  </a:lnTo>
                  <a:lnTo>
                    <a:pt x="996" y="1006"/>
                  </a:lnTo>
                  <a:lnTo>
                    <a:pt x="1020" y="1019"/>
                  </a:lnTo>
                  <a:lnTo>
                    <a:pt x="1045" y="1034"/>
                  </a:lnTo>
                  <a:lnTo>
                    <a:pt x="1069" y="1049"/>
                  </a:lnTo>
                  <a:lnTo>
                    <a:pt x="1092" y="1065"/>
                  </a:lnTo>
                  <a:lnTo>
                    <a:pt x="1115" y="1081"/>
                  </a:lnTo>
                  <a:lnTo>
                    <a:pt x="1136" y="1099"/>
                  </a:lnTo>
                  <a:lnTo>
                    <a:pt x="1159" y="1117"/>
                  </a:lnTo>
                  <a:lnTo>
                    <a:pt x="1179" y="1135"/>
                  </a:lnTo>
                  <a:lnTo>
                    <a:pt x="1199" y="1153"/>
                  </a:lnTo>
                  <a:lnTo>
                    <a:pt x="1219" y="1174"/>
                  </a:lnTo>
                  <a:lnTo>
                    <a:pt x="1238" y="1193"/>
                  </a:lnTo>
                  <a:lnTo>
                    <a:pt x="1255" y="1213"/>
                  </a:lnTo>
                  <a:lnTo>
                    <a:pt x="1272" y="1235"/>
                  </a:lnTo>
                  <a:lnTo>
                    <a:pt x="1288" y="1256"/>
                  </a:lnTo>
                  <a:lnTo>
                    <a:pt x="1304" y="1278"/>
                  </a:lnTo>
                  <a:lnTo>
                    <a:pt x="1318" y="1299"/>
                  </a:lnTo>
                  <a:lnTo>
                    <a:pt x="1332" y="1321"/>
                  </a:lnTo>
                  <a:lnTo>
                    <a:pt x="1344" y="1345"/>
                  </a:lnTo>
                  <a:lnTo>
                    <a:pt x="1356" y="1368"/>
                  </a:lnTo>
                  <a:lnTo>
                    <a:pt x="1365" y="1391"/>
                  </a:lnTo>
                  <a:lnTo>
                    <a:pt x="1375" y="1415"/>
                  </a:lnTo>
                  <a:lnTo>
                    <a:pt x="1383" y="1438"/>
                  </a:lnTo>
                  <a:lnTo>
                    <a:pt x="1389" y="1462"/>
                  </a:lnTo>
                  <a:lnTo>
                    <a:pt x="2175" y="81"/>
                  </a:lnTo>
                  <a:lnTo>
                    <a:pt x="3847" y="606"/>
                  </a:lnTo>
                  <a:lnTo>
                    <a:pt x="3886" y="538"/>
                  </a:lnTo>
                  <a:lnTo>
                    <a:pt x="2170" y="0"/>
                  </a:lnTo>
                  <a:lnTo>
                    <a:pt x="1384" y="1380"/>
                  </a:lnTo>
                  <a:lnTo>
                    <a:pt x="1377" y="1357"/>
                  </a:lnTo>
                  <a:lnTo>
                    <a:pt x="1369" y="1332"/>
                  </a:lnTo>
                  <a:lnTo>
                    <a:pt x="1360" y="1310"/>
                  </a:lnTo>
                  <a:lnTo>
                    <a:pt x="1349" y="1286"/>
                  </a:lnTo>
                  <a:lnTo>
                    <a:pt x="1339" y="1263"/>
                  </a:lnTo>
                  <a:lnTo>
                    <a:pt x="1326" y="1240"/>
                  </a:lnTo>
                  <a:lnTo>
                    <a:pt x="1313" y="1218"/>
                  </a:lnTo>
                  <a:lnTo>
                    <a:pt x="1298" y="1196"/>
                  </a:lnTo>
                  <a:lnTo>
                    <a:pt x="1283" y="1174"/>
                  </a:lnTo>
                  <a:lnTo>
                    <a:pt x="1267" y="1153"/>
                  </a:lnTo>
                  <a:lnTo>
                    <a:pt x="1250" y="1132"/>
                  </a:lnTo>
                  <a:lnTo>
                    <a:pt x="1231" y="1111"/>
                  </a:lnTo>
                  <a:lnTo>
                    <a:pt x="1213" y="1092"/>
                  </a:lnTo>
                  <a:lnTo>
                    <a:pt x="1194" y="1072"/>
                  </a:lnTo>
                  <a:lnTo>
                    <a:pt x="1174" y="1053"/>
                  </a:lnTo>
                  <a:lnTo>
                    <a:pt x="1152" y="1034"/>
                  </a:lnTo>
                  <a:lnTo>
                    <a:pt x="1131" y="1017"/>
                  </a:lnTo>
                  <a:lnTo>
                    <a:pt x="1108" y="1000"/>
                  </a:lnTo>
                  <a:lnTo>
                    <a:pt x="1086" y="984"/>
                  </a:lnTo>
                  <a:lnTo>
                    <a:pt x="1063" y="968"/>
                  </a:lnTo>
                  <a:lnTo>
                    <a:pt x="1039" y="953"/>
                  </a:lnTo>
                  <a:lnTo>
                    <a:pt x="1015" y="938"/>
                  </a:lnTo>
                  <a:lnTo>
                    <a:pt x="990" y="924"/>
                  </a:lnTo>
                  <a:lnTo>
                    <a:pt x="966" y="911"/>
                  </a:lnTo>
                  <a:lnTo>
                    <a:pt x="940" y="899"/>
                  </a:lnTo>
                  <a:lnTo>
                    <a:pt x="914" y="888"/>
                  </a:lnTo>
                  <a:lnTo>
                    <a:pt x="889" y="878"/>
                  </a:lnTo>
                  <a:lnTo>
                    <a:pt x="863" y="868"/>
                  </a:lnTo>
                  <a:lnTo>
                    <a:pt x="836" y="859"/>
                  </a:lnTo>
                  <a:lnTo>
                    <a:pt x="810" y="852"/>
                  </a:lnTo>
                  <a:lnTo>
                    <a:pt x="784" y="846"/>
                  </a:lnTo>
                  <a:lnTo>
                    <a:pt x="758" y="839"/>
                  </a:lnTo>
                  <a:lnTo>
                    <a:pt x="725" y="834"/>
                  </a:lnTo>
                  <a:lnTo>
                    <a:pt x="691" y="831"/>
                  </a:lnTo>
                  <a:lnTo>
                    <a:pt x="659" y="827"/>
                  </a:lnTo>
                  <a:lnTo>
                    <a:pt x="627" y="826"/>
                  </a:lnTo>
                  <a:lnTo>
                    <a:pt x="595" y="827"/>
                  </a:lnTo>
                  <a:lnTo>
                    <a:pt x="564" y="829"/>
                  </a:lnTo>
                  <a:lnTo>
                    <a:pt x="533" y="833"/>
                  </a:lnTo>
                  <a:lnTo>
                    <a:pt x="502" y="837"/>
                  </a:lnTo>
                  <a:lnTo>
                    <a:pt x="471" y="843"/>
                  </a:lnTo>
                  <a:lnTo>
                    <a:pt x="442" y="851"/>
                  </a:lnTo>
                  <a:lnTo>
                    <a:pt x="412" y="859"/>
                  </a:lnTo>
                  <a:lnTo>
                    <a:pt x="384" y="870"/>
                  </a:lnTo>
                  <a:lnTo>
                    <a:pt x="355" y="881"/>
                  </a:lnTo>
                  <a:lnTo>
                    <a:pt x="328" y="894"/>
                  </a:lnTo>
                  <a:lnTo>
                    <a:pt x="301" y="908"/>
                  </a:lnTo>
                  <a:lnTo>
                    <a:pt x="276" y="923"/>
                  </a:lnTo>
                  <a:lnTo>
                    <a:pt x="251" y="939"/>
                  </a:lnTo>
                  <a:lnTo>
                    <a:pt x="226" y="956"/>
                  </a:lnTo>
                  <a:lnTo>
                    <a:pt x="204" y="974"/>
                  </a:lnTo>
                  <a:lnTo>
                    <a:pt x="181" y="993"/>
                  </a:lnTo>
                  <a:lnTo>
                    <a:pt x="161" y="1014"/>
                  </a:lnTo>
                  <a:lnTo>
                    <a:pt x="141" y="1035"/>
                  </a:lnTo>
                  <a:lnTo>
                    <a:pt x="121" y="1058"/>
                  </a:lnTo>
                  <a:lnTo>
                    <a:pt x="104" y="1081"/>
                  </a:lnTo>
                  <a:lnTo>
                    <a:pt x="87" y="1105"/>
                  </a:lnTo>
                  <a:lnTo>
                    <a:pt x="72" y="1131"/>
                  </a:lnTo>
                  <a:lnTo>
                    <a:pt x="58" y="1156"/>
                  </a:lnTo>
                  <a:lnTo>
                    <a:pt x="46" y="1183"/>
                  </a:lnTo>
                  <a:lnTo>
                    <a:pt x="35" y="1210"/>
                  </a:lnTo>
                  <a:lnTo>
                    <a:pt x="25" y="1239"/>
                  </a:lnTo>
                  <a:lnTo>
                    <a:pt x="16" y="1268"/>
                  </a:lnTo>
                  <a:lnTo>
                    <a:pt x="10" y="1297"/>
                  </a:lnTo>
                  <a:lnTo>
                    <a:pt x="7" y="1320"/>
                  </a:lnTo>
                  <a:lnTo>
                    <a:pt x="3" y="1344"/>
                  </a:lnTo>
                  <a:lnTo>
                    <a:pt x="1" y="1367"/>
                  </a:lnTo>
                  <a:lnTo>
                    <a:pt x="0" y="1390"/>
                  </a:lnTo>
                  <a:lnTo>
                    <a:pt x="0" y="1413"/>
                  </a:lnTo>
                  <a:lnTo>
                    <a:pt x="1" y="1436"/>
                  </a:lnTo>
                  <a:lnTo>
                    <a:pt x="3" y="1459"/>
                  </a:lnTo>
                  <a:lnTo>
                    <a:pt x="7" y="1481"/>
                  </a:lnTo>
                  <a:lnTo>
                    <a:pt x="7" y="1455"/>
                  </a:lnTo>
                  <a:lnTo>
                    <a:pt x="9" y="1430"/>
                  </a:lnTo>
                  <a:lnTo>
                    <a:pt x="12" y="1404"/>
                  </a:lnTo>
                  <a:lnTo>
                    <a:pt x="16" y="1378"/>
                  </a:lnTo>
                  <a:lnTo>
                    <a:pt x="23" y="1349"/>
                  </a:lnTo>
                  <a:lnTo>
                    <a:pt x="30" y="1320"/>
                  </a:lnTo>
                  <a:lnTo>
                    <a:pt x="40" y="1291"/>
                  </a:lnTo>
                  <a:lnTo>
                    <a:pt x="52" y="1265"/>
                  </a:lnTo>
                  <a:lnTo>
                    <a:pt x="65" y="1238"/>
                  </a:lnTo>
                  <a:lnTo>
                    <a:pt x="78" y="1212"/>
                  </a:lnTo>
                  <a:lnTo>
                    <a:pt x="93" y="1186"/>
                  </a:lnTo>
                  <a:lnTo>
                    <a:pt x="110" y="1163"/>
                  </a:lnTo>
                  <a:lnTo>
                    <a:pt x="128" y="1139"/>
                  </a:lnTo>
                  <a:lnTo>
                    <a:pt x="146" y="1117"/>
                  </a:lnTo>
                  <a:lnTo>
                    <a:pt x="166" y="1095"/>
                  </a:lnTo>
                  <a:lnTo>
                    <a:pt x="188" y="1075"/>
                  </a:lnTo>
                  <a:lnTo>
                    <a:pt x="209" y="1056"/>
                  </a:lnTo>
                  <a:lnTo>
                    <a:pt x="233" y="1037"/>
                  </a:lnTo>
                  <a:lnTo>
                    <a:pt x="256" y="1020"/>
                  </a:lnTo>
                  <a:lnTo>
                    <a:pt x="281" y="1004"/>
                  </a:lnTo>
                  <a:lnTo>
                    <a:pt x="307" y="989"/>
                  </a:lnTo>
                  <a:lnTo>
                    <a:pt x="333" y="975"/>
                  </a:lnTo>
                  <a:lnTo>
                    <a:pt x="361" y="963"/>
                  </a:lnTo>
                  <a:lnTo>
                    <a:pt x="389" y="952"/>
                  </a:lnTo>
                  <a:lnTo>
                    <a:pt x="418" y="941"/>
                  </a:lnTo>
                  <a:lnTo>
                    <a:pt x="447" y="932"/>
                  </a:lnTo>
                  <a:lnTo>
                    <a:pt x="477" y="925"/>
                  </a:lnTo>
                  <a:lnTo>
                    <a:pt x="507" y="918"/>
                  </a:lnTo>
                  <a:lnTo>
                    <a:pt x="538" y="914"/>
                  </a:lnTo>
                  <a:lnTo>
                    <a:pt x="569" y="911"/>
                  </a:lnTo>
                  <a:lnTo>
                    <a:pt x="601" y="909"/>
                  </a:lnTo>
                  <a:lnTo>
                    <a:pt x="632" y="908"/>
                  </a:lnTo>
                  <a:lnTo>
                    <a:pt x="665" y="909"/>
                  </a:lnTo>
                  <a:lnTo>
                    <a:pt x="698" y="912"/>
                  </a:lnTo>
                  <a:lnTo>
                    <a:pt x="730" y="915"/>
                  </a:lnTo>
                  <a:lnTo>
                    <a:pt x="763" y="922"/>
                  </a:lnTo>
                  <a:close/>
                </a:path>
              </a:pathLst>
            </a:custGeom>
            <a:solidFill>
              <a:srgbClr val="D9A4C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022350" y="1727683"/>
              <a:ext cx="320691" cy="138119"/>
            </a:xfrm>
            <a:custGeom>
              <a:avLst/>
              <a:gdLst/>
              <a:ahLst/>
              <a:cxnLst>
                <a:cxn ang="0">
                  <a:pos x="815" y="230"/>
                </a:cxn>
                <a:cxn ang="0">
                  <a:pos x="894" y="256"/>
                </a:cxn>
                <a:cxn ang="0">
                  <a:pos x="971" y="289"/>
                </a:cxn>
                <a:cxn ang="0">
                  <a:pos x="1045" y="331"/>
                </a:cxn>
                <a:cxn ang="0">
                  <a:pos x="1114" y="378"/>
                </a:cxn>
                <a:cxn ang="0">
                  <a:pos x="1179" y="432"/>
                </a:cxn>
                <a:cxn ang="0">
                  <a:pos x="1238" y="491"/>
                </a:cxn>
                <a:cxn ang="0">
                  <a:pos x="1289" y="553"/>
                </a:cxn>
                <a:cxn ang="0">
                  <a:pos x="1332" y="619"/>
                </a:cxn>
                <a:cxn ang="0">
                  <a:pos x="1365" y="689"/>
                </a:cxn>
                <a:cxn ang="0">
                  <a:pos x="1389" y="760"/>
                </a:cxn>
                <a:cxn ang="0">
                  <a:pos x="1383" y="678"/>
                </a:cxn>
                <a:cxn ang="0">
                  <a:pos x="1360" y="608"/>
                </a:cxn>
                <a:cxn ang="0">
                  <a:pos x="1326" y="538"/>
                </a:cxn>
                <a:cxn ang="0">
                  <a:pos x="1283" y="471"/>
                </a:cxn>
                <a:cxn ang="0">
                  <a:pos x="1231" y="409"/>
                </a:cxn>
                <a:cxn ang="0">
                  <a:pos x="1173" y="350"/>
                </a:cxn>
                <a:cxn ang="0">
                  <a:pos x="1108" y="297"/>
                </a:cxn>
                <a:cxn ang="0">
                  <a:pos x="1038" y="249"/>
                </a:cxn>
                <a:cxn ang="0">
                  <a:pos x="964" y="208"/>
                </a:cxn>
                <a:cxn ang="0">
                  <a:pos x="888" y="174"/>
                </a:cxn>
                <a:cxn ang="0">
                  <a:pos x="809" y="149"/>
                </a:cxn>
                <a:cxn ang="0">
                  <a:pos x="723" y="130"/>
                </a:cxn>
                <a:cxn ang="0">
                  <a:pos x="626" y="123"/>
                </a:cxn>
                <a:cxn ang="0">
                  <a:pos x="531" y="129"/>
                </a:cxn>
                <a:cxn ang="0">
                  <a:pos x="440" y="148"/>
                </a:cxn>
                <a:cxn ang="0">
                  <a:pos x="355" y="178"/>
                </a:cxn>
                <a:cxn ang="0">
                  <a:pos x="274" y="219"/>
                </a:cxn>
                <a:cxn ang="0">
                  <a:pos x="203" y="271"/>
                </a:cxn>
                <a:cxn ang="0">
                  <a:pos x="139" y="332"/>
                </a:cxn>
                <a:cxn ang="0">
                  <a:pos x="87" y="402"/>
                </a:cxn>
                <a:cxn ang="0">
                  <a:pos x="45" y="479"/>
                </a:cxn>
                <a:cxn ang="0">
                  <a:pos x="16" y="564"/>
                </a:cxn>
                <a:cxn ang="0">
                  <a:pos x="2" y="640"/>
                </a:cxn>
                <a:cxn ang="0">
                  <a:pos x="0" y="709"/>
                </a:cxn>
                <a:cxn ang="0">
                  <a:pos x="5" y="777"/>
                </a:cxn>
                <a:cxn ang="0">
                  <a:pos x="11" y="701"/>
                </a:cxn>
                <a:cxn ang="0">
                  <a:pos x="30" y="616"/>
                </a:cxn>
                <a:cxn ang="0">
                  <a:pos x="63" y="535"/>
                </a:cxn>
                <a:cxn ang="0">
                  <a:pos x="108" y="459"/>
                </a:cxn>
                <a:cxn ang="0">
                  <a:pos x="165" y="392"/>
                </a:cxn>
                <a:cxn ang="0">
                  <a:pos x="231" y="334"/>
                </a:cxn>
                <a:cxn ang="0">
                  <a:pos x="306" y="286"/>
                </a:cxn>
                <a:cxn ang="0">
                  <a:pos x="388" y="248"/>
                </a:cxn>
                <a:cxn ang="0">
                  <a:pos x="476" y="222"/>
                </a:cxn>
                <a:cxn ang="0">
                  <a:pos x="568" y="208"/>
                </a:cxn>
                <a:cxn ang="0">
                  <a:pos x="664" y="206"/>
                </a:cxn>
                <a:cxn ang="0">
                  <a:pos x="762" y="217"/>
                </a:cxn>
              </a:cxnLst>
              <a:rect l="0" t="0" r="r" b="b"/>
              <a:pathLst>
                <a:path w="1811" h="777">
                  <a:moveTo>
                    <a:pt x="762" y="217"/>
                  </a:moveTo>
                  <a:lnTo>
                    <a:pt x="789" y="224"/>
                  </a:lnTo>
                  <a:lnTo>
                    <a:pt x="815" y="230"/>
                  </a:lnTo>
                  <a:lnTo>
                    <a:pt x="841" y="238"/>
                  </a:lnTo>
                  <a:lnTo>
                    <a:pt x="868" y="246"/>
                  </a:lnTo>
                  <a:lnTo>
                    <a:pt x="894" y="256"/>
                  </a:lnTo>
                  <a:lnTo>
                    <a:pt x="919" y="267"/>
                  </a:lnTo>
                  <a:lnTo>
                    <a:pt x="945" y="277"/>
                  </a:lnTo>
                  <a:lnTo>
                    <a:pt x="971" y="289"/>
                  </a:lnTo>
                  <a:lnTo>
                    <a:pt x="995" y="303"/>
                  </a:lnTo>
                  <a:lnTo>
                    <a:pt x="1020" y="316"/>
                  </a:lnTo>
                  <a:lnTo>
                    <a:pt x="1045" y="331"/>
                  </a:lnTo>
                  <a:lnTo>
                    <a:pt x="1068" y="346"/>
                  </a:lnTo>
                  <a:lnTo>
                    <a:pt x="1091" y="362"/>
                  </a:lnTo>
                  <a:lnTo>
                    <a:pt x="1114" y="378"/>
                  </a:lnTo>
                  <a:lnTo>
                    <a:pt x="1136" y="395"/>
                  </a:lnTo>
                  <a:lnTo>
                    <a:pt x="1158" y="413"/>
                  </a:lnTo>
                  <a:lnTo>
                    <a:pt x="1179" y="432"/>
                  </a:lnTo>
                  <a:lnTo>
                    <a:pt x="1199" y="451"/>
                  </a:lnTo>
                  <a:lnTo>
                    <a:pt x="1218" y="470"/>
                  </a:lnTo>
                  <a:lnTo>
                    <a:pt x="1238" y="491"/>
                  </a:lnTo>
                  <a:lnTo>
                    <a:pt x="1255" y="511"/>
                  </a:lnTo>
                  <a:lnTo>
                    <a:pt x="1272" y="532"/>
                  </a:lnTo>
                  <a:lnTo>
                    <a:pt x="1289" y="553"/>
                  </a:lnTo>
                  <a:lnTo>
                    <a:pt x="1304" y="575"/>
                  </a:lnTo>
                  <a:lnTo>
                    <a:pt x="1318" y="597"/>
                  </a:lnTo>
                  <a:lnTo>
                    <a:pt x="1332" y="619"/>
                  </a:lnTo>
                  <a:lnTo>
                    <a:pt x="1344" y="643"/>
                  </a:lnTo>
                  <a:lnTo>
                    <a:pt x="1356" y="665"/>
                  </a:lnTo>
                  <a:lnTo>
                    <a:pt x="1365" y="689"/>
                  </a:lnTo>
                  <a:lnTo>
                    <a:pt x="1375" y="713"/>
                  </a:lnTo>
                  <a:lnTo>
                    <a:pt x="1382" y="736"/>
                  </a:lnTo>
                  <a:lnTo>
                    <a:pt x="1389" y="760"/>
                  </a:lnTo>
                  <a:lnTo>
                    <a:pt x="1811" y="20"/>
                  </a:lnTo>
                  <a:lnTo>
                    <a:pt x="1769" y="0"/>
                  </a:lnTo>
                  <a:lnTo>
                    <a:pt x="1383" y="678"/>
                  </a:lnTo>
                  <a:lnTo>
                    <a:pt x="1377" y="655"/>
                  </a:lnTo>
                  <a:lnTo>
                    <a:pt x="1368" y="631"/>
                  </a:lnTo>
                  <a:lnTo>
                    <a:pt x="1360" y="608"/>
                  </a:lnTo>
                  <a:lnTo>
                    <a:pt x="1349" y="584"/>
                  </a:lnTo>
                  <a:lnTo>
                    <a:pt x="1338" y="561"/>
                  </a:lnTo>
                  <a:lnTo>
                    <a:pt x="1326" y="538"/>
                  </a:lnTo>
                  <a:lnTo>
                    <a:pt x="1313" y="515"/>
                  </a:lnTo>
                  <a:lnTo>
                    <a:pt x="1299" y="494"/>
                  </a:lnTo>
                  <a:lnTo>
                    <a:pt x="1283" y="471"/>
                  </a:lnTo>
                  <a:lnTo>
                    <a:pt x="1267" y="450"/>
                  </a:lnTo>
                  <a:lnTo>
                    <a:pt x="1249" y="430"/>
                  </a:lnTo>
                  <a:lnTo>
                    <a:pt x="1231" y="409"/>
                  </a:lnTo>
                  <a:lnTo>
                    <a:pt x="1213" y="389"/>
                  </a:lnTo>
                  <a:lnTo>
                    <a:pt x="1194" y="370"/>
                  </a:lnTo>
                  <a:lnTo>
                    <a:pt x="1173" y="350"/>
                  </a:lnTo>
                  <a:lnTo>
                    <a:pt x="1152" y="332"/>
                  </a:lnTo>
                  <a:lnTo>
                    <a:pt x="1130" y="314"/>
                  </a:lnTo>
                  <a:lnTo>
                    <a:pt x="1108" y="297"/>
                  </a:lnTo>
                  <a:lnTo>
                    <a:pt x="1085" y="281"/>
                  </a:lnTo>
                  <a:lnTo>
                    <a:pt x="1062" y="264"/>
                  </a:lnTo>
                  <a:lnTo>
                    <a:pt x="1038" y="249"/>
                  </a:lnTo>
                  <a:lnTo>
                    <a:pt x="1015" y="234"/>
                  </a:lnTo>
                  <a:lnTo>
                    <a:pt x="990" y="222"/>
                  </a:lnTo>
                  <a:lnTo>
                    <a:pt x="964" y="208"/>
                  </a:lnTo>
                  <a:lnTo>
                    <a:pt x="940" y="196"/>
                  </a:lnTo>
                  <a:lnTo>
                    <a:pt x="914" y="185"/>
                  </a:lnTo>
                  <a:lnTo>
                    <a:pt x="888" y="174"/>
                  </a:lnTo>
                  <a:lnTo>
                    <a:pt x="862" y="165"/>
                  </a:lnTo>
                  <a:lnTo>
                    <a:pt x="836" y="156"/>
                  </a:lnTo>
                  <a:lnTo>
                    <a:pt x="809" y="149"/>
                  </a:lnTo>
                  <a:lnTo>
                    <a:pt x="783" y="142"/>
                  </a:lnTo>
                  <a:lnTo>
                    <a:pt x="757" y="136"/>
                  </a:lnTo>
                  <a:lnTo>
                    <a:pt x="723" y="130"/>
                  </a:lnTo>
                  <a:lnTo>
                    <a:pt x="691" y="126"/>
                  </a:lnTo>
                  <a:lnTo>
                    <a:pt x="658" y="124"/>
                  </a:lnTo>
                  <a:lnTo>
                    <a:pt x="626" y="123"/>
                  </a:lnTo>
                  <a:lnTo>
                    <a:pt x="594" y="124"/>
                  </a:lnTo>
                  <a:lnTo>
                    <a:pt x="563" y="125"/>
                  </a:lnTo>
                  <a:lnTo>
                    <a:pt x="531" y="129"/>
                  </a:lnTo>
                  <a:lnTo>
                    <a:pt x="500" y="134"/>
                  </a:lnTo>
                  <a:lnTo>
                    <a:pt x="470" y="140"/>
                  </a:lnTo>
                  <a:lnTo>
                    <a:pt x="440" y="148"/>
                  </a:lnTo>
                  <a:lnTo>
                    <a:pt x="411" y="156"/>
                  </a:lnTo>
                  <a:lnTo>
                    <a:pt x="383" y="166"/>
                  </a:lnTo>
                  <a:lnTo>
                    <a:pt x="355" y="178"/>
                  </a:lnTo>
                  <a:lnTo>
                    <a:pt x="327" y="191"/>
                  </a:lnTo>
                  <a:lnTo>
                    <a:pt x="300" y="204"/>
                  </a:lnTo>
                  <a:lnTo>
                    <a:pt x="274" y="219"/>
                  </a:lnTo>
                  <a:lnTo>
                    <a:pt x="250" y="236"/>
                  </a:lnTo>
                  <a:lnTo>
                    <a:pt x="226" y="253"/>
                  </a:lnTo>
                  <a:lnTo>
                    <a:pt x="203" y="271"/>
                  </a:lnTo>
                  <a:lnTo>
                    <a:pt x="181" y="290"/>
                  </a:lnTo>
                  <a:lnTo>
                    <a:pt x="160" y="311"/>
                  </a:lnTo>
                  <a:lnTo>
                    <a:pt x="139" y="332"/>
                  </a:lnTo>
                  <a:lnTo>
                    <a:pt x="121" y="355"/>
                  </a:lnTo>
                  <a:lnTo>
                    <a:pt x="103" y="377"/>
                  </a:lnTo>
                  <a:lnTo>
                    <a:pt x="87" y="402"/>
                  </a:lnTo>
                  <a:lnTo>
                    <a:pt x="71" y="426"/>
                  </a:lnTo>
                  <a:lnTo>
                    <a:pt x="57" y="452"/>
                  </a:lnTo>
                  <a:lnTo>
                    <a:pt x="45" y="479"/>
                  </a:lnTo>
                  <a:lnTo>
                    <a:pt x="33" y="507"/>
                  </a:lnTo>
                  <a:lnTo>
                    <a:pt x="24" y="535"/>
                  </a:lnTo>
                  <a:lnTo>
                    <a:pt x="16" y="564"/>
                  </a:lnTo>
                  <a:lnTo>
                    <a:pt x="10" y="594"/>
                  </a:lnTo>
                  <a:lnTo>
                    <a:pt x="5" y="617"/>
                  </a:lnTo>
                  <a:lnTo>
                    <a:pt x="2" y="640"/>
                  </a:lnTo>
                  <a:lnTo>
                    <a:pt x="0" y="663"/>
                  </a:lnTo>
                  <a:lnTo>
                    <a:pt x="0" y="686"/>
                  </a:lnTo>
                  <a:lnTo>
                    <a:pt x="0" y="709"/>
                  </a:lnTo>
                  <a:lnTo>
                    <a:pt x="0" y="732"/>
                  </a:lnTo>
                  <a:lnTo>
                    <a:pt x="2" y="754"/>
                  </a:lnTo>
                  <a:lnTo>
                    <a:pt x="5" y="777"/>
                  </a:lnTo>
                  <a:lnTo>
                    <a:pt x="5" y="752"/>
                  </a:lnTo>
                  <a:lnTo>
                    <a:pt x="7" y="727"/>
                  </a:lnTo>
                  <a:lnTo>
                    <a:pt x="11" y="701"/>
                  </a:lnTo>
                  <a:lnTo>
                    <a:pt x="15" y="675"/>
                  </a:lnTo>
                  <a:lnTo>
                    <a:pt x="21" y="646"/>
                  </a:lnTo>
                  <a:lnTo>
                    <a:pt x="30" y="616"/>
                  </a:lnTo>
                  <a:lnTo>
                    <a:pt x="40" y="588"/>
                  </a:lnTo>
                  <a:lnTo>
                    <a:pt x="50" y="560"/>
                  </a:lnTo>
                  <a:lnTo>
                    <a:pt x="63" y="535"/>
                  </a:lnTo>
                  <a:lnTo>
                    <a:pt x="77" y="508"/>
                  </a:lnTo>
                  <a:lnTo>
                    <a:pt x="92" y="483"/>
                  </a:lnTo>
                  <a:lnTo>
                    <a:pt x="108" y="459"/>
                  </a:lnTo>
                  <a:lnTo>
                    <a:pt x="126" y="436"/>
                  </a:lnTo>
                  <a:lnTo>
                    <a:pt x="146" y="413"/>
                  </a:lnTo>
                  <a:lnTo>
                    <a:pt x="165" y="392"/>
                  </a:lnTo>
                  <a:lnTo>
                    <a:pt x="186" y="372"/>
                  </a:lnTo>
                  <a:lnTo>
                    <a:pt x="209" y="352"/>
                  </a:lnTo>
                  <a:lnTo>
                    <a:pt x="231" y="334"/>
                  </a:lnTo>
                  <a:lnTo>
                    <a:pt x="256" y="317"/>
                  </a:lnTo>
                  <a:lnTo>
                    <a:pt x="281" y="301"/>
                  </a:lnTo>
                  <a:lnTo>
                    <a:pt x="306" y="286"/>
                  </a:lnTo>
                  <a:lnTo>
                    <a:pt x="333" y="272"/>
                  </a:lnTo>
                  <a:lnTo>
                    <a:pt x="360" y="259"/>
                  </a:lnTo>
                  <a:lnTo>
                    <a:pt x="388" y="248"/>
                  </a:lnTo>
                  <a:lnTo>
                    <a:pt x="417" y="238"/>
                  </a:lnTo>
                  <a:lnTo>
                    <a:pt x="446" y="229"/>
                  </a:lnTo>
                  <a:lnTo>
                    <a:pt x="476" y="222"/>
                  </a:lnTo>
                  <a:lnTo>
                    <a:pt x="507" y="215"/>
                  </a:lnTo>
                  <a:lnTo>
                    <a:pt x="537" y="211"/>
                  </a:lnTo>
                  <a:lnTo>
                    <a:pt x="568" y="208"/>
                  </a:lnTo>
                  <a:lnTo>
                    <a:pt x="600" y="206"/>
                  </a:lnTo>
                  <a:lnTo>
                    <a:pt x="632" y="204"/>
                  </a:lnTo>
                  <a:lnTo>
                    <a:pt x="664" y="206"/>
                  </a:lnTo>
                  <a:lnTo>
                    <a:pt x="696" y="208"/>
                  </a:lnTo>
                  <a:lnTo>
                    <a:pt x="730" y="212"/>
                  </a:lnTo>
                  <a:lnTo>
                    <a:pt x="762" y="217"/>
                  </a:lnTo>
                  <a:close/>
                </a:path>
              </a:pathLst>
            </a:custGeom>
            <a:solidFill>
              <a:srgbClr val="D9A4C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2093791" y="1589564"/>
              <a:ext cx="298465" cy="93667"/>
            </a:xfrm>
            <a:custGeom>
              <a:avLst/>
              <a:gdLst/>
              <a:ahLst/>
              <a:cxnLst>
                <a:cxn ang="0">
                  <a:pos x="1688" y="304"/>
                </a:cxn>
                <a:cxn ang="0">
                  <a:pos x="1644" y="290"/>
                </a:cxn>
                <a:cxn ang="0">
                  <a:pos x="1557" y="449"/>
                </a:cxn>
                <a:cxn ang="0">
                  <a:pos x="40" y="0"/>
                </a:cxn>
                <a:cxn ang="0">
                  <a:pos x="0" y="69"/>
                </a:cxn>
                <a:cxn ang="0">
                  <a:pos x="1562" y="531"/>
                </a:cxn>
                <a:cxn ang="0">
                  <a:pos x="1688" y="304"/>
                </a:cxn>
              </a:cxnLst>
              <a:rect l="0" t="0" r="r" b="b"/>
              <a:pathLst>
                <a:path w="1688" h="531">
                  <a:moveTo>
                    <a:pt x="1688" y="304"/>
                  </a:moveTo>
                  <a:lnTo>
                    <a:pt x="1644" y="290"/>
                  </a:lnTo>
                  <a:lnTo>
                    <a:pt x="1557" y="449"/>
                  </a:lnTo>
                  <a:lnTo>
                    <a:pt x="40" y="0"/>
                  </a:lnTo>
                  <a:lnTo>
                    <a:pt x="0" y="69"/>
                  </a:lnTo>
                  <a:lnTo>
                    <a:pt x="1562" y="531"/>
                  </a:lnTo>
                  <a:lnTo>
                    <a:pt x="1688" y="304"/>
                  </a:lnTo>
                  <a:close/>
                </a:path>
              </a:pathLst>
            </a:custGeom>
            <a:solidFill>
              <a:srgbClr val="D9A4C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2268424" y="1927718"/>
              <a:ext cx="403245" cy="311165"/>
            </a:xfrm>
            <a:custGeom>
              <a:avLst/>
              <a:gdLst/>
              <a:ahLst/>
              <a:cxnLst>
                <a:cxn ang="0">
                  <a:pos x="2286" y="977"/>
                </a:cxn>
                <a:cxn ang="0">
                  <a:pos x="2268" y="830"/>
                </a:cxn>
                <a:cxn ang="0">
                  <a:pos x="2247" y="720"/>
                </a:cxn>
                <a:cxn ang="0">
                  <a:pos x="2215" y="577"/>
                </a:cxn>
                <a:cxn ang="0">
                  <a:pos x="2181" y="415"/>
                </a:cxn>
                <a:cxn ang="0">
                  <a:pos x="2171" y="260"/>
                </a:cxn>
                <a:cxn ang="0">
                  <a:pos x="2186" y="73"/>
                </a:cxn>
                <a:cxn ang="0">
                  <a:pos x="2177" y="40"/>
                </a:cxn>
                <a:cxn ang="0">
                  <a:pos x="2115" y="0"/>
                </a:cxn>
                <a:cxn ang="0">
                  <a:pos x="2087" y="22"/>
                </a:cxn>
                <a:cxn ang="0">
                  <a:pos x="1817" y="354"/>
                </a:cxn>
                <a:cxn ang="0">
                  <a:pos x="1405" y="862"/>
                </a:cxn>
                <a:cxn ang="0">
                  <a:pos x="1161" y="1164"/>
                </a:cxn>
                <a:cxn ang="0">
                  <a:pos x="1125" y="1077"/>
                </a:cxn>
                <a:cxn ang="0">
                  <a:pos x="1051" y="961"/>
                </a:cxn>
                <a:cxn ang="0">
                  <a:pos x="906" y="820"/>
                </a:cxn>
                <a:cxn ang="0">
                  <a:pos x="768" y="738"/>
                </a:cxn>
                <a:cxn ang="0">
                  <a:pos x="649" y="700"/>
                </a:cxn>
                <a:cxn ang="0">
                  <a:pos x="513" y="686"/>
                </a:cxn>
                <a:cxn ang="0">
                  <a:pos x="382" y="704"/>
                </a:cxn>
                <a:cxn ang="0">
                  <a:pos x="262" y="750"/>
                </a:cxn>
                <a:cxn ang="0">
                  <a:pos x="158" y="823"/>
                </a:cxn>
                <a:cxn ang="0">
                  <a:pos x="76" y="919"/>
                </a:cxn>
                <a:cxn ang="0">
                  <a:pos x="21" y="1037"/>
                </a:cxn>
                <a:cxn ang="0">
                  <a:pos x="0" y="1165"/>
                </a:cxn>
                <a:cxn ang="0">
                  <a:pos x="12" y="1291"/>
                </a:cxn>
                <a:cxn ang="0">
                  <a:pos x="56" y="1410"/>
                </a:cxn>
                <a:cxn ang="0">
                  <a:pos x="129" y="1519"/>
                </a:cxn>
                <a:cxn ang="0">
                  <a:pos x="227" y="1610"/>
                </a:cxn>
                <a:cxn ang="0">
                  <a:pos x="348" y="1678"/>
                </a:cxn>
                <a:cxn ang="0">
                  <a:pos x="464" y="1715"/>
                </a:cxn>
                <a:cxn ang="0">
                  <a:pos x="579" y="1730"/>
                </a:cxn>
                <a:cxn ang="0">
                  <a:pos x="696" y="1728"/>
                </a:cxn>
                <a:cxn ang="0">
                  <a:pos x="811" y="1707"/>
                </a:cxn>
                <a:cxn ang="0">
                  <a:pos x="917" y="1671"/>
                </a:cxn>
                <a:cxn ang="0">
                  <a:pos x="1010" y="1619"/>
                </a:cxn>
                <a:cxn ang="0">
                  <a:pos x="1056" y="1582"/>
                </a:cxn>
                <a:cxn ang="0">
                  <a:pos x="1459" y="1091"/>
                </a:cxn>
                <a:cxn ang="0">
                  <a:pos x="1695" y="801"/>
                </a:cxn>
                <a:cxn ang="0">
                  <a:pos x="1854" y="672"/>
                </a:cxn>
                <a:cxn ang="0">
                  <a:pos x="1868" y="740"/>
                </a:cxn>
                <a:cxn ang="0">
                  <a:pos x="1918" y="913"/>
                </a:cxn>
                <a:cxn ang="0">
                  <a:pos x="1967" y="1101"/>
                </a:cxn>
                <a:cxn ang="0">
                  <a:pos x="1978" y="1217"/>
                </a:cxn>
                <a:cxn ang="0">
                  <a:pos x="1950" y="1319"/>
                </a:cxn>
                <a:cxn ang="0">
                  <a:pos x="1909" y="1384"/>
                </a:cxn>
                <a:cxn ang="0">
                  <a:pos x="1849" y="1443"/>
                </a:cxn>
                <a:cxn ang="0">
                  <a:pos x="1768" y="1497"/>
                </a:cxn>
                <a:cxn ang="0">
                  <a:pos x="1608" y="1571"/>
                </a:cxn>
                <a:cxn ang="0">
                  <a:pos x="1410" y="1632"/>
                </a:cxn>
                <a:cxn ang="0">
                  <a:pos x="1299" y="1660"/>
                </a:cxn>
                <a:cxn ang="0">
                  <a:pos x="1289" y="1682"/>
                </a:cxn>
                <a:cxn ang="0">
                  <a:pos x="1304" y="1751"/>
                </a:cxn>
                <a:cxn ang="0">
                  <a:pos x="1323" y="1762"/>
                </a:cxn>
                <a:cxn ang="0">
                  <a:pos x="1499" y="1764"/>
                </a:cxn>
                <a:cxn ang="0">
                  <a:pos x="1694" y="1735"/>
                </a:cxn>
                <a:cxn ang="0">
                  <a:pos x="1876" y="1672"/>
                </a:cxn>
                <a:cxn ang="0">
                  <a:pos x="2009" y="1600"/>
                </a:cxn>
                <a:cxn ang="0">
                  <a:pos x="2101" y="1527"/>
                </a:cxn>
                <a:cxn ang="0">
                  <a:pos x="2175" y="1445"/>
                </a:cxn>
                <a:cxn ang="0">
                  <a:pos x="2232" y="1352"/>
                </a:cxn>
                <a:cxn ang="0">
                  <a:pos x="2269" y="1249"/>
                </a:cxn>
                <a:cxn ang="0">
                  <a:pos x="2290" y="1136"/>
                </a:cxn>
              </a:cxnLst>
              <a:rect l="0" t="0" r="r" b="b"/>
              <a:pathLst>
                <a:path w="2293" h="1766">
                  <a:moveTo>
                    <a:pt x="2292" y="1038"/>
                  </a:moveTo>
                  <a:lnTo>
                    <a:pt x="2292" y="1037"/>
                  </a:lnTo>
                  <a:lnTo>
                    <a:pt x="2292" y="1036"/>
                  </a:lnTo>
                  <a:lnTo>
                    <a:pt x="2290" y="1006"/>
                  </a:lnTo>
                  <a:lnTo>
                    <a:pt x="2286" y="977"/>
                  </a:lnTo>
                  <a:lnTo>
                    <a:pt x="2283" y="947"/>
                  </a:lnTo>
                  <a:lnTo>
                    <a:pt x="2280" y="917"/>
                  </a:lnTo>
                  <a:lnTo>
                    <a:pt x="2277" y="888"/>
                  </a:lnTo>
                  <a:lnTo>
                    <a:pt x="2272" y="859"/>
                  </a:lnTo>
                  <a:lnTo>
                    <a:pt x="2268" y="830"/>
                  </a:lnTo>
                  <a:lnTo>
                    <a:pt x="2263" y="801"/>
                  </a:lnTo>
                  <a:lnTo>
                    <a:pt x="2260" y="783"/>
                  </a:lnTo>
                  <a:lnTo>
                    <a:pt x="2255" y="764"/>
                  </a:lnTo>
                  <a:lnTo>
                    <a:pt x="2251" y="743"/>
                  </a:lnTo>
                  <a:lnTo>
                    <a:pt x="2247" y="720"/>
                  </a:lnTo>
                  <a:lnTo>
                    <a:pt x="2241" y="696"/>
                  </a:lnTo>
                  <a:lnTo>
                    <a:pt x="2236" y="672"/>
                  </a:lnTo>
                  <a:lnTo>
                    <a:pt x="2230" y="645"/>
                  </a:lnTo>
                  <a:lnTo>
                    <a:pt x="2223" y="617"/>
                  </a:lnTo>
                  <a:lnTo>
                    <a:pt x="2215" y="577"/>
                  </a:lnTo>
                  <a:lnTo>
                    <a:pt x="2206" y="540"/>
                  </a:lnTo>
                  <a:lnTo>
                    <a:pt x="2198" y="506"/>
                  </a:lnTo>
                  <a:lnTo>
                    <a:pt x="2192" y="473"/>
                  </a:lnTo>
                  <a:lnTo>
                    <a:pt x="2187" y="442"/>
                  </a:lnTo>
                  <a:lnTo>
                    <a:pt x="2181" y="415"/>
                  </a:lnTo>
                  <a:lnTo>
                    <a:pt x="2178" y="390"/>
                  </a:lnTo>
                  <a:lnTo>
                    <a:pt x="2175" y="366"/>
                  </a:lnTo>
                  <a:lnTo>
                    <a:pt x="2173" y="332"/>
                  </a:lnTo>
                  <a:lnTo>
                    <a:pt x="2172" y="297"/>
                  </a:lnTo>
                  <a:lnTo>
                    <a:pt x="2171" y="260"/>
                  </a:lnTo>
                  <a:lnTo>
                    <a:pt x="2172" y="224"/>
                  </a:lnTo>
                  <a:lnTo>
                    <a:pt x="2174" y="187"/>
                  </a:lnTo>
                  <a:lnTo>
                    <a:pt x="2176" y="150"/>
                  </a:lnTo>
                  <a:lnTo>
                    <a:pt x="2180" y="111"/>
                  </a:lnTo>
                  <a:lnTo>
                    <a:pt x="2186" y="73"/>
                  </a:lnTo>
                  <a:lnTo>
                    <a:pt x="2187" y="65"/>
                  </a:lnTo>
                  <a:lnTo>
                    <a:pt x="2187" y="58"/>
                  </a:lnTo>
                  <a:lnTo>
                    <a:pt x="2186" y="51"/>
                  </a:lnTo>
                  <a:lnTo>
                    <a:pt x="2181" y="45"/>
                  </a:lnTo>
                  <a:lnTo>
                    <a:pt x="2177" y="40"/>
                  </a:lnTo>
                  <a:lnTo>
                    <a:pt x="2134" y="6"/>
                  </a:lnTo>
                  <a:lnTo>
                    <a:pt x="2130" y="3"/>
                  </a:lnTo>
                  <a:lnTo>
                    <a:pt x="2126" y="1"/>
                  </a:lnTo>
                  <a:lnTo>
                    <a:pt x="2120" y="0"/>
                  </a:lnTo>
                  <a:lnTo>
                    <a:pt x="2115" y="0"/>
                  </a:lnTo>
                  <a:lnTo>
                    <a:pt x="2109" y="1"/>
                  </a:lnTo>
                  <a:lnTo>
                    <a:pt x="2105" y="3"/>
                  </a:lnTo>
                  <a:lnTo>
                    <a:pt x="2100" y="6"/>
                  </a:lnTo>
                  <a:lnTo>
                    <a:pt x="2097" y="9"/>
                  </a:lnTo>
                  <a:lnTo>
                    <a:pt x="2087" y="22"/>
                  </a:lnTo>
                  <a:lnTo>
                    <a:pt x="2059" y="56"/>
                  </a:lnTo>
                  <a:lnTo>
                    <a:pt x="2015" y="110"/>
                  </a:lnTo>
                  <a:lnTo>
                    <a:pt x="1959" y="180"/>
                  </a:lnTo>
                  <a:lnTo>
                    <a:pt x="1892" y="262"/>
                  </a:lnTo>
                  <a:lnTo>
                    <a:pt x="1817" y="354"/>
                  </a:lnTo>
                  <a:lnTo>
                    <a:pt x="1737" y="454"/>
                  </a:lnTo>
                  <a:lnTo>
                    <a:pt x="1652" y="558"/>
                  </a:lnTo>
                  <a:lnTo>
                    <a:pt x="1567" y="662"/>
                  </a:lnTo>
                  <a:lnTo>
                    <a:pt x="1485" y="765"/>
                  </a:lnTo>
                  <a:lnTo>
                    <a:pt x="1405" y="862"/>
                  </a:lnTo>
                  <a:lnTo>
                    <a:pt x="1334" y="950"/>
                  </a:lnTo>
                  <a:lnTo>
                    <a:pt x="1270" y="1029"/>
                  </a:lnTo>
                  <a:lnTo>
                    <a:pt x="1219" y="1092"/>
                  </a:lnTo>
                  <a:lnTo>
                    <a:pt x="1182" y="1138"/>
                  </a:lnTo>
                  <a:lnTo>
                    <a:pt x="1161" y="1164"/>
                  </a:lnTo>
                  <a:lnTo>
                    <a:pt x="1155" y="1147"/>
                  </a:lnTo>
                  <a:lnTo>
                    <a:pt x="1148" y="1128"/>
                  </a:lnTo>
                  <a:lnTo>
                    <a:pt x="1141" y="1111"/>
                  </a:lnTo>
                  <a:lnTo>
                    <a:pt x="1133" y="1094"/>
                  </a:lnTo>
                  <a:lnTo>
                    <a:pt x="1125" y="1077"/>
                  </a:lnTo>
                  <a:lnTo>
                    <a:pt x="1116" y="1060"/>
                  </a:lnTo>
                  <a:lnTo>
                    <a:pt x="1107" y="1043"/>
                  </a:lnTo>
                  <a:lnTo>
                    <a:pt x="1097" y="1027"/>
                  </a:lnTo>
                  <a:lnTo>
                    <a:pt x="1074" y="993"/>
                  </a:lnTo>
                  <a:lnTo>
                    <a:pt x="1051" y="961"/>
                  </a:lnTo>
                  <a:lnTo>
                    <a:pt x="1025" y="930"/>
                  </a:lnTo>
                  <a:lnTo>
                    <a:pt x="998" y="900"/>
                  </a:lnTo>
                  <a:lnTo>
                    <a:pt x="968" y="872"/>
                  </a:lnTo>
                  <a:lnTo>
                    <a:pt x="938" y="845"/>
                  </a:lnTo>
                  <a:lnTo>
                    <a:pt x="906" y="820"/>
                  </a:lnTo>
                  <a:lnTo>
                    <a:pt x="873" y="796"/>
                  </a:lnTo>
                  <a:lnTo>
                    <a:pt x="839" y="775"/>
                  </a:lnTo>
                  <a:lnTo>
                    <a:pt x="804" y="755"/>
                  </a:lnTo>
                  <a:lnTo>
                    <a:pt x="786" y="747"/>
                  </a:lnTo>
                  <a:lnTo>
                    <a:pt x="768" y="738"/>
                  </a:lnTo>
                  <a:lnTo>
                    <a:pt x="750" y="731"/>
                  </a:lnTo>
                  <a:lnTo>
                    <a:pt x="731" y="723"/>
                  </a:lnTo>
                  <a:lnTo>
                    <a:pt x="704" y="714"/>
                  </a:lnTo>
                  <a:lnTo>
                    <a:pt x="677" y="706"/>
                  </a:lnTo>
                  <a:lnTo>
                    <a:pt x="649" y="700"/>
                  </a:lnTo>
                  <a:lnTo>
                    <a:pt x="622" y="694"/>
                  </a:lnTo>
                  <a:lnTo>
                    <a:pt x="594" y="690"/>
                  </a:lnTo>
                  <a:lnTo>
                    <a:pt x="568" y="688"/>
                  </a:lnTo>
                  <a:lnTo>
                    <a:pt x="541" y="687"/>
                  </a:lnTo>
                  <a:lnTo>
                    <a:pt x="513" y="686"/>
                  </a:lnTo>
                  <a:lnTo>
                    <a:pt x="486" y="688"/>
                  </a:lnTo>
                  <a:lnTo>
                    <a:pt x="460" y="690"/>
                  </a:lnTo>
                  <a:lnTo>
                    <a:pt x="434" y="693"/>
                  </a:lnTo>
                  <a:lnTo>
                    <a:pt x="408" y="698"/>
                  </a:lnTo>
                  <a:lnTo>
                    <a:pt x="382" y="704"/>
                  </a:lnTo>
                  <a:lnTo>
                    <a:pt x="357" y="710"/>
                  </a:lnTo>
                  <a:lnTo>
                    <a:pt x="333" y="719"/>
                  </a:lnTo>
                  <a:lnTo>
                    <a:pt x="309" y="729"/>
                  </a:lnTo>
                  <a:lnTo>
                    <a:pt x="285" y="738"/>
                  </a:lnTo>
                  <a:lnTo>
                    <a:pt x="262" y="750"/>
                  </a:lnTo>
                  <a:lnTo>
                    <a:pt x="240" y="763"/>
                  </a:lnTo>
                  <a:lnTo>
                    <a:pt x="218" y="776"/>
                  </a:lnTo>
                  <a:lnTo>
                    <a:pt x="198" y="791"/>
                  </a:lnTo>
                  <a:lnTo>
                    <a:pt x="177" y="806"/>
                  </a:lnTo>
                  <a:lnTo>
                    <a:pt x="158" y="823"/>
                  </a:lnTo>
                  <a:lnTo>
                    <a:pt x="140" y="840"/>
                  </a:lnTo>
                  <a:lnTo>
                    <a:pt x="122" y="858"/>
                  </a:lnTo>
                  <a:lnTo>
                    <a:pt x="106" y="878"/>
                  </a:lnTo>
                  <a:lnTo>
                    <a:pt x="91" y="898"/>
                  </a:lnTo>
                  <a:lnTo>
                    <a:pt x="76" y="919"/>
                  </a:lnTo>
                  <a:lnTo>
                    <a:pt x="63" y="942"/>
                  </a:lnTo>
                  <a:lnTo>
                    <a:pt x="50" y="964"/>
                  </a:lnTo>
                  <a:lnTo>
                    <a:pt x="39" y="988"/>
                  </a:lnTo>
                  <a:lnTo>
                    <a:pt x="30" y="1013"/>
                  </a:lnTo>
                  <a:lnTo>
                    <a:pt x="21" y="1037"/>
                  </a:lnTo>
                  <a:lnTo>
                    <a:pt x="14" y="1063"/>
                  </a:lnTo>
                  <a:lnTo>
                    <a:pt x="8" y="1089"/>
                  </a:lnTo>
                  <a:lnTo>
                    <a:pt x="4" y="1113"/>
                  </a:lnTo>
                  <a:lnTo>
                    <a:pt x="1" y="1139"/>
                  </a:lnTo>
                  <a:lnTo>
                    <a:pt x="0" y="1165"/>
                  </a:lnTo>
                  <a:lnTo>
                    <a:pt x="0" y="1191"/>
                  </a:lnTo>
                  <a:lnTo>
                    <a:pt x="1" y="1215"/>
                  </a:lnTo>
                  <a:lnTo>
                    <a:pt x="4" y="1241"/>
                  </a:lnTo>
                  <a:lnTo>
                    <a:pt x="7" y="1266"/>
                  </a:lnTo>
                  <a:lnTo>
                    <a:pt x="12" y="1291"/>
                  </a:lnTo>
                  <a:lnTo>
                    <a:pt x="19" y="1316"/>
                  </a:lnTo>
                  <a:lnTo>
                    <a:pt x="26" y="1340"/>
                  </a:lnTo>
                  <a:lnTo>
                    <a:pt x="36" y="1364"/>
                  </a:lnTo>
                  <a:lnTo>
                    <a:pt x="46" y="1388"/>
                  </a:lnTo>
                  <a:lnTo>
                    <a:pt x="56" y="1410"/>
                  </a:lnTo>
                  <a:lnTo>
                    <a:pt x="69" y="1434"/>
                  </a:lnTo>
                  <a:lnTo>
                    <a:pt x="82" y="1455"/>
                  </a:lnTo>
                  <a:lnTo>
                    <a:pt x="97" y="1477"/>
                  </a:lnTo>
                  <a:lnTo>
                    <a:pt x="112" y="1498"/>
                  </a:lnTo>
                  <a:lnTo>
                    <a:pt x="129" y="1519"/>
                  </a:lnTo>
                  <a:lnTo>
                    <a:pt x="146" y="1539"/>
                  </a:lnTo>
                  <a:lnTo>
                    <a:pt x="166" y="1557"/>
                  </a:lnTo>
                  <a:lnTo>
                    <a:pt x="185" y="1575"/>
                  </a:lnTo>
                  <a:lnTo>
                    <a:pt x="205" y="1594"/>
                  </a:lnTo>
                  <a:lnTo>
                    <a:pt x="227" y="1610"/>
                  </a:lnTo>
                  <a:lnTo>
                    <a:pt x="249" y="1626"/>
                  </a:lnTo>
                  <a:lnTo>
                    <a:pt x="273" y="1640"/>
                  </a:lnTo>
                  <a:lnTo>
                    <a:pt x="297" y="1654"/>
                  </a:lnTo>
                  <a:lnTo>
                    <a:pt x="322" y="1667"/>
                  </a:lnTo>
                  <a:lnTo>
                    <a:pt x="348" y="1678"/>
                  </a:lnTo>
                  <a:lnTo>
                    <a:pt x="375" y="1689"/>
                  </a:lnTo>
                  <a:lnTo>
                    <a:pt x="396" y="1697"/>
                  </a:lnTo>
                  <a:lnTo>
                    <a:pt x="419" y="1703"/>
                  </a:lnTo>
                  <a:lnTo>
                    <a:pt x="441" y="1709"/>
                  </a:lnTo>
                  <a:lnTo>
                    <a:pt x="464" y="1715"/>
                  </a:lnTo>
                  <a:lnTo>
                    <a:pt x="486" y="1719"/>
                  </a:lnTo>
                  <a:lnTo>
                    <a:pt x="510" y="1723"/>
                  </a:lnTo>
                  <a:lnTo>
                    <a:pt x="532" y="1727"/>
                  </a:lnTo>
                  <a:lnTo>
                    <a:pt x="556" y="1729"/>
                  </a:lnTo>
                  <a:lnTo>
                    <a:pt x="579" y="1730"/>
                  </a:lnTo>
                  <a:lnTo>
                    <a:pt x="603" y="1731"/>
                  </a:lnTo>
                  <a:lnTo>
                    <a:pt x="626" y="1731"/>
                  </a:lnTo>
                  <a:lnTo>
                    <a:pt x="650" y="1731"/>
                  </a:lnTo>
                  <a:lnTo>
                    <a:pt x="673" y="1730"/>
                  </a:lnTo>
                  <a:lnTo>
                    <a:pt x="696" y="1728"/>
                  </a:lnTo>
                  <a:lnTo>
                    <a:pt x="720" y="1724"/>
                  </a:lnTo>
                  <a:lnTo>
                    <a:pt x="742" y="1721"/>
                  </a:lnTo>
                  <a:lnTo>
                    <a:pt x="766" y="1718"/>
                  </a:lnTo>
                  <a:lnTo>
                    <a:pt x="788" y="1713"/>
                  </a:lnTo>
                  <a:lnTo>
                    <a:pt x="811" y="1707"/>
                  </a:lnTo>
                  <a:lnTo>
                    <a:pt x="832" y="1702"/>
                  </a:lnTo>
                  <a:lnTo>
                    <a:pt x="854" y="1696"/>
                  </a:lnTo>
                  <a:lnTo>
                    <a:pt x="875" y="1688"/>
                  </a:lnTo>
                  <a:lnTo>
                    <a:pt x="895" y="1681"/>
                  </a:lnTo>
                  <a:lnTo>
                    <a:pt x="917" y="1671"/>
                  </a:lnTo>
                  <a:lnTo>
                    <a:pt x="936" y="1662"/>
                  </a:lnTo>
                  <a:lnTo>
                    <a:pt x="955" y="1653"/>
                  </a:lnTo>
                  <a:lnTo>
                    <a:pt x="975" y="1642"/>
                  </a:lnTo>
                  <a:lnTo>
                    <a:pt x="993" y="1631"/>
                  </a:lnTo>
                  <a:lnTo>
                    <a:pt x="1010" y="1619"/>
                  </a:lnTo>
                  <a:lnTo>
                    <a:pt x="1027" y="1607"/>
                  </a:lnTo>
                  <a:lnTo>
                    <a:pt x="1043" y="1594"/>
                  </a:lnTo>
                  <a:lnTo>
                    <a:pt x="1058" y="1581"/>
                  </a:lnTo>
                  <a:lnTo>
                    <a:pt x="1057" y="1581"/>
                  </a:lnTo>
                  <a:lnTo>
                    <a:pt x="1056" y="1582"/>
                  </a:lnTo>
                  <a:lnTo>
                    <a:pt x="1064" y="1575"/>
                  </a:lnTo>
                  <a:lnTo>
                    <a:pt x="1070" y="1567"/>
                  </a:lnTo>
                  <a:lnTo>
                    <a:pt x="1096" y="1537"/>
                  </a:lnTo>
                  <a:lnTo>
                    <a:pt x="1185" y="1426"/>
                  </a:lnTo>
                  <a:lnTo>
                    <a:pt x="1459" y="1091"/>
                  </a:lnTo>
                  <a:lnTo>
                    <a:pt x="1473" y="1074"/>
                  </a:lnTo>
                  <a:lnTo>
                    <a:pt x="1510" y="1028"/>
                  </a:lnTo>
                  <a:lnTo>
                    <a:pt x="1564" y="961"/>
                  </a:lnTo>
                  <a:lnTo>
                    <a:pt x="1628" y="883"/>
                  </a:lnTo>
                  <a:lnTo>
                    <a:pt x="1695" y="801"/>
                  </a:lnTo>
                  <a:lnTo>
                    <a:pt x="1758" y="723"/>
                  </a:lnTo>
                  <a:lnTo>
                    <a:pt x="1811" y="659"/>
                  </a:lnTo>
                  <a:lnTo>
                    <a:pt x="1846" y="616"/>
                  </a:lnTo>
                  <a:lnTo>
                    <a:pt x="1850" y="644"/>
                  </a:lnTo>
                  <a:lnTo>
                    <a:pt x="1854" y="672"/>
                  </a:lnTo>
                  <a:lnTo>
                    <a:pt x="1860" y="701"/>
                  </a:lnTo>
                  <a:lnTo>
                    <a:pt x="1866" y="730"/>
                  </a:lnTo>
                  <a:lnTo>
                    <a:pt x="1866" y="730"/>
                  </a:lnTo>
                  <a:lnTo>
                    <a:pt x="1866" y="733"/>
                  </a:lnTo>
                  <a:lnTo>
                    <a:pt x="1868" y="740"/>
                  </a:lnTo>
                  <a:lnTo>
                    <a:pt x="1873" y="753"/>
                  </a:lnTo>
                  <a:lnTo>
                    <a:pt x="1878" y="776"/>
                  </a:lnTo>
                  <a:lnTo>
                    <a:pt x="1888" y="808"/>
                  </a:lnTo>
                  <a:lnTo>
                    <a:pt x="1901" y="853"/>
                  </a:lnTo>
                  <a:lnTo>
                    <a:pt x="1918" y="913"/>
                  </a:lnTo>
                  <a:lnTo>
                    <a:pt x="1931" y="957"/>
                  </a:lnTo>
                  <a:lnTo>
                    <a:pt x="1942" y="998"/>
                  </a:lnTo>
                  <a:lnTo>
                    <a:pt x="1952" y="1035"/>
                  </a:lnTo>
                  <a:lnTo>
                    <a:pt x="1961" y="1069"/>
                  </a:lnTo>
                  <a:lnTo>
                    <a:pt x="1967" y="1101"/>
                  </a:lnTo>
                  <a:lnTo>
                    <a:pt x="1972" y="1128"/>
                  </a:lnTo>
                  <a:lnTo>
                    <a:pt x="1977" y="1153"/>
                  </a:lnTo>
                  <a:lnTo>
                    <a:pt x="1978" y="1173"/>
                  </a:lnTo>
                  <a:lnTo>
                    <a:pt x="1979" y="1196"/>
                  </a:lnTo>
                  <a:lnTo>
                    <a:pt x="1978" y="1217"/>
                  </a:lnTo>
                  <a:lnTo>
                    <a:pt x="1974" y="1239"/>
                  </a:lnTo>
                  <a:lnTo>
                    <a:pt x="1970" y="1259"/>
                  </a:lnTo>
                  <a:lnTo>
                    <a:pt x="1965" y="1280"/>
                  </a:lnTo>
                  <a:lnTo>
                    <a:pt x="1958" y="1300"/>
                  </a:lnTo>
                  <a:lnTo>
                    <a:pt x="1950" y="1319"/>
                  </a:lnTo>
                  <a:lnTo>
                    <a:pt x="1940" y="1339"/>
                  </a:lnTo>
                  <a:lnTo>
                    <a:pt x="1934" y="1350"/>
                  </a:lnTo>
                  <a:lnTo>
                    <a:pt x="1926" y="1361"/>
                  </a:lnTo>
                  <a:lnTo>
                    <a:pt x="1918" y="1373"/>
                  </a:lnTo>
                  <a:lnTo>
                    <a:pt x="1909" y="1384"/>
                  </a:lnTo>
                  <a:lnTo>
                    <a:pt x="1898" y="1396"/>
                  </a:lnTo>
                  <a:lnTo>
                    <a:pt x="1888" y="1408"/>
                  </a:lnTo>
                  <a:lnTo>
                    <a:pt x="1876" y="1420"/>
                  </a:lnTo>
                  <a:lnTo>
                    <a:pt x="1863" y="1432"/>
                  </a:lnTo>
                  <a:lnTo>
                    <a:pt x="1849" y="1443"/>
                  </a:lnTo>
                  <a:lnTo>
                    <a:pt x="1834" y="1454"/>
                  </a:lnTo>
                  <a:lnTo>
                    <a:pt x="1819" y="1465"/>
                  </a:lnTo>
                  <a:lnTo>
                    <a:pt x="1803" y="1476"/>
                  </a:lnTo>
                  <a:lnTo>
                    <a:pt x="1786" y="1486"/>
                  </a:lnTo>
                  <a:lnTo>
                    <a:pt x="1768" y="1497"/>
                  </a:lnTo>
                  <a:lnTo>
                    <a:pt x="1749" y="1508"/>
                  </a:lnTo>
                  <a:lnTo>
                    <a:pt x="1730" y="1518"/>
                  </a:lnTo>
                  <a:lnTo>
                    <a:pt x="1688" y="1538"/>
                  </a:lnTo>
                  <a:lnTo>
                    <a:pt x="1643" y="1556"/>
                  </a:lnTo>
                  <a:lnTo>
                    <a:pt x="1608" y="1571"/>
                  </a:lnTo>
                  <a:lnTo>
                    <a:pt x="1570" y="1584"/>
                  </a:lnTo>
                  <a:lnTo>
                    <a:pt x="1532" y="1597"/>
                  </a:lnTo>
                  <a:lnTo>
                    <a:pt x="1492" y="1610"/>
                  </a:lnTo>
                  <a:lnTo>
                    <a:pt x="1452" y="1622"/>
                  </a:lnTo>
                  <a:lnTo>
                    <a:pt x="1410" y="1632"/>
                  </a:lnTo>
                  <a:lnTo>
                    <a:pt x="1367" y="1643"/>
                  </a:lnTo>
                  <a:lnTo>
                    <a:pt x="1323" y="1653"/>
                  </a:lnTo>
                  <a:lnTo>
                    <a:pt x="1310" y="1656"/>
                  </a:lnTo>
                  <a:lnTo>
                    <a:pt x="1305" y="1657"/>
                  </a:lnTo>
                  <a:lnTo>
                    <a:pt x="1299" y="1660"/>
                  </a:lnTo>
                  <a:lnTo>
                    <a:pt x="1295" y="1664"/>
                  </a:lnTo>
                  <a:lnTo>
                    <a:pt x="1292" y="1669"/>
                  </a:lnTo>
                  <a:lnTo>
                    <a:pt x="1290" y="1673"/>
                  </a:lnTo>
                  <a:lnTo>
                    <a:pt x="1289" y="1677"/>
                  </a:lnTo>
                  <a:lnTo>
                    <a:pt x="1289" y="1682"/>
                  </a:lnTo>
                  <a:lnTo>
                    <a:pt x="1289" y="1687"/>
                  </a:lnTo>
                  <a:lnTo>
                    <a:pt x="1298" y="1739"/>
                  </a:lnTo>
                  <a:lnTo>
                    <a:pt x="1299" y="1744"/>
                  </a:lnTo>
                  <a:lnTo>
                    <a:pt x="1302" y="1748"/>
                  </a:lnTo>
                  <a:lnTo>
                    <a:pt x="1304" y="1751"/>
                  </a:lnTo>
                  <a:lnTo>
                    <a:pt x="1307" y="1754"/>
                  </a:lnTo>
                  <a:lnTo>
                    <a:pt x="1310" y="1758"/>
                  </a:lnTo>
                  <a:lnTo>
                    <a:pt x="1314" y="1760"/>
                  </a:lnTo>
                  <a:lnTo>
                    <a:pt x="1319" y="1761"/>
                  </a:lnTo>
                  <a:lnTo>
                    <a:pt x="1323" y="1762"/>
                  </a:lnTo>
                  <a:lnTo>
                    <a:pt x="1334" y="1763"/>
                  </a:lnTo>
                  <a:lnTo>
                    <a:pt x="1375" y="1765"/>
                  </a:lnTo>
                  <a:lnTo>
                    <a:pt x="1417" y="1766"/>
                  </a:lnTo>
                  <a:lnTo>
                    <a:pt x="1458" y="1765"/>
                  </a:lnTo>
                  <a:lnTo>
                    <a:pt x="1499" y="1764"/>
                  </a:lnTo>
                  <a:lnTo>
                    <a:pt x="1538" y="1761"/>
                  </a:lnTo>
                  <a:lnTo>
                    <a:pt x="1578" y="1757"/>
                  </a:lnTo>
                  <a:lnTo>
                    <a:pt x="1617" y="1750"/>
                  </a:lnTo>
                  <a:lnTo>
                    <a:pt x="1655" y="1743"/>
                  </a:lnTo>
                  <a:lnTo>
                    <a:pt x="1694" y="1735"/>
                  </a:lnTo>
                  <a:lnTo>
                    <a:pt x="1731" y="1724"/>
                  </a:lnTo>
                  <a:lnTo>
                    <a:pt x="1768" y="1714"/>
                  </a:lnTo>
                  <a:lnTo>
                    <a:pt x="1804" y="1701"/>
                  </a:lnTo>
                  <a:lnTo>
                    <a:pt x="1841" y="1687"/>
                  </a:lnTo>
                  <a:lnTo>
                    <a:pt x="1876" y="1672"/>
                  </a:lnTo>
                  <a:lnTo>
                    <a:pt x="1910" y="1656"/>
                  </a:lnTo>
                  <a:lnTo>
                    <a:pt x="1944" y="1638"/>
                  </a:lnTo>
                  <a:lnTo>
                    <a:pt x="1967" y="1626"/>
                  </a:lnTo>
                  <a:lnTo>
                    <a:pt x="1988" y="1613"/>
                  </a:lnTo>
                  <a:lnTo>
                    <a:pt x="2009" y="1600"/>
                  </a:lnTo>
                  <a:lnTo>
                    <a:pt x="2029" y="1586"/>
                  </a:lnTo>
                  <a:lnTo>
                    <a:pt x="2047" y="1572"/>
                  </a:lnTo>
                  <a:lnTo>
                    <a:pt x="2067" y="1557"/>
                  </a:lnTo>
                  <a:lnTo>
                    <a:pt x="2084" y="1543"/>
                  </a:lnTo>
                  <a:lnTo>
                    <a:pt x="2101" y="1527"/>
                  </a:lnTo>
                  <a:lnTo>
                    <a:pt x="2117" y="1512"/>
                  </a:lnTo>
                  <a:lnTo>
                    <a:pt x="2133" y="1496"/>
                  </a:lnTo>
                  <a:lnTo>
                    <a:pt x="2148" y="1479"/>
                  </a:lnTo>
                  <a:lnTo>
                    <a:pt x="2162" y="1462"/>
                  </a:lnTo>
                  <a:lnTo>
                    <a:pt x="2175" y="1445"/>
                  </a:lnTo>
                  <a:lnTo>
                    <a:pt x="2188" y="1428"/>
                  </a:lnTo>
                  <a:lnTo>
                    <a:pt x="2199" y="1409"/>
                  </a:lnTo>
                  <a:lnTo>
                    <a:pt x="2211" y="1390"/>
                  </a:lnTo>
                  <a:lnTo>
                    <a:pt x="2222" y="1372"/>
                  </a:lnTo>
                  <a:lnTo>
                    <a:pt x="2232" y="1352"/>
                  </a:lnTo>
                  <a:lnTo>
                    <a:pt x="2240" y="1332"/>
                  </a:lnTo>
                  <a:lnTo>
                    <a:pt x="2249" y="1312"/>
                  </a:lnTo>
                  <a:lnTo>
                    <a:pt x="2256" y="1291"/>
                  </a:lnTo>
                  <a:lnTo>
                    <a:pt x="2264" y="1270"/>
                  </a:lnTo>
                  <a:lnTo>
                    <a:pt x="2269" y="1249"/>
                  </a:lnTo>
                  <a:lnTo>
                    <a:pt x="2275" y="1227"/>
                  </a:lnTo>
                  <a:lnTo>
                    <a:pt x="2280" y="1205"/>
                  </a:lnTo>
                  <a:lnTo>
                    <a:pt x="2283" y="1182"/>
                  </a:lnTo>
                  <a:lnTo>
                    <a:pt x="2286" y="1160"/>
                  </a:lnTo>
                  <a:lnTo>
                    <a:pt x="2290" y="1136"/>
                  </a:lnTo>
                  <a:lnTo>
                    <a:pt x="2291" y="1112"/>
                  </a:lnTo>
                  <a:lnTo>
                    <a:pt x="2292" y="1088"/>
                  </a:lnTo>
                  <a:lnTo>
                    <a:pt x="2293" y="1063"/>
                  </a:lnTo>
                  <a:lnTo>
                    <a:pt x="2292" y="1038"/>
                  </a:lnTo>
                  <a:close/>
                </a:path>
              </a:pathLst>
            </a:custGeom>
            <a:solidFill>
              <a:srgbClr val="BF38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8"/>
            <p:cNvSpPr>
              <a:spLocks noEditPoints="1"/>
            </p:cNvSpPr>
            <p:nvPr/>
          </p:nvSpPr>
          <p:spPr bwMode="auto">
            <a:xfrm>
              <a:off x="2271600" y="1929306"/>
              <a:ext cx="395307" cy="301640"/>
            </a:xfrm>
            <a:custGeom>
              <a:avLst/>
              <a:gdLst/>
              <a:ahLst/>
              <a:cxnLst>
                <a:cxn ang="0">
                  <a:pos x="1527" y="695"/>
                </a:cxn>
                <a:cxn ang="0">
                  <a:pos x="1107" y="1141"/>
                </a:cxn>
                <a:cxn ang="0">
                  <a:pos x="1013" y="964"/>
                </a:cxn>
                <a:cxn ang="0">
                  <a:pos x="862" y="814"/>
                </a:cxn>
                <a:cxn ang="0">
                  <a:pos x="669" y="714"/>
                </a:cxn>
                <a:cxn ang="0">
                  <a:pos x="412" y="694"/>
                </a:cxn>
                <a:cxn ang="0">
                  <a:pos x="188" y="786"/>
                </a:cxn>
                <a:cxn ang="0">
                  <a:pos x="37" y="973"/>
                </a:cxn>
                <a:cxn ang="0">
                  <a:pos x="2" y="1197"/>
                </a:cxn>
                <a:cxn ang="0">
                  <a:pos x="84" y="1423"/>
                </a:cxn>
                <a:cxn ang="0">
                  <a:pos x="282" y="1603"/>
                </a:cxn>
                <a:cxn ang="0">
                  <a:pos x="509" y="1674"/>
                </a:cxn>
                <a:cxn ang="0">
                  <a:pos x="733" y="1665"/>
                </a:cxn>
                <a:cxn ang="0">
                  <a:pos x="933" y="1592"/>
                </a:cxn>
                <a:cxn ang="0">
                  <a:pos x="1087" y="1452"/>
                </a:cxn>
                <a:cxn ang="0">
                  <a:pos x="1747" y="635"/>
                </a:cxn>
                <a:cxn ang="0">
                  <a:pos x="1860" y="675"/>
                </a:cxn>
                <a:cxn ang="0">
                  <a:pos x="1930" y="924"/>
                </a:cxn>
                <a:cxn ang="0">
                  <a:pos x="1975" y="1217"/>
                </a:cxn>
                <a:cxn ang="0">
                  <a:pos x="1893" y="1387"/>
                </a:cxn>
                <a:cxn ang="0">
                  <a:pos x="1736" y="1505"/>
                </a:cxn>
                <a:cxn ang="0">
                  <a:pos x="1432" y="1621"/>
                </a:cxn>
                <a:cxn ang="0">
                  <a:pos x="1469" y="1710"/>
                </a:cxn>
                <a:cxn ang="0">
                  <a:pos x="1838" y="1621"/>
                </a:cxn>
                <a:cxn ang="0">
                  <a:pos x="2054" y="1482"/>
                </a:cxn>
                <a:cxn ang="0">
                  <a:pos x="2180" y="1313"/>
                </a:cxn>
                <a:cxn ang="0">
                  <a:pos x="2235" y="1107"/>
                </a:cxn>
                <a:cxn ang="0">
                  <a:pos x="2223" y="865"/>
                </a:cxn>
                <a:cxn ang="0">
                  <a:pos x="2175" y="624"/>
                </a:cxn>
                <a:cxn ang="0">
                  <a:pos x="2119" y="308"/>
                </a:cxn>
                <a:cxn ang="0">
                  <a:pos x="2082" y="11"/>
                </a:cxn>
                <a:cxn ang="0">
                  <a:pos x="1693" y="535"/>
                </a:cxn>
                <a:cxn ang="0">
                  <a:pos x="2098" y="85"/>
                </a:cxn>
                <a:cxn ang="0">
                  <a:pos x="2106" y="425"/>
                </a:cxn>
                <a:cxn ang="0">
                  <a:pos x="2170" y="727"/>
                </a:cxn>
                <a:cxn ang="0">
                  <a:pos x="2208" y="984"/>
                </a:cxn>
                <a:cxn ang="0">
                  <a:pos x="2190" y="1203"/>
                </a:cxn>
                <a:cxn ang="0">
                  <a:pos x="2107" y="1381"/>
                </a:cxn>
                <a:cxn ang="0">
                  <a:pos x="1953" y="1528"/>
                </a:cxn>
                <a:cxn ang="0">
                  <a:pos x="1657" y="1654"/>
                </a:cxn>
                <a:cxn ang="0">
                  <a:pos x="1320" y="1680"/>
                </a:cxn>
                <a:cxn ang="0">
                  <a:pos x="1661" y="1571"/>
                </a:cxn>
                <a:cxn ang="0">
                  <a:pos x="1858" y="1457"/>
                </a:cxn>
                <a:cxn ang="0">
                  <a:pos x="1972" y="1316"/>
                </a:cxn>
                <a:cxn ang="0">
                  <a:pos x="1994" y="1067"/>
                </a:cxn>
                <a:cxn ang="0">
                  <a:pos x="1872" y="587"/>
                </a:cxn>
                <a:cxn ang="0">
                  <a:pos x="1669" y="689"/>
                </a:cxn>
                <a:cxn ang="0">
                  <a:pos x="1037" y="1469"/>
                </a:cxn>
                <a:cxn ang="0">
                  <a:pos x="903" y="1578"/>
                </a:cxn>
                <a:cxn ang="0">
                  <a:pos x="700" y="1644"/>
                </a:cxn>
                <a:cxn ang="0">
                  <a:pos x="475" y="1640"/>
                </a:cxn>
                <a:cxn ang="0">
                  <a:pos x="250" y="1553"/>
                </a:cxn>
                <a:cxn ang="0">
                  <a:pos x="81" y="1365"/>
                </a:cxn>
                <a:cxn ang="0">
                  <a:pos x="27" y="1152"/>
                </a:cxn>
                <a:cxn ang="0">
                  <a:pos x="83" y="941"/>
                </a:cxn>
                <a:cxn ang="0">
                  <a:pos x="242" y="782"/>
                </a:cxn>
                <a:cxn ang="0">
                  <a:pos x="464" y="715"/>
                </a:cxn>
                <a:cxn ang="0">
                  <a:pos x="705" y="756"/>
                </a:cxn>
                <a:cxn ang="0">
                  <a:pos x="887" y="869"/>
                </a:cxn>
                <a:cxn ang="0">
                  <a:pos x="1025" y="1029"/>
                </a:cxn>
                <a:cxn ang="0">
                  <a:pos x="1097" y="1212"/>
                </a:cxn>
              </a:cxnLst>
              <a:rect l="0" t="0" r="r" b="b"/>
              <a:pathLst>
                <a:path w="2238" h="1712">
                  <a:moveTo>
                    <a:pt x="2082" y="11"/>
                  </a:moveTo>
                  <a:lnTo>
                    <a:pt x="2071" y="24"/>
                  </a:lnTo>
                  <a:lnTo>
                    <a:pt x="2043" y="60"/>
                  </a:lnTo>
                  <a:lnTo>
                    <a:pt x="1996" y="117"/>
                  </a:lnTo>
                  <a:lnTo>
                    <a:pt x="1938" y="190"/>
                  </a:lnTo>
                  <a:lnTo>
                    <a:pt x="1867" y="277"/>
                  </a:lnTo>
                  <a:lnTo>
                    <a:pt x="1788" y="374"/>
                  </a:lnTo>
                  <a:lnTo>
                    <a:pt x="1703" y="478"/>
                  </a:lnTo>
                  <a:lnTo>
                    <a:pt x="1616" y="587"/>
                  </a:lnTo>
                  <a:lnTo>
                    <a:pt x="1527" y="695"/>
                  </a:lnTo>
                  <a:lnTo>
                    <a:pt x="1441" y="801"/>
                  </a:lnTo>
                  <a:lnTo>
                    <a:pt x="1361" y="901"/>
                  </a:lnTo>
                  <a:lnTo>
                    <a:pt x="1287" y="992"/>
                  </a:lnTo>
                  <a:lnTo>
                    <a:pt x="1224" y="1070"/>
                  </a:lnTo>
                  <a:lnTo>
                    <a:pt x="1174" y="1132"/>
                  </a:lnTo>
                  <a:lnTo>
                    <a:pt x="1139" y="1175"/>
                  </a:lnTo>
                  <a:lnTo>
                    <a:pt x="1122" y="1196"/>
                  </a:lnTo>
                  <a:lnTo>
                    <a:pt x="1118" y="1177"/>
                  </a:lnTo>
                  <a:lnTo>
                    <a:pt x="1112" y="1159"/>
                  </a:lnTo>
                  <a:lnTo>
                    <a:pt x="1107" y="1141"/>
                  </a:lnTo>
                  <a:lnTo>
                    <a:pt x="1101" y="1123"/>
                  </a:lnTo>
                  <a:lnTo>
                    <a:pt x="1093" y="1104"/>
                  </a:lnTo>
                  <a:lnTo>
                    <a:pt x="1086" y="1086"/>
                  </a:lnTo>
                  <a:lnTo>
                    <a:pt x="1077" y="1068"/>
                  </a:lnTo>
                  <a:lnTo>
                    <a:pt x="1069" y="1050"/>
                  </a:lnTo>
                  <a:lnTo>
                    <a:pt x="1058" y="1033"/>
                  </a:lnTo>
                  <a:lnTo>
                    <a:pt x="1048" y="1015"/>
                  </a:lnTo>
                  <a:lnTo>
                    <a:pt x="1036" y="997"/>
                  </a:lnTo>
                  <a:lnTo>
                    <a:pt x="1025" y="980"/>
                  </a:lnTo>
                  <a:lnTo>
                    <a:pt x="1013" y="964"/>
                  </a:lnTo>
                  <a:lnTo>
                    <a:pt x="1000" y="947"/>
                  </a:lnTo>
                  <a:lnTo>
                    <a:pt x="986" y="931"/>
                  </a:lnTo>
                  <a:lnTo>
                    <a:pt x="972" y="915"/>
                  </a:lnTo>
                  <a:lnTo>
                    <a:pt x="958" y="900"/>
                  </a:lnTo>
                  <a:lnTo>
                    <a:pt x="943" y="884"/>
                  </a:lnTo>
                  <a:lnTo>
                    <a:pt x="927" y="870"/>
                  </a:lnTo>
                  <a:lnTo>
                    <a:pt x="912" y="855"/>
                  </a:lnTo>
                  <a:lnTo>
                    <a:pt x="896" y="841"/>
                  </a:lnTo>
                  <a:lnTo>
                    <a:pt x="879" y="828"/>
                  </a:lnTo>
                  <a:lnTo>
                    <a:pt x="862" y="814"/>
                  </a:lnTo>
                  <a:lnTo>
                    <a:pt x="845" y="802"/>
                  </a:lnTo>
                  <a:lnTo>
                    <a:pt x="826" y="790"/>
                  </a:lnTo>
                  <a:lnTo>
                    <a:pt x="809" y="779"/>
                  </a:lnTo>
                  <a:lnTo>
                    <a:pt x="790" y="768"/>
                  </a:lnTo>
                  <a:lnTo>
                    <a:pt x="772" y="757"/>
                  </a:lnTo>
                  <a:lnTo>
                    <a:pt x="752" y="747"/>
                  </a:lnTo>
                  <a:lnTo>
                    <a:pt x="733" y="739"/>
                  </a:lnTo>
                  <a:lnTo>
                    <a:pt x="714" y="730"/>
                  </a:lnTo>
                  <a:lnTo>
                    <a:pt x="695" y="723"/>
                  </a:lnTo>
                  <a:lnTo>
                    <a:pt x="669" y="714"/>
                  </a:lnTo>
                  <a:lnTo>
                    <a:pt x="643" y="706"/>
                  </a:lnTo>
                  <a:lnTo>
                    <a:pt x="617" y="700"/>
                  </a:lnTo>
                  <a:lnTo>
                    <a:pt x="591" y="695"/>
                  </a:lnTo>
                  <a:lnTo>
                    <a:pt x="565" y="692"/>
                  </a:lnTo>
                  <a:lnTo>
                    <a:pt x="539" y="689"/>
                  </a:lnTo>
                  <a:lnTo>
                    <a:pt x="513" y="687"/>
                  </a:lnTo>
                  <a:lnTo>
                    <a:pt x="488" y="687"/>
                  </a:lnTo>
                  <a:lnTo>
                    <a:pt x="462" y="689"/>
                  </a:lnTo>
                  <a:lnTo>
                    <a:pt x="437" y="691"/>
                  </a:lnTo>
                  <a:lnTo>
                    <a:pt x="412" y="694"/>
                  </a:lnTo>
                  <a:lnTo>
                    <a:pt x="387" y="698"/>
                  </a:lnTo>
                  <a:lnTo>
                    <a:pt x="363" y="704"/>
                  </a:lnTo>
                  <a:lnTo>
                    <a:pt x="339" y="710"/>
                  </a:lnTo>
                  <a:lnTo>
                    <a:pt x="316" y="717"/>
                  </a:lnTo>
                  <a:lnTo>
                    <a:pt x="293" y="727"/>
                  </a:lnTo>
                  <a:lnTo>
                    <a:pt x="270" y="737"/>
                  </a:lnTo>
                  <a:lnTo>
                    <a:pt x="249" y="747"/>
                  </a:lnTo>
                  <a:lnTo>
                    <a:pt x="227" y="759"/>
                  </a:lnTo>
                  <a:lnTo>
                    <a:pt x="207" y="772"/>
                  </a:lnTo>
                  <a:lnTo>
                    <a:pt x="188" y="786"/>
                  </a:lnTo>
                  <a:lnTo>
                    <a:pt x="168" y="800"/>
                  </a:lnTo>
                  <a:lnTo>
                    <a:pt x="150" y="816"/>
                  </a:lnTo>
                  <a:lnTo>
                    <a:pt x="133" y="832"/>
                  </a:lnTo>
                  <a:lnTo>
                    <a:pt x="116" y="850"/>
                  </a:lnTo>
                  <a:lnTo>
                    <a:pt x="100" y="869"/>
                  </a:lnTo>
                  <a:lnTo>
                    <a:pt x="86" y="888"/>
                  </a:lnTo>
                  <a:lnTo>
                    <a:pt x="72" y="907"/>
                  </a:lnTo>
                  <a:lnTo>
                    <a:pt x="59" y="929"/>
                  </a:lnTo>
                  <a:lnTo>
                    <a:pt x="47" y="950"/>
                  </a:lnTo>
                  <a:lnTo>
                    <a:pt x="37" y="973"/>
                  </a:lnTo>
                  <a:lnTo>
                    <a:pt x="28" y="996"/>
                  </a:lnTo>
                  <a:lnTo>
                    <a:pt x="21" y="1018"/>
                  </a:lnTo>
                  <a:lnTo>
                    <a:pt x="14" y="1039"/>
                  </a:lnTo>
                  <a:lnTo>
                    <a:pt x="9" y="1062"/>
                  </a:lnTo>
                  <a:lnTo>
                    <a:pt x="6" y="1084"/>
                  </a:lnTo>
                  <a:lnTo>
                    <a:pt x="2" y="1107"/>
                  </a:lnTo>
                  <a:lnTo>
                    <a:pt x="0" y="1129"/>
                  </a:lnTo>
                  <a:lnTo>
                    <a:pt x="0" y="1152"/>
                  </a:lnTo>
                  <a:lnTo>
                    <a:pt x="0" y="1174"/>
                  </a:lnTo>
                  <a:lnTo>
                    <a:pt x="2" y="1197"/>
                  </a:lnTo>
                  <a:lnTo>
                    <a:pt x="4" y="1219"/>
                  </a:lnTo>
                  <a:lnTo>
                    <a:pt x="9" y="1243"/>
                  </a:lnTo>
                  <a:lnTo>
                    <a:pt x="14" y="1265"/>
                  </a:lnTo>
                  <a:lnTo>
                    <a:pt x="19" y="1288"/>
                  </a:lnTo>
                  <a:lnTo>
                    <a:pt x="27" y="1309"/>
                  </a:lnTo>
                  <a:lnTo>
                    <a:pt x="36" y="1332"/>
                  </a:lnTo>
                  <a:lnTo>
                    <a:pt x="45" y="1353"/>
                  </a:lnTo>
                  <a:lnTo>
                    <a:pt x="57" y="1378"/>
                  </a:lnTo>
                  <a:lnTo>
                    <a:pt x="70" y="1400"/>
                  </a:lnTo>
                  <a:lnTo>
                    <a:pt x="84" y="1423"/>
                  </a:lnTo>
                  <a:lnTo>
                    <a:pt x="99" y="1445"/>
                  </a:lnTo>
                  <a:lnTo>
                    <a:pt x="116" y="1466"/>
                  </a:lnTo>
                  <a:lnTo>
                    <a:pt x="133" y="1486"/>
                  </a:lnTo>
                  <a:lnTo>
                    <a:pt x="151" y="1505"/>
                  </a:lnTo>
                  <a:lnTo>
                    <a:pt x="171" y="1525"/>
                  </a:lnTo>
                  <a:lnTo>
                    <a:pt x="191" y="1542"/>
                  </a:lnTo>
                  <a:lnTo>
                    <a:pt x="212" y="1559"/>
                  </a:lnTo>
                  <a:lnTo>
                    <a:pt x="235" y="1575"/>
                  </a:lnTo>
                  <a:lnTo>
                    <a:pt x="258" y="1589"/>
                  </a:lnTo>
                  <a:lnTo>
                    <a:pt x="282" y="1603"/>
                  </a:lnTo>
                  <a:lnTo>
                    <a:pt x="307" y="1616"/>
                  </a:lnTo>
                  <a:lnTo>
                    <a:pt x="331" y="1626"/>
                  </a:lnTo>
                  <a:lnTo>
                    <a:pt x="357" y="1637"/>
                  </a:lnTo>
                  <a:lnTo>
                    <a:pt x="378" y="1645"/>
                  </a:lnTo>
                  <a:lnTo>
                    <a:pt x="400" y="1651"/>
                  </a:lnTo>
                  <a:lnTo>
                    <a:pt x="421" y="1656"/>
                  </a:lnTo>
                  <a:lnTo>
                    <a:pt x="443" y="1662"/>
                  </a:lnTo>
                  <a:lnTo>
                    <a:pt x="465" y="1666"/>
                  </a:lnTo>
                  <a:lnTo>
                    <a:pt x="488" y="1670"/>
                  </a:lnTo>
                  <a:lnTo>
                    <a:pt x="509" y="1674"/>
                  </a:lnTo>
                  <a:lnTo>
                    <a:pt x="532" y="1676"/>
                  </a:lnTo>
                  <a:lnTo>
                    <a:pt x="554" y="1677"/>
                  </a:lnTo>
                  <a:lnTo>
                    <a:pt x="578" y="1678"/>
                  </a:lnTo>
                  <a:lnTo>
                    <a:pt x="600" y="1678"/>
                  </a:lnTo>
                  <a:lnTo>
                    <a:pt x="623" y="1678"/>
                  </a:lnTo>
                  <a:lnTo>
                    <a:pt x="645" y="1677"/>
                  </a:lnTo>
                  <a:lnTo>
                    <a:pt x="667" y="1675"/>
                  </a:lnTo>
                  <a:lnTo>
                    <a:pt x="689" y="1673"/>
                  </a:lnTo>
                  <a:lnTo>
                    <a:pt x="712" y="1668"/>
                  </a:lnTo>
                  <a:lnTo>
                    <a:pt x="733" y="1665"/>
                  </a:lnTo>
                  <a:lnTo>
                    <a:pt x="755" y="1661"/>
                  </a:lnTo>
                  <a:lnTo>
                    <a:pt x="776" y="1655"/>
                  </a:lnTo>
                  <a:lnTo>
                    <a:pt x="797" y="1650"/>
                  </a:lnTo>
                  <a:lnTo>
                    <a:pt x="818" y="1644"/>
                  </a:lnTo>
                  <a:lnTo>
                    <a:pt x="838" y="1636"/>
                  </a:lnTo>
                  <a:lnTo>
                    <a:pt x="858" y="1629"/>
                  </a:lnTo>
                  <a:lnTo>
                    <a:pt x="878" y="1621"/>
                  </a:lnTo>
                  <a:lnTo>
                    <a:pt x="897" y="1613"/>
                  </a:lnTo>
                  <a:lnTo>
                    <a:pt x="915" y="1603"/>
                  </a:lnTo>
                  <a:lnTo>
                    <a:pt x="933" y="1592"/>
                  </a:lnTo>
                  <a:lnTo>
                    <a:pt x="951" y="1583"/>
                  </a:lnTo>
                  <a:lnTo>
                    <a:pt x="967" y="1571"/>
                  </a:lnTo>
                  <a:lnTo>
                    <a:pt x="983" y="1559"/>
                  </a:lnTo>
                  <a:lnTo>
                    <a:pt x="999" y="1547"/>
                  </a:lnTo>
                  <a:lnTo>
                    <a:pt x="1013" y="1534"/>
                  </a:lnTo>
                  <a:lnTo>
                    <a:pt x="1014" y="1539"/>
                  </a:lnTo>
                  <a:lnTo>
                    <a:pt x="1014" y="1541"/>
                  </a:lnTo>
                  <a:lnTo>
                    <a:pt x="1022" y="1530"/>
                  </a:lnTo>
                  <a:lnTo>
                    <a:pt x="1048" y="1499"/>
                  </a:lnTo>
                  <a:lnTo>
                    <a:pt x="1087" y="1452"/>
                  </a:lnTo>
                  <a:lnTo>
                    <a:pt x="1137" y="1389"/>
                  </a:lnTo>
                  <a:lnTo>
                    <a:pt x="1197" y="1315"/>
                  </a:lnTo>
                  <a:lnTo>
                    <a:pt x="1264" y="1232"/>
                  </a:lnTo>
                  <a:lnTo>
                    <a:pt x="1336" y="1143"/>
                  </a:lnTo>
                  <a:lnTo>
                    <a:pt x="1410" y="1051"/>
                  </a:lnTo>
                  <a:lnTo>
                    <a:pt x="1486" y="958"/>
                  </a:lnTo>
                  <a:lnTo>
                    <a:pt x="1559" y="866"/>
                  </a:lnTo>
                  <a:lnTo>
                    <a:pt x="1629" y="781"/>
                  </a:lnTo>
                  <a:lnTo>
                    <a:pt x="1692" y="704"/>
                  </a:lnTo>
                  <a:lnTo>
                    <a:pt x="1747" y="635"/>
                  </a:lnTo>
                  <a:lnTo>
                    <a:pt x="1791" y="581"/>
                  </a:lnTo>
                  <a:lnTo>
                    <a:pt x="1821" y="543"/>
                  </a:lnTo>
                  <a:lnTo>
                    <a:pt x="1837" y="523"/>
                  </a:lnTo>
                  <a:lnTo>
                    <a:pt x="1839" y="544"/>
                  </a:lnTo>
                  <a:lnTo>
                    <a:pt x="1842" y="565"/>
                  </a:lnTo>
                  <a:lnTo>
                    <a:pt x="1845" y="587"/>
                  </a:lnTo>
                  <a:lnTo>
                    <a:pt x="1849" y="608"/>
                  </a:lnTo>
                  <a:lnTo>
                    <a:pt x="1852" y="631"/>
                  </a:lnTo>
                  <a:lnTo>
                    <a:pt x="1856" y="652"/>
                  </a:lnTo>
                  <a:lnTo>
                    <a:pt x="1860" y="675"/>
                  </a:lnTo>
                  <a:lnTo>
                    <a:pt x="1866" y="697"/>
                  </a:lnTo>
                  <a:lnTo>
                    <a:pt x="1868" y="706"/>
                  </a:lnTo>
                  <a:lnTo>
                    <a:pt x="1873" y="726"/>
                  </a:lnTo>
                  <a:lnTo>
                    <a:pt x="1882" y="755"/>
                  </a:lnTo>
                  <a:lnTo>
                    <a:pt x="1891" y="788"/>
                  </a:lnTo>
                  <a:lnTo>
                    <a:pt x="1900" y="821"/>
                  </a:lnTo>
                  <a:lnTo>
                    <a:pt x="1909" y="850"/>
                  </a:lnTo>
                  <a:lnTo>
                    <a:pt x="1914" y="872"/>
                  </a:lnTo>
                  <a:lnTo>
                    <a:pt x="1916" y="879"/>
                  </a:lnTo>
                  <a:lnTo>
                    <a:pt x="1930" y="924"/>
                  </a:lnTo>
                  <a:lnTo>
                    <a:pt x="1942" y="965"/>
                  </a:lnTo>
                  <a:lnTo>
                    <a:pt x="1951" y="1004"/>
                  </a:lnTo>
                  <a:lnTo>
                    <a:pt x="1960" y="1038"/>
                  </a:lnTo>
                  <a:lnTo>
                    <a:pt x="1968" y="1070"/>
                  </a:lnTo>
                  <a:lnTo>
                    <a:pt x="1973" y="1099"/>
                  </a:lnTo>
                  <a:lnTo>
                    <a:pt x="1976" y="1124"/>
                  </a:lnTo>
                  <a:lnTo>
                    <a:pt x="1978" y="1145"/>
                  </a:lnTo>
                  <a:lnTo>
                    <a:pt x="1978" y="1170"/>
                  </a:lnTo>
                  <a:lnTo>
                    <a:pt x="1977" y="1193"/>
                  </a:lnTo>
                  <a:lnTo>
                    <a:pt x="1975" y="1217"/>
                  </a:lnTo>
                  <a:lnTo>
                    <a:pt x="1970" y="1240"/>
                  </a:lnTo>
                  <a:lnTo>
                    <a:pt x="1964" y="1262"/>
                  </a:lnTo>
                  <a:lnTo>
                    <a:pt x="1957" y="1283"/>
                  </a:lnTo>
                  <a:lnTo>
                    <a:pt x="1947" y="1305"/>
                  </a:lnTo>
                  <a:lnTo>
                    <a:pt x="1938" y="1325"/>
                  </a:lnTo>
                  <a:lnTo>
                    <a:pt x="1930" y="1338"/>
                  </a:lnTo>
                  <a:lnTo>
                    <a:pt x="1921" y="1350"/>
                  </a:lnTo>
                  <a:lnTo>
                    <a:pt x="1913" y="1363"/>
                  </a:lnTo>
                  <a:lnTo>
                    <a:pt x="1903" y="1375"/>
                  </a:lnTo>
                  <a:lnTo>
                    <a:pt x="1893" y="1387"/>
                  </a:lnTo>
                  <a:lnTo>
                    <a:pt x="1881" y="1400"/>
                  </a:lnTo>
                  <a:lnTo>
                    <a:pt x="1868" y="1413"/>
                  </a:lnTo>
                  <a:lnTo>
                    <a:pt x="1855" y="1425"/>
                  </a:lnTo>
                  <a:lnTo>
                    <a:pt x="1840" y="1437"/>
                  </a:lnTo>
                  <a:lnTo>
                    <a:pt x="1825" y="1449"/>
                  </a:lnTo>
                  <a:lnTo>
                    <a:pt x="1809" y="1460"/>
                  </a:lnTo>
                  <a:lnTo>
                    <a:pt x="1792" y="1472"/>
                  </a:lnTo>
                  <a:lnTo>
                    <a:pt x="1775" y="1483"/>
                  </a:lnTo>
                  <a:lnTo>
                    <a:pt x="1755" y="1495"/>
                  </a:lnTo>
                  <a:lnTo>
                    <a:pt x="1736" y="1505"/>
                  </a:lnTo>
                  <a:lnTo>
                    <a:pt x="1716" y="1515"/>
                  </a:lnTo>
                  <a:lnTo>
                    <a:pt x="1694" y="1526"/>
                  </a:lnTo>
                  <a:lnTo>
                    <a:pt x="1673" y="1536"/>
                  </a:lnTo>
                  <a:lnTo>
                    <a:pt x="1650" y="1546"/>
                  </a:lnTo>
                  <a:lnTo>
                    <a:pt x="1627" y="1556"/>
                  </a:lnTo>
                  <a:lnTo>
                    <a:pt x="1590" y="1570"/>
                  </a:lnTo>
                  <a:lnTo>
                    <a:pt x="1553" y="1584"/>
                  </a:lnTo>
                  <a:lnTo>
                    <a:pt x="1513" y="1596"/>
                  </a:lnTo>
                  <a:lnTo>
                    <a:pt x="1474" y="1609"/>
                  </a:lnTo>
                  <a:lnTo>
                    <a:pt x="1432" y="1621"/>
                  </a:lnTo>
                  <a:lnTo>
                    <a:pt x="1390" y="1632"/>
                  </a:lnTo>
                  <a:lnTo>
                    <a:pt x="1346" y="1643"/>
                  </a:lnTo>
                  <a:lnTo>
                    <a:pt x="1302" y="1653"/>
                  </a:lnTo>
                  <a:lnTo>
                    <a:pt x="1289" y="1655"/>
                  </a:lnTo>
                  <a:lnTo>
                    <a:pt x="1298" y="1708"/>
                  </a:lnTo>
                  <a:lnTo>
                    <a:pt x="1309" y="1709"/>
                  </a:lnTo>
                  <a:lnTo>
                    <a:pt x="1349" y="1711"/>
                  </a:lnTo>
                  <a:lnTo>
                    <a:pt x="1390" y="1712"/>
                  </a:lnTo>
                  <a:lnTo>
                    <a:pt x="1430" y="1712"/>
                  </a:lnTo>
                  <a:lnTo>
                    <a:pt x="1469" y="1710"/>
                  </a:lnTo>
                  <a:lnTo>
                    <a:pt x="1509" y="1707"/>
                  </a:lnTo>
                  <a:lnTo>
                    <a:pt x="1547" y="1703"/>
                  </a:lnTo>
                  <a:lnTo>
                    <a:pt x="1585" y="1697"/>
                  </a:lnTo>
                  <a:lnTo>
                    <a:pt x="1623" y="1690"/>
                  </a:lnTo>
                  <a:lnTo>
                    <a:pt x="1660" y="1682"/>
                  </a:lnTo>
                  <a:lnTo>
                    <a:pt x="1696" y="1673"/>
                  </a:lnTo>
                  <a:lnTo>
                    <a:pt x="1733" y="1662"/>
                  </a:lnTo>
                  <a:lnTo>
                    <a:pt x="1768" y="1649"/>
                  </a:lnTo>
                  <a:lnTo>
                    <a:pt x="1804" y="1636"/>
                  </a:lnTo>
                  <a:lnTo>
                    <a:pt x="1838" y="1621"/>
                  </a:lnTo>
                  <a:lnTo>
                    <a:pt x="1871" y="1605"/>
                  </a:lnTo>
                  <a:lnTo>
                    <a:pt x="1905" y="1588"/>
                  </a:lnTo>
                  <a:lnTo>
                    <a:pt x="1926" y="1576"/>
                  </a:lnTo>
                  <a:lnTo>
                    <a:pt x="1946" y="1563"/>
                  </a:lnTo>
                  <a:lnTo>
                    <a:pt x="1966" y="1551"/>
                  </a:lnTo>
                  <a:lnTo>
                    <a:pt x="1986" y="1539"/>
                  </a:lnTo>
                  <a:lnTo>
                    <a:pt x="2004" y="1525"/>
                  </a:lnTo>
                  <a:lnTo>
                    <a:pt x="2021" y="1511"/>
                  </a:lnTo>
                  <a:lnTo>
                    <a:pt x="2038" y="1497"/>
                  </a:lnTo>
                  <a:lnTo>
                    <a:pt x="2054" y="1482"/>
                  </a:lnTo>
                  <a:lnTo>
                    <a:pt x="2070" y="1467"/>
                  </a:lnTo>
                  <a:lnTo>
                    <a:pt x="2085" y="1452"/>
                  </a:lnTo>
                  <a:lnTo>
                    <a:pt x="2099" y="1436"/>
                  </a:lnTo>
                  <a:lnTo>
                    <a:pt x="2113" y="1420"/>
                  </a:lnTo>
                  <a:lnTo>
                    <a:pt x="2126" y="1402"/>
                  </a:lnTo>
                  <a:lnTo>
                    <a:pt x="2138" y="1385"/>
                  </a:lnTo>
                  <a:lnTo>
                    <a:pt x="2150" y="1368"/>
                  </a:lnTo>
                  <a:lnTo>
                    <a:pt x="2160" y="1350"/>
                  </a:lnTo>
                  <a:lnTo>
                    <a:pt x="2170" y="1332"/>
                  </a:lnTo>
                  <a:lnTo>
                    <a:pt x="2180" y="1313"/>
                  </a:lnTo>
                  <a:lnTo>
                    <a:pt x="2188" y="1294"/>
                  </a:lnTo>
                  <a:lnTo>
                    <a:pt x="2197" y="1275"/>
                  </a:lnTo>
                  <a:lnTo>
                    <a:pt x="2203" y="1256"/>
                  </a:lnTo>
                  <a:lnTo>
                    <a:pt x="2210" y="1235"/>
                  </a:lnTo>
                  <a:lnTo>
                    <a:pt x="2216" y="1215"/>
                  </a:lnTo>
                  <a:lnTo>
                    <a:pt x="2222" y="1193"/>
                  </a:lnTo>
                  <a:lnTo>
                    <a:pt x="2226" y="1173"/>
                  </a:lnTo>
                  <a:lnTo>
                    <a:pt x="2230" y="1151"/>
                  </a:lnTo>
                  <a:lnTo>
                    <a:pt x="2232" y="1129"/>
                  </a:lnTo>
                  <a:lnTo>
                    <a:pt x="2235" y="1107"/>
                  </a:lnTo>
                  <a:lnTo>
                    <a:pt x="2237" y="1084"/>
                  </a:lnTo>
                  <a:lnTo>
                    <a:pt x="2238" y="1060"/>
                  </a:lnTo>
                  <a:lnTo>
                    <a:pt x="2238" y="1037"/>
                  </a:lnTo>
                  <a:lnTo>
                    <a:pt x="2238" y="1012"/>
                  </a:lnTo>
                  <a:lnTo>
                    <a:pt x="2238" y="1012"/>
                  </a:lnTo>
                  <a:lnTo>
                    <a:pt x="2235" y="982"/>
                  </a:lnTo>
                  <a:lnTo>
                    <a:pt x="2232" y="953"/>
                  </a:lnTo>
                  <a:lnTo>
                    <a:pt x="2229" y="924"/>
                  </a:lnTo>
                  <a:lnTo>
                    <a:pt x="2226" y="894"/>
                  </a:lnTo>
                  <a:lnTo>
                    <a:pt x="2223" y="865"/>
                  </a:lnTo>
                  <a:lnTo>
                    <a:pt x="2218" y="836"/>
                  </a:lnTo>
                  <a:lnTo>
                    <a:pt x="2214" y="807"/>
                  </a:lnTo>
                  <a:lnTo>
                    <a:pt x="2209" y="780"/>
                  </a:lnTo>
                  <a:lnTo>
                    <a:pt x="2205" y="761"/>
                  </a:lnTo>
                  <a:lnTo>
                    <a:pt x="2201" y="742"/>
                  </a:lnTo>
                  <a:lnTo>
                    <a:pt x="2197" y="722"/>
                  </a:lnTo>
                  <a:lnTo>
                    <a:pt x="2193" y="699"/>
                  </a:lnTo>
                  <a:lnTo>
                    <a:pt x="2187" y="676"/>
                  </a:lnTo>
                  <a:lnTo>
                    <a:pt x="2182" y="651"/>
                  </a:lnTo>
                  <a:lnTo>
                    <a:pt x="2175" y="624"/>
                  </a:lnTo>
                  <a:lnTo>
                    <a:pt x="2170" y="596"/>
                  </a:lnTo>
                  <a:lnTo>
                    <a:pt x="2160" y="557"/>
                  </a:lnTo>
                  <a:lnTo>
                    <a:pt x="2152" y="519"/>
                  </a:lnTo>
                  <a:lnTo>
                    <a:pt x="2144" y="484"/>
                  </a:lnTo>
                  <a:lnTo>
                    <a:pt x="2138" y="452"/>
                  </a:lnTo>
                  <a:lnTo>
                    <a:pt x="2133" y="421"/>
                  </a:lnTo>
                  <a:lnTo>
                    <a:pt x="2127" y="393"/>
                  </a:lnTo>
                  <a:lnTo>
                    <a:pt x="2124" y="367"/>
                  </a:lnTo>
                  <a:lnTo>
                    <a:pt x="2121" y="343"/>
                  </a:lnTo>
                  <a:lnTo>
                    <a:pt x="2119" y="308"/>
                  </a:lnTo>
                  <a:lnTo>
                    <a:pt x="2116" y="272"/>
                  </a:lnTo>
                  <a:lnTo>
                    <a:pt x="2116" y="234"/>
                  </a:lnTo>
                  <a:lnTo>
                    <a:pt x="2118" y="198"/>
                  </a:lnTo>
                  <a:lnTo>
                    <a:pt x="2119" y="159"/>
                  </a:lnTo>
                  <a:lnTo>
                    <a:pt x="2122" y="120"/>
                  </a:lnTo>
                  <a:lnTo>
                    <a:pt x="2126" y="82"/>
                  </a:lnTo>
                  <a:lnTo>
                    <a:pt x="2131" y="42"/>
                  </a:lnTo>
                  <a:lnTo>
                    <a:pt x="2133" y="35"/>
                  </a:lnTo>
                  <a:lnTo>
                    <a:pt x="2091" y="0"/>
                  </a:lnTo>
                  <a:lnTo>
                    <a:pt x="2082" y="11"/>
                  </a:lnTo>
                  <a:close/>
                  <a:moveTo>
                    <a:pt x="1124" y="1236"/>
                  </a:moveTo>
                  <a:lnTo>
                    <a:pt x="1135" y="1223"/>
                  </a:lnTo>
                  <a:lnTo>
                    <a:pt x="1165" y="1186"/>
                  </a:lnTo>
                  <a:lnTo>
                    <a:pt x="1212" y="1128"/>
                  </a:lnTo>
                  <a:lnTo>
                    <a:pt x="1273" y="1053"/>
                  </a:lnTo>
                  <a:lnTo>
                    <a:pt x="1346" y="963"/>
                  </a:lnTo>
                  <a:lnTo>
                    <a:pt x="1426" y="863"/>
                  </a:lnTo>
                  <a:lnTo>
                    <a:pt x="1513" y="756"/>
                  </a:lnTo>
                  <a:lnTo>
                    <a:pt x="1603" y="646"/>
                  </a:lnTo>
                  <a:lnTo>
                    <a:pt x="1693" y="535"/>
                  </a:lnTo>
                  <a:lnTo>
                    <a:pt x="1780" y="427"/>
                  </a:lnTo>
                  <a:lnTo>
                    <a:pt x="1861" y="326"/>
                  </a:lnTo>
                  <a:lnTo>
                    <a:pt x="1935" y="235"/>
                  </a:lnTo>
                  <a:lnTo>
                    <a:pt x="1999" y="157"/>
                  </a:lnTo>
                  <a:lnTo>
                    <a:pt x="2048" y="97"/>
                  </a:lnTo>
                  <a:lnTo>
                    <a:pt x="2081" y="56"/>
                  </a:lnTo>
                  <a:lnTo>
                    <a:pt x="2095" y="39"/>
                  </a:lnTo>
                  <a:lnTo>
                    <a:pt x="2099" y="43"/>
                  </a:lnTo>
                  <a:lnTo>
                    <a:pt x="2104" y="46"/>
                  </a:lnTo>
                  <a:lnTo>
                    <a:pt x="2098" y="85"/>
                  </a:lnTo>
                  <a:lnTo>
                    <a:pt x="2095" y="124"/>
                  </a:lnTo>
                  <a:lnTo>
                    <a:pt x="2092" y="162"/>
                  </a:lnTo>
                  <a:lnTo>
                    <a:pt x="2090" y="200"/>
                  </a:lnTo>
                  <a:lnTo>
                    <a:pt x="2090" y="237"/>
                  </a:lnTo>
                  <a:lnTo>
                    <a:pt x="2090" y="274"/>
                  </a:lnTo>
                  <a:lnTo>
                    <a:pt x="2092" y="310"/>
                  </a:lnTo>
                  <a:lnTo>
                    <a:pt x="2094" y="345"/>
                  </a:lnTo>
                  <a:lnTo>
                    <a:pt x="2097" y="370"/>
                  </a:lnTo>
                  <a:lnTo>
                    <a:pt x="2100" y="396"/>
                  </a:lnTo>
                  <a:lnTo>
                    <a:pt x="2106" y="425"/>
                  </a:lnTo>
                  <a:lnTo>
                    <a:pt x="2111" y="456"/>
                  </a:lnTo>
                  <a:lnTo>
                    <a:pt x="2118" y="489"/>
                  </a:lnTo>
                  <a:lnTo>
                    <a:pt x="2125" y="524"/>
                  </a:lnTo>
                  <a:lnTo>
                    <a:pt x="2134" y="562"/>
                  </a:lnTo>
                  <a:lnTo>
                    <a:pt x="2143" y="603"/>
                  </a:lnTo>
                  <a:lnTo>
                    <a:pt x="2150" y="631"/>
                  </a:lnTo>
                  <a:lnTo>
                    <a:pt x="2155" y="656"/>
                  </a:lnTo>
                  <a:lnTo>
                    <a:pt x="2160" y="682"/>
                  </a:lnTo>
                  <a:lnTo>
                    <a:pt x="2166" y="706"/>
                  </a:lnTo>
                  <a:lnTo>
                    <a:pt x="2170" y="727"/>
                  </a:lnTo>
                  <a:lnTo>
                    <a:pt x="2174" y="747"/>
                  </a:lnTo>
                  <a:lnTo>
                    <a:pt x="2179" y="767"/>
                  </a:lnTo>
                  <a:lnTo>
                    <a:pt x="2182" y="784"/>
                  </a:lnTo>
                  <a:lnTo>
                    <a:pt x="2187" y="813"/>
                  </a:lnTo>
                  <a:lnTo>
                    <a:pt x="2192" y="841"/>
                  </a:lnTo>
                  <a:lnTo>
                    <a:pt x="2196" y="870"/>
                  </a:lnTo>
                  <a:lnTo>
                    <a:pt x="2199" y="898"/>
                  </a:lnTo>
                  <a:lnTo>
                    <a:pt x="2202" y="926"/>
                  </a:lnTo>
                  <a:lnTo>
                    <a:pt x="2205" y="955"/>
                  </a:lnTo>
                  <a:lnTo>
                    <a:pt x="2208" y="984"/>
                  </a:lnTo>
                  <a:lnTo>
                    <a:pt x="2211" y="1014"/>
                  </a:lnTo>
                  <a:lnTo>
                    <a:pt x="2211" y="1036"/>
                  </a:lnTo>
                  <a:lnTo>
                    <a:pt x="2211" y="1058"/>
                  </a:lnTo>
                  <a:lnTo>
                    <a:pt x="2210" y="1080"/>
                  </a:lnTo>
                  <a:lnTo>
                    <a:pt x="2208" y="1101"/>
                  </a:lnTo>
                  <a:lnTo>
                    <a:pt x="2205" y="1123"/>
                  </a:lnTo>
                  <a:lnTo>
                    <a:pt x="2203" y="1143"/>
                  </a:lnTo>
                  <a:lnTo>
                    <a:pt x="2200" y="1163"/>
                  </a:lnTo>
                  <a:lnTo>
                    <a:pt x="2196" y="1183"/>
                  </a:lnTo>
                  <a:lnTo>
                    <a:pt x="2190" y="1203"/>
                  </a:lnTo>
                  <a:lnTo>
                    <a:pt x="2185" y="1222"/>
                  </a:lnTo>
                  <a:lnTo>
                    <a:pt x="2180" y="1241"/>
                  </a:lnTo>
                  <a:lnTo>
                    <a:pt x="2173" y="1259"/>
                  </a:lnTo>
                  <a:lnTo>
                    <a:pt x="2166" y="1277"/>
                  </a:lnTo>
                  <a:lnTo>
                    <a:pt x="2158" y="1295"/>
                  </a:lnTo>
                  <a:lnTo>
                    <a:pt x="2150" y="1312"/>
                  </a:lnTo>
                  <a:lnTo>
                    <a:pt x="2140" y="1330"/>
                  </a:lnTo>
                  <a:lnTo>
                    <a:pt x="2129" y="1348"/>
                  </a:lnTo>
                  <a:lnTo>
                    <a:pt x="2119" y="1365"/>
                  </a:lnTo>
                  <a:lnTo>
                    <a:pt x="2107" y="1381"/>
                  </a:lnTo>
                  <a:lnTo>
                    <a:pt x="2095" y="1398"/>
                  </a:lnTo>
                  <a:lnTo>
                    <a:pt x="2082" y="1414"/>
                  </a:lnTo>
                  <a:lnTo>
                    <a:pt x="2068" y="1429"/>
                  </a:lnTo>
                  <a:lnTo>
                    <a:pt x="2053" y="1445"/>
                  </a:lnTo>
                  <a:lnTo>
                    <a:pt x="2038" y="1459"/>
                  </a:lnTo>
                  <a:lnTo>
                    <a:pt x="2022" y="1474"/>
                  </a:lnTo>
                  <a:lnTo>
                    <a:pt x="2006" y="1488"/>
                  </a:lnTo>
                  <a:lnTo>
                    <a:pt x="1989" y="1502"/>
                  </a:lnTo>
                  <a:lnTo>
                    <a:pt x="1971" y="1515"/>
                  </a:lnTo>
                  <a:lnTo>
                    <a:pt x="1953" y="1528"/>
                  </a:lnTo>
                  <a:lnTo>
                    <a:pt x="1932" y="1540"/>
                  </a:lnTo>
                  <a:lnTo>
                    <a:pt x="1913" y="1553"/>
                  </a:lnTo>
                  <a:lnTo>
                    <a:pt x="1891" y="1563"/>
                  </a:lnTo>
                  <a:lnTo>
                    <a:pt x="1859" y="1580"/>
                  </a:lnTo>
                  <a:lnTo>
                    <a:pt x="1827" y="1595"/>
                  </a:lnTo>
                  <a:lnTo>
                    <a:pt x="1794" y="1610"/>
                  </a:lnTo>
                  <a:lnTo>
                    <a:pt x="1761" y="1623"/>
                  </a:lnTo>
                  <a:lnTo>
                    <a:pt x="1726" y="1635"/>
                  </a:lnTo>
                  <a:lnTo>
                    <a:pt x="1692" y="1645"/>
                  </a:lnTo>
                  <a:lnTo>
                    <a:pt x="1657" y="1654"/>
                  </a:lnTo>
                  <a:lnTo>
                    <a:pt x="1621" y="1663"/>
                  </a:lnTo>
                  <a:lnTo>
                    <a:pt x="1586" y="1669"/>
                  </a:lnTo>
                  <a:lnTo>
                    <a:pt x="1550" y="1675"/>
                  </a:lnTo>
                  <a:lnTo>
                    <a:pt x="1512" y="1679"/>
                  </a:lnTo>
                  <a:lnTo>
                    <a:pt x="1475" y="1682"/>
                  </a:lnTo>
                  <a:lnTo>
                    <a:pt x="1437" y="1684"/>
                  </a:lnTo>
                  <a:lnTo>
                    <a:pt x="1399" y="1684"/>
                  </a:lnTo>
                  <a:lnTo>
                    <a:pt x="1360" y="1684"/>
                  </a:lnTo>
                  <a:lnTo>
                    <a:pt x="1321" y="1682"/>
                  </a:lnTo>
                  <a:lnTo>
                    <a:pt x="1320" y="1680"/>
                  </a:lnTo>
                  <a:lnTo>
                    <a:pt x="1320" y="1677"/>
                  </a:lnTo>
                  <a:lnTo>
                    <a:pt x="1363" y="1667"/>
                  </a:lnTo>
                  <a:lnTo>
                    <a:pt x="1406" y="1656"/>
                  </a:lnTo>
                  <a:lnTo>
                    <a:pt x="1447" y="1645"/>
                  </a:lnTo>
                  <a:lnTo>
                    <a:pt x="1487" y="1633"/>
                  </a:lnTo>
                  <a:lnTo>
                    <a:pt x="1526" y="1621"/>
                  </a:lnTo>
                  <a:lnTo>
                    <a:pt x="1565" y="1608"/>
                  </a:lnTo>
                  <a:lnTo>
                    <a:pt x="1601" y="1594"/>
                  </a:lnTo>
                  <a:lnTo>
                    <a:pt x="1636" y="1580"/>
                  </a:lnTo>
                  <a:lnTo>
                    <a:pt x="1661" y="1571"/>
                  </a:lnTo>
                  <a:lnTo>
                    <a:pt x="1685" y="1560"/>
                  </a:lnTo>
                  <a:lnTo>
                    <a:pt x="1707" y="1550"/>
                  </a:lnTo>
                  <a:lnTo>
                    <a:pt x="1730" y="1540"/>
                  </a:lnTo>
                  <a:lnTo>
                    <a:pt x="1750" y="1528"/>
                  </a:lnTo>
                  <a:lnTo>
                    <a:pt x="1770" y="1517"/>
                  </a:lnTo>
                  <a:lnTo>
                    <a:pt x="1790" y="1505"/>
                  </a:lnTo>
                  <a:lnTo>
                    <a:pt x="1808" y="1494"/>
                  </a:lnTo>
                  <a:lnTo>
                    <a:pt x="1826" y="1482"/>
                  </a:lnTo>
                  <a:lnTo>
                    <a:pt x="1842" y="1470"/>
                  </a:lnTo>
                  <a:lnTo>
                    <a:pt x="1858" y="1457"/>
                  </a:lnTo>
                  <a:lnTo>
                    <a:pt x="1873" y="1444"/>
                  </a:lnTo>
                  <a:lnTo>
                    <a:pt x="1887" y="1431"/>
                  </a:lnTo>
                  <a:lnTo>
                    <a:pt x="1901" y="1419"/>
                  </a:lnTo>
                  <a:lnTo>
                    <a:pt x="1913" y="1406"/>
                  </a:lnTo>
                  <a:lnTo>
                    <a:pt x="1925" y="1392"/>
                  </a:lnTo>
                  <a:lnTo>
                    <a:pt x="1934" y="1379"/>
                  </a:lnTo>
                  <a:lnTo>
                    <a:pt x="1944" y="1366"/>
                  </a:lnTo>
                  <a:lnTo>
                    <a:pt x="1953" y="1352"/>
                  </a:lnTo>
                  <a:lnTo>
                    <a:pt x="1961" y="1338"/>
                  </a:lnTo>
                  <a:lnTo>
                    <a:pt x="1972" y="1316"/>
                  </a:lnTo>
                  <a:lnTo>
                    <a:pt x="1983" y="1293"/>
                  </a:lnTo>
                  <a:lnTo>
                    <a:pt x="1990" y="1270"/>
                  </a:lnTo>
                  <a:lnTo>
                    <a:pt x="1996" y="1246"/>
                  </a:lnTo>
                  <a:lnTo>
                    <a:pt x="2002" y="1221"/>
                  </a:lnTo>
                  <a:lnTo>
                    <a:pt x="2004" y="1196"/>
                  </a:lnTo>
                  <a:lnTo>
                    <a:pt x="2006" y="1171"/>
                  </a:lnTo>
                  <a:lnTo>
                    <a:pt x="2005" y="1144"/>
                  </a:lnTo>
                  <a:lnTo>
                    <a:pt x="2003" y="1122"/>
                  </a:lnTo>
                  <a:lnTo>
                    <a:pt x="2000" y="1096"/>
                  </a:lnTo>
                  <a:lnTo>
                    <a:pt x="1994" y="1067"/>
                  </a:lnTo>
                  <a:lnTo>
                    <a:pt x="1987" y="1034"/>
                  </a:lnTo>
                  <a:lnTo>
                    <a:pt x="1978" y="998"/>
                  </a:lnTo>
                  <a:lnTo>
                    <a:pt x="1969" y="960"/>
                  </a:lnTo>
                  <a:lnTo>
                    <a:pt x="1957" y="917"/>
                  </a:lnTo>
                  <a:lnTo>
                    <a:pt x="1943" y="872"/>
                  </a:lnTo>
                  <a:lnTo>
                    <a:pt x="1891" y="691"/>
                  </a:lnTo>
                  <a:lnTo>
                    <a:pt x="1886" y="664"/>
                  </a:lnTo>
                  <a:lnTo>
                    <a:pt x="1881" y="638"/>
                  </a:lnTo>
                  <a:lnTo>
                    <a:pt x="1876" y="612"/>
                  </a:lnTo>
                  <a:lnTo>
                    <a:pt x="1872" y="587"/>
                  </a:lnTo>
                  <a:lnTo>
                    <a:pt x="1869" y="561"/>
                  </a:lnTo>
                  <a:lnTo>
                    <a:pt x="1866" y="536"/>
                  </a:lnTo>
                  <a:lnTo>
                    <a:pt x="1863" y="512"/>
                  </a:lnTo>
                  <a:lnTo>
                    <a:pt x="1860" y="488"/>
                  </a:lnTo>
                  <a:lnTo>
                    <a:pt x="1858" y="454"/>
                  </a:lnTo>
                  <a:lnTo>
                    <a:pt x="1849" y="466"/>
                  </a:lnTo>
                  <a:lnTo>
                    <a:pt x="1823" y="498"/>
                  </a:lnTo>
                  <a:lnTo>
                    <a:pt x="1782" y="547"/>
                  </a:lnTo>
                  <a:lnTo>
                    <a:pt x="1731" y="611"/>
                  </a:lnTo>
                  <a:lnTo>
                    <a:pt x="1669" y="689"/>
                  </a:lnTo>
                  <a:lnTo>
                    <a:pt x="1600" y="773"/>
                  </a:lnTo>
                  <a:lnTo>
                    <a:pt x="1526" y="865"/>
                  </a:lnTo>
                  <a:lnTo>
                    <a:pt x="1449" y="960"/>
                  </a:lnTo>
                  <a:lnTo>
                    <a:pt x="1372" y="1055"/>
                  </a:lnTo>
                  <a:lnTo>
                    <a:pt x="1298" y="1147"/>
                  </a:lnTo>
                  <a:lnTo>
                    <a:pt x="1227" y="1234"/>
                  </a:lnTo>
                  <a:lnTo>
                    <a:pt x="1164" y="1312"/>
                  </a:lnTo>
                  <a:lnTo>
                    <a:pt x="1109" y="1380"/>
                  </a:lnTo>
                  <a:lnTo>
                    <a:pt x="1066" y="1434"/>
                  </a:lnTo>
                  <a:lnTo>
                    <a:pt x="1037" y="1469"/>
                  </a:lnTo>
                  <a:lnTo>
                    <a:pt x="1025" y="1485"/>
                  </a:lnTo>
                  <a:lnTo>
                    <a:pt x="1017" y="1492"/>
                  </a:lnTo>
                  <a:lnTo>
                    <a:pt x="1014" y="1496"/>
                  </a:lnTo>
                  <a:lnTo>
                    <a:pt x="1000" y="1510"/>
                  </a:lnTo>
                  <a:lnTo>
                    <a:pt x="986" y="1523"/>
                  </a:lnTo>
                  <a:lnTo>
                    <a:pt x="971" y="1535"/>
                  </a:lnTo>
                  <a:lnTo>
                    <a:pt x="955" y="1547"/>
                  </a:lnTo>
                  <a:lnTo>
                    <a:pt x="939" y="1558"/>
                  </a:lnTo>
                  <a:lnTo>
                    <a:pt x="922" y="1569"/>
                  </a:lnTo>
                  <a:lnTo>
                    <a:pt x="903" y="1578"/>
                  </a:lnTo>
                  <a:lnTo>
                    <a:pt x="885" y="1588"/>
                  </a:lnTo>
                  <a:lnTo>
                    <a:pt x="866" y="1596"/>
                  </a:lnTo>
                  <a:lnTo>
                    <a:pt x="847" y="1605"/>
                  </a:lnTo>
                  <a:lnTo>
                    <a:pt x="826" y="1613"/>
                  </a:lnTo>
                  <a:lnTo>
                    <a:pt x="806" y="1619"/>
                  </a:lnTo>
                  <a:lnTo>
                    <a:pt x="786" y="1625"/>
                  </a:lnTo>
                  <a:lnTo>
                    <a:pt x="764" y="1631"/>
                  </a:lnTo>
                  <a:lnTo>
                    <a:pt x="743" y="1636"/>
                  </a:lnTo>
                  <a:lnTo>
                    <a:pt x="721" y="1640"/>
                  </a:lnTo>
                  <a:lnTo>
                    <a:pt x="700" y="1644"/>
                  </a:lnTo>
                  <a:lnTo>
                    <a:pt x="677" y="1647"/>
                  </a:lnTo>
                  <a:lnTo>
                    <a:pt x="655" y="1649"/>
                  </a:lnTo>
                  <a:lnTo>
                    <a:pt x="632" y="1650"/>
                  </a:lnTo>
                  <a:lnTo>
                    <a:pt x="610" y="1651"/>
                  </a:lnTo>
                  <a:lnTo>
                    <a:pt x="587" y="1651"/>
                  </a:lnTo>
                  <a:lnTo>
                    <a:pt x="565" y="1650"/>
                  </a:lnTo>
                  <a:lnTo>
                    <a:pt x="542" y="1649"/>
                  </a:lnTo>
                  <a:lnTo>
                    <a:pt x="520" y="1647"/>
                  </a:lnTo>
                  <a:lnTo>
                    <a:pt x="497" y="1645"/>
                  </a:lnTo>
                  <a:lnTo>
                    <a:pt x="475" y="1640"/>
                  </a:lnTo>
                  <a:lnTo>
                    <a:pt x="452" y="1636"/>
                  </a:lnTo>
                  <a:lnTo>
                    <a:pt x="431" y="1632"/>
                  </a:lnTo>
                  <a:lnTo>
                    <a:pt x="409" y="1625"/>
                  </a:lnTo>
                  <a:lnTo>
                    <a:pt x="388" y="1619"/>
                  </a:lnTo>
                  <a:lnTo>
                    <a:pt x="367" y="1611"/>
                  </a:lnTo>
                  <a:lnTo>
                    <a:pt x="342" y="1602"/>
                  </a:lnTo>
                  <a:lnTo>
                    <a:pt x="318" y="1591"/>
                  </a:lnTo>
                  <a:lnTo>
                    <a:pt x="295" y="1579"/>
                  </a:lnTo>
                  <a:lnTo>
                    <a:pt x="272" y="1566"/>
                  </a:lnTo>
                  <a:lnTo>
                    <a:pt x="250" y="1553"/>
                  </a:lnTo>
                  <a:lnTo>
                    <a:pt x="229" y="1538"/>
                  </a:lnTo>
                  <a:lnTo>
                    <a:pt x="209" y="1521"/>
                  </a:lnTo>
                  <a:lnTo>
                    <a:pt x="190" y="1504"/>
                  </a:lnTo>
                  <a:lnTo>
                    <a:pt x="171" y="1487"/>
                  </a:lnTo>
                  <a:lnTo>
                    <a:pt x="153" y="1468"/>
                  </a:lnTo>
                  <a:lnTo>
                    <a:pt x="136" y="1449"/>
                  </a:lnTo>
                  <a:lnTo>
                    <a:pt x="121" y="1429"/>
                  </a:lnTo>
                  <a:lnTo>
                    <a:pt x="106" y="1408"/>
                  </a:lnTo>
                  <a:lnTo>
                    <a:pt x="93" y="1386"/>
                  </a:lnTo>
                  <a:lnTo>
                    <a:pt x="81" y="1365"/>
                  </a:lnTo>
                  <a:lnTo>
                    <a:pt x="70" y="1341"/>
                  </a:lnTo>
                  <a:lnTo>
                    <a:pt x="60" y="1321"/>
                  </a:lnTo>
                  <a:lnTo>
                    <a:pt x="53" y="1301"/>
                  </a:lnTo>
                  <a:lnTo>
                    <a:pt x="46" y="1279"/>
                  </a:lnTo>
                  <a:lnTo>
                    <a:pt x="40" y="1259"/>
                  </a:lnTo>
                  <a:lnTo>
                    <a:pt x="36" y="1237"/>
                  </a:lnTo>
                  <a:lnTo>
                    <a:pt x="31" y="1216"/>
                  </a:lnTo>
                  <a:lnTo>
                    <a:pt x="29" y="1194"/>
                  </a:lnTo>
                  <a:lnTo>
                    <a:pt x="28" y="1173"/>
                  </a:lnTo>
                  <a:lnTo>
                    <a:pt x="27" y="1152"/>
                  </a:lnTo>
                  <a:lnTo>
                    <a:pt x="28" y="1130"/>
                  </a:lnTo>
                  <a:lnTo>
                    <a:pt x="29" y="1110"/>
                  </a:lnTo>
                  <a:lnTo>
                    <a:pt x="32" y="1088"/>
                  </a:lnTo>
                  <a:lnTo>
                    <a:pt x="36" y="1067"/>
                  </a:lnTo>
                  <a:lnTo>
                    <a:pt x="41" y="1047"/>
                  </a:lnTo>
                  <a:lnTo>
                    <a:pt x="46" y="1025"/>
                  </a:lnTo>
                  <a:lnTo>
                    <a:pt x="54" y="1005"/>
                  </a:lnTo>
                  <a:lnTo>
                    <a:pt x="62" y="983"/>
                  </a:lnTo>
                  <a:lnTo>
                    <a:pt x="72" y="962"/>
                  </a:lnTo>
                  <a:lnTo>
                    <a:pt x="83" y="941"/>
                  </a:lnTo>
                  <a:lnTo>
                    <a:pt x="94" y="922"/>
                  </a:lnTo>
                  <a:lnTo>
                    <a:pt x="108" y="903"/>
                  </a:lnTo>
                  <a:lnTo>
                    <a:pt x="122" y="885"/>
                  </a:lnTo>
                  <a:lnTo>
                    <a:pt x="136" y="868"/>
                  </a:lnTo>
                  <a:lnTo>
                    <a:pt x="152" y="851"/>
                  </a:lnTo>
                  <a:lnTo>
                    <a:pt x="168" y="835"/>
                  </a:lnTo>
                  <a:lnTo>
                    <a:pt x="187" y="820"/>
                  </a:lnTo>
                  <a:lnTo>
                    <a:pt x="205" y="807"/>
                  </a:lnTo>
                  <a:lnTo>
                    <a:pt x="223" y="794"/>
                  </a:lnTo>
                  <a:lnTo>
                    <a:pt x="242" y="782"/>
                  </a:lnTo>
                  <a:lnTo>
                    <a:pt x="263" y="771"/>
                  </a:lnTo>
                  <a:lnTo>
                    <a:pt x="283" y="760"/>
                  </a:lnTo>
                  <a:lnTo>
                    <a:pt x="304" y="752"/>
                  </a:lnTo>
                  <a:lnTo>
                    <a:pt x="326" y="743"/>
                  </a:lnTo>
                  <a:lnTo>
                    <a:pt x="348" y="736"/>
                  </a:lnTo>
                  <a:lnTo>
                    <a:pt x="371" y="730"/>
                  </a:lnTo>
                  <a:lnTo>
                    <a:pt x="393" y="725"/>
                  </a:lnTo>
                  <a:lnTo>
                    <a:pt x="417" y="721"/>
                  </a:lnTo>
                  <a:lnTo>
                    <a:pt x="441" y="717"/>
                  </a:lnTo>
                  <a:lnTo>
                    <a:pt x="464" y="715"/>
                  </a:lnTo>
                  <a:lnTo>
                    <a:pt x="489" y="714"/>
                  </a:lnTo>
                  <a:lnTo>
                    <a:pt x="513" y="714"/>
                  </a:lnTo>
                  <a:lnTo>
                    <a:pt x="538" y="715"/>
                  </a:lnTo>
                  <a:lnTo>
                    <a:pt x="562" y="719"/>
                  </a:lnTo>
                  <a:lnTo>
                    <a:pt x="586" y="722"/>
                  </a:lnTo>
                  <a:lnTo>
                    <a:pt x="611" y="727"/>
                  </a:lnTo>
                  <a:lnTo>
                    <a:pt x="637" y="732"/>
                  </a:lnTo>
                  <a:lnTo>
                    <a:pt x="660" y="740"/>
                  </a:lnTo>
                  <a:lnTo>
                    <a:pt x="685" y="749"/>
                  </a:lnTo>
                  <a:lnTo>
                    <a:pt x="705" y="756"/>
                  </a:lnTo>
                  <a:lnTo>
                    <a:pt x="725" y="765"/>
                  </a:lnTo>
                  <a:lnTo>
                    <a:pt x="744" y="773"/>
                  </a:lnTo>
                  <a:lnTo>
                    <a:pt x="763" y="783"/>
                  </a:lnTo>
                  <a:lnTo>
                    <a:pt x="781" y="794"/>
                  </a:lnTo>
                  <a:lnTo>
                    <a:pt x="800" y="805"/>
                  </a:lnTo>
                  <a:lnTo>
                    <a:pt x="818" y="817"/>
                  </a:lnTo>
                  <a:lnTo>
                    <a:pt x="836" y="829"/>
                  </a:lnTo>
                  <a:lnTo>
                    <a:pt x="853" y="842"/>
                  </a:lnTo>
                  <a:lnTo>
                    <a:pt x="870" y="855"/>
                  </a:lnTo>
                  <a:lnTo>
                    <a:pt x="887" y="869"/>
                  </a:lnTo>
                  <a:lnTo>
                    <a:pt x="903" y="884"/>
                  </a:lnTo>
                  <a:lnTo>
                    <a:pt x="918" y="898"/>
                  </a:lnTo>
                  <a:lnTo>
                    <a:pt x="933" y="914"/>
                  </a:lnTo>
                  <a:lnTo>
                    <a:pt x="948" y="929"/>
                  </a:lnTo>
                  <a:lnTo>
                    <a:pt x="962" y="945"/>
                  </a:lnTo>
                  <a:lnTo>
                    <a:pt x="976" y="961"/>
                  </a:lnTo>
                  <a:lnTo>
                    <a:pt x="989" y="978"/>
                  </a:lnTo>
                  <a:lnTo>
                    <a:pt x="1002" y="995"/>
                  </a:lnTo>
                  <a:lnTo>
                    <a:pt x="1014" y="1012"/>
                  </a:lnTo>
                  <a:lnTo>
                    <a:pt x="1025" y="1029"/>
                  </a:lnTo>
                  <a:lnTo>
                    <a:pt x="1035" y="1047"/>
                  </a:lnTo>
                  <a:lnTo>
                    <a:pt x="1045" y="1065"/>
                  </a:lnTo>
                  <a:lnTo>
                    <a:pt x="1055" y="1083"/>
                  </a:lnTo>
                  <a:lnTo>
                    <a:pt x="1063" y="1101"/>
                  </a:lnTo>
                  <a:lnTo>
                    <a:pt x="1071" y="1119"/>
                  </a:lnTo>
                  <a:lnTo>
                    <a:pt x="1077" y="1138"/>
                  </a:lnTo>
                  <a:lnTo>
                    <a:pt x="1084" y="1156"/>
                  </a:lnTo>
                  <a:lnTo>
                    <a:pt x="1089" y="1174"/>
                  </a:lnTo>
                  <a:lnTo>
                    <a:pt x="1093" y="1192"/>
                  </a:lnTo>
                  <a:lnTo>
                    <a:pt x="1097" y="1212"/>
                  </a:lnTo>
                  <a:lnTo>
                    <a:pt x="1100" y="1230"/>
                  </a:lnTo>
                  <a:lnTo>
                    <a:pt x="1104" y="1261"/>
                  </a:lnTo>
                  <a:lnTo>
                    <a:pt x="1124" y="1236"/>
                  </a:lnTo>
                  <a:close/>
                </a:path>
              </a:pathLst>
            </a:custGeom>
            <a:solidFill>
              <a:srgbClr val="E46F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273187" y="1930893"/>
              <a:ext cx="395307" cy="301640"/>
            </a:xfrm>
            <a:custGeom>
              <a:avLst/>
              <a:gdLst/>
              <a:ahLst/>
              <a:cxnLst>
                <a:cxn ang="0">
                  <a:pos x="2229" y="923"/>
                </a:cxn>
                <a:cxn ang="0">
                  <a:pos x="2208" y="779"/>
                </a:cxn>
                <a:cxn ang="0">
                  <a:pos x="2187" y="675"/>
                </a:cxn>
                <a:cxn ang="0">
                  <a:pos x="2151" y="519"/>
                </a:cxn>
                <a:cxn ang="0">
                  <a:pos x="2124" y="365"/>
                </a:cxn>
                <a:cxn ang="0">
                  <a:pos x="2117" y="196"/>
                </a:cxn>
                <a:cxn ang="0">
                  <a:pos x="2132" y="34"/>
                </a:cxn>
                <a:cxn ang="0">
                  <a:pos x="2050" y="49"/>
                </a:cxn>
                <a:cxn ang="0">
                  <a:pos x="1707" y="473"/>
                </a:cxn>
                <a:cxn ang="0">
                  <a:pos x="1287" y="990"/>
                </a:cxn>
                <a:cxn ang="0">
                  <a:pos x="1116" y="1178"/>
                </a:cxn>
                <a:cxn ang="0">
                  <a:pos x="1085" y="1086"/>
                </a:cxn>
                <a:cxn ang="0">
                  <a:pos x="1036" y="998"/>
                </a:cxn>
                <a:cxn ang="0">
                  <a:pos x="972" y="914"/>
                </a:cxn>
                <a:cxn ang="0">
                  <a:pos x="894" y="840"/>
                </a:cxn>
                <a:cxn ang="0">
                  <a:pos x="808" y="778"/>
                </a:cxn>
                <a:cxn ang="0">
                  <a:pos x="713" y="730"/>
                </a:cxn>
                <a:cxn ang="0">
                  <a:pos x="590" y="695"/>
                </a:cxn>
                <a:cxn ang="0">
                  <a:pos x="462" y="687"/>
                </a:cxn>
                <a:cxn ang="0">
                  <a:pos x="338" y="710"/>
                </a:cxn>
                <a:cxn ang="0">
                  <a:pos x="227" y="759"/>
                </a:cxn>
                <a:cxn ang="0">
                  <a:pos x="132" y="832"/>
                </a:cxn>
                <a:cxn ang="0">
                  <a:pos x="59" y="928"/>
                </a:cxn>
                <a:cxn ang="0">
                  <a:pos x="13" y="1043"/>
                </a:cxn>
                <a:cxn ang="0">
                  <a:pos x="0" y="1163"/>
                </a:cxn>
                <a:cxn ang="0">
                  <a:pos x="18" y="1282"/>
                </a:cxn>
                <a:cxn ang="0">
                  <a:pos x="65" y="1394"/>
                </a:cxn>
                <a:cxn ang="0">
                  <a:pos x="140" y="1493"/>
                </a:cxn>
                <a:cxn ang="0">
                  <a:pos x="238" y="1577"/>
                </a:cxn>
                <a:cxn ang="0">
                  <a:pos x="357" y="1637"/>
                </a:cxn>
                <a:cxn ang="0">
                  <a:pos x="465" y="1666"/>
                </a:cxn>
                <a:cxn ang="0">
                  <a:pos x="576" y="1678"/>
                </a:cxn>
                <a:cxn ang="0">
                  <a:pos x="689" y="1671"/>
                </a:cxn>
                <a:cxn ang="0">
                  <a:pos x="797" y="1649"/>
                </a:cxn>
                <a:cxn ang="0">
                  <a:pos x="897" y="1611"/>
                </a:cxn>
                <a:cxn ang="0">
                  <a:pos x="982" y="1559"/>
                </a:cxn>
                <a:cxn ang="0">
                  <a:pos x="1085" y="1445"/>
                </a:cxn>
                <a:cxn ang="0">
                  <a:pos x="1410" y="1047"/>
                </a:cxn>
                <a:cxn ang="0">
                  <a:pos x="1745" y="635"/>
                </a:cxn>
                <a:cxn ang="0">
                  <a:pos x="1842" y="565"/>
                </a:cxn>
                <a:cxn ang="0">
                  <a:pos x="1860" y="674"/>
                </a:cxn>
                <a:cxn ang="0">
                  <a:pos x="1890" y="788"/>
                </a:cxn>
                <a:cxn ang="0">
                  <a:pos x="1930" y="923"/>
                </a:cxn>
                <a:cxn ang="0">
                  <a:pos x="1972" y="1098"/>
                </a:cxn>
                <a:cxn ang="0">
                  <a:pos x="1977" y="1192"/>
                </a:cxn>
                <a:cxn ang="0">
                  <a:pos x="1962" y="1267"/>
                </a:cxn>
                <a:cxn ang="0">
                  <a:pos x="1930" y="1336"/>
                </a:cxn>
                <a:cxn ang="0">
                  <a:pos x="1880" y="1400"/>
                </a:cxn>
                <a:cxn ang="0">
                  <a:pos x="1809" y="1460"/>
                </a:cxn>
                <a:cxn ang="0">
                  <a:pos x="1715" y="1515"/>
                </a:cxn>
                <a:cxn ang="0">
                  <a:pos x="1590" y="1569"/>
                </a:cxn>
                <a:cxn ang="0">
                  <a:pos x="1390" y="1631"/>
                </a:cxn>
                <a:cxn ang="0">
                  <a:pos x="1308" y="1709"/>
                </a:cxn>
                <a:cxn ang="0">
                  <a:pos x="1507" y="1707"/>
                </a:cxn>
                <a:cxn ang="0">
                  <a:pos x="1696" y="1672"/>
                </a:cxn>
                <a:cxn ang="0">
                  <a:pos x="1871" y="1605"/>
                </a:cxn>
                <a:cxn ang="0">
                  <a:pos x="1984" y="1537"/>
                </a:cxn>
                <a:cxn ang="0">
                  <a:pos x="2070" y="1466"/>
                </a:cxn>
                <a:cxn ang="0">
                  <a:pos x="2137" y="1385"/>
                </a:cxn>
                <a:cxn ang="0">
                  <a:pos x="2188" y="1294"/>
                </a:cxn>
                <a:cxn ang="0">
                  <a:pos x="2221" y="1193"/>
                </a:cxn>
                <a:cxn ang="0">
                  <a:pos x="2236" y="1083"/>
                </a:cxn>
              </a:cxnLst>
              <a:rect l="0" t="0" r="r" b="b"/>
              <a:pathLst>
                <a:path w="2237" h="1712">
                  <a:moveTo>
                    <a:pt x="2237" y="1012"/>
                  </a:moveTo>
                  <a:lnTo>
                    <a:pt x="2237" y="1012"/>
                  </a:lnTo>
                  <a:lnTo>
                    <a:pt x="2235" y="982"/>
                  </a:lnTo>
                  <a:lnTo>
                    <a:pt x="2232" y="953"/>
                  </a:lnTo>
                  <a:lnTo>
                    <a:pt x="2229" y="923"/>
                  </a:lnTo>
                  <a:lnTo>
                    <a:pt x="2225" y="894"/>
                  </a:lnTo>
                  <a:lnTo>
                    <a:pt x="2222" y="865"/>
                  </a:lnTo>
                  <a:lnTo>
                    <a:pt x="2218" y="836"/>
                  </a:lnTo>
                  <a:lnTo>
                    <a:pt x="2214" y="807"/>
                  </a:lnTo>
                  <a:lnTo>
                    <a:pt x="2208" y="779"/>
                  </a:lnTo>
                  <a:lnTo>
                    <a:pt x="2205" y="761"/>
                  </a:lnTo>
                  <a:lnTo>
                    <a:pt x="2201" y="742"/>
                  </a:lnTo>
                  <a:lnTo>
                    <a:pt x="2196" y="721"/>
                  </a:lnTo>
                  <a:lnTo>
                    <a:pt x="2192" y="699"/>
                  </a:lnTo>
                  <a:lnTo>
                    <a:pt x="2187" y="675"/>
                  </a:lnTo>
                  <a:lnTo>
                    <a:pt x="2181" y="651"/>
                  </a:lnTo>
                  <a:lnTo>
                    <a:pt x="2175" y="624"/>
                  </a:lnTo>
                  <a:lnTo>
                    <a:pt x="2170" y="596"/>
                  </a:lnTo>
                  <a:lnTo>
                    <a:pt x="2160" y="556"/>
                  </a:lnTo>
                  <a:lnTo>
                    <a:pt x="2151" y="519"/>
                  </a:lnTo>
                  <a:lnTo>
                    <a:pt x="2144" y="483"/>
                  </a:lnTo>
                  <a:lnTo>
                    <a:pt x="2137" y="450"/>
                  </a:lnTo>
                  <a:lnTo>
                    <a:pt x="2132" y="420"/>
                  </a:lnTo>
                  <a:lnTo>
                    <a:pt x="2127" y="392"/>
                  </a:lnTo>
                  <a:lnTo>
                    <a:pt x="2124" y="365"/>
                  </a:lnTo>
                  <a:lnTo>
                    <a:pt x="2120" y="343"/>
                  </a:lnTo>
                  <a:lnTo>
                    <a:pt x="2118" y="307"/>
                  </a:lnTo>
                  <a:lnTo>
                    <a:pt x="2116" y="271"/>
                  </a:lnTo>
                  <a:lnTo>
                    <a:pt x="2116" y="234"/>
                  </a:lnTo>
                  <a:lnTo>
                    <a:pt x="2117" y="196"/>
                  </a:lnTo>
                  <a:lnTo>
                    <a:pt x="2118" y="159"/>
                  </a:lnTo>
                  <a:lnTo>
                    <a:pt x="2121" y="120"/>
                  </a:lnTo>
                  <a:lnTo>
                    <a:pt x="2126" y="81"/>
                  </a:lnTo>
                  <a:lnTo>
                    <a:pt x="2131" y="42"/>
                  </a:lnTo>
                  <a:lnTo>
                    <a:pt x="2132" y="34"/>
                  </a:lnTo>
                  <a:lnTo>
                    <a:pt x="2127" y="29"/>
                  </a:lnTo>
                  <a:lnTo>
                    <a:pt x="2100" y="9"/>
                  </a:lnTo>
                  <a:lnTo>
                    <a:pt x="2090" y="0"/>
                  </a:lnTo>
                  <a:lnTo>
                    <a:pt x="2080" y="13"/>
                  </a:lnTo>
                  <a:lnTo>
                    <a:pt x="2050" y="49"/>
                  </a:lnTo>
                  <a:lnTo>
                    <a:pt x="2004" y="107"/>
                  </a:lnTo>
                  <a:lnTo>
                    <a:pt x="1944" y="181"/>
                  </a:lnTo>
                  <a:lnTo>
                    <a:pt x="1872" y="269"/>
                  </a:lnTo>
                  <a:lnTo>
                    <a:pt x="1792" y="367"/>
                  </a:lnTo>
                  <a:lnTo>
                    <a:pt x="1707" y="473"/>
                  </a:lnTo>
                  <a:lnTo>
                    <a:pt x="1619" y="582"/>
                  </a:lnTo>
                  <a:lnTo>
                    <a:pt x="1530" y="691"/>
                  </a:lnTo>
                  <a:lnTo>
                    <a:pt x="1443" y="799"/>
                  </a:lnTo>
                  <a:lnTo>
                    <a:pt x="1361" y="899"/>
                  </a:lnTo>
                  <a:lnTo>
                    <a:pt x="1287" y="990"/>
                  </a:lnTo>
                  <a:lnTo>
                    <a:pt x="1223" y="1070"/>
                  </a:lnTo>
                  <a:lnTo>
                    <a:pt x="1172" y="1132"/>
                  </a:lnTo>
                  <a:lnTo>
                    <a:pt x="1138" y="1175"/>
                  </a:lnTo>
                  <a:lnTo>
                    <a:pt x="1121" y="1196"/>
                  </a:lnTo>
                  <a:lnTo>
                    <a:pt x="1116" y="1178"/>
                  </a:lnTo>
                  <a:lnTo>
                    <a:pt x="1112" y="1159"/>
                  </a:lnTo>
                  <a:lnTo>
                    <a:pt x="1107" y="1141"/>
                  </a:lnTo>
                  <a:lnTo>
                    <a:pt x="1100" y="1122"/>
                  </a:lnTo>
                  <a:lnTo>
                    <a:pt x="1093" y="1104"/>
                  </a:lnTo>
                  <a:lnTo>
                    <a:pt x="1085" y="1086"/>
                  </a:lnTo>
                  <a:lnTo>
                    <a:pt x="1077" y="1068"/>
                  </a:lnTo>
                  <a:lnTo>
                    <a:pt x="1067" y="1050"/>
                  </a:lnTo>
                  <a:lnTo>
                    <a:pt x="1057" y="1032"/>
                  </a:lnTo>
                  <a:lnTo>
                    <a:pt x="1047" y="1015"/>
                  </a:lnTo>
                  <a:lnTo>
                    <a:pt x="1036" y="998"/>
                  </a:lnTo>
                  <a:lnTo>
                    <a:pt x="1024" y="980"/>
                  </a:lnTo>
                  <a:lnTo>
                    <a:pt x="1011" y="964"/>
                  </a:lnTo>
                  <a:lnTo>
                    <a:pt x="998" y="946"/>
                  </a:lnTo>
                  <a:lnTo>
                    <a:pt x="986" y="930"/>
                  </a:lnTo>
                  <a:lnTo>
                    <a:pt x="972" y="914"/>
                  </a:lnTo>
                  <a:lnTo>
                    <a:pt x="958" y="899"/>
                  </a:lnTo>
                  <a:lnTo>
                    <a:pt x="943" y="883"/>
                  </a:lnTo>
                  <a:lnTo>
                    <a:pt x="927" y="869"/>
                  </a:lnTo>
                  <a:lnTo>
                    <a:pt x="912" y="854"/>
                  </a:lnTo>
                  <a:lnTo>
                    <a:pt x="894" y="840"/>
                  </a:lnTo>
                  <a:lnTo>
                    <a:pt x="878" y="826"/>
                  </a:lnTo>
                  <a:lnTo>
                    <a:pt x="861" y="814"/>
                  </a:lnTo>
                  <a:lnTo>
                    <a:pt x="844" y="802"/>
                  </a:lnTo>
                  <a:lnTo>
                    <a:pt x="826" y="789"/>
                  </a:lnTo>
                  <a:lnTo>
                    <a:pt x="808" y="778"/>
                  </a:lnTo>
                  <a:lnTo>
                    <a:pt x="789" y="767"/>
                  </a:lnTo>
                  <a:lnTo>
                    <a:pt x="771" y="757"/>
                  </a:lnTo>
                  <a:lnTo>
                    <a:pt x="752" y="747"/>
                  </a:lnTo>
                  <a:lnTo>
                    <a:pt x="733" y="739"/>
                  </a:lnTo>
                  <a:lnTo>
                    <a:pt x="713" y="730"/>
                  </a:lnTo>
                  <a:lnTo>
                    <a:pt x="694" y="722"/>
                  </a:lnTo>
                  <a:lnTo>
                    <a:pt x="668" y="713"/>
                  </a:lnTo>
                  <a:lnTo>
                    <a:pt x="643" y="705"/>
                  </a:lnTo>
                  <a:lnTo>
                    <a:pt x="616" y="700"/>
                  </a:lnTo>
                  <a:lnTo>
                    <a:pt x="590" y="695"/>
                  </a:lnTo>
                  <a:lnTo>
                    <a:pt x="564" y="690"/>
                  </a:lnTo>
                  <a:lnTo>
                    <a:pt x="539" y="688"/>
                  </a:lnTo>
                  <a:lnTo>
                    <a:pt x="513" y="687"/>
                  </a:lnTo>
                  <a:lnTo>
                    <a:pt x="487" y="686"/>
                  </a:lnTo>
                  <a:lnTo>
                    <a:pt x="462" y="687"/>
                  </a:lnTo>
                  <a:lnTo>
                    <a:pt x="437" y="689"/>
                  </a:lnTo>
                  <a:lnTo>
                    <a:pt x="411" y="694"/>
                  </a:lnTo>
                  <a:lnTo>
                    <a:pt x="387" y="698"/>
                  </a:lnTo>
                  <a:lnTo>
                    <a:pt x="363" y="703"/>
                  </a:lnTo>
                  <a:lnTo>
                    <a:pt x="338" y="710"/>
                  </a:lnTo>
                  <a:lnTo>
                    <a:pt x="316" y="717"/>
                  </a:lnTo>
                  <a:lnTo>
                    <a:pt x="292" y="726"/>
                  </a:lnTo>
                  <a:lnTo>
                    <a:pt x="270" y="736"/>
                  </a:lnTo>
                  <a:lnTo>
                    <a:pt x="248" y="747"/>
                  </a:lnTo>
                  <a:lnTo>
                    <a:pt x="227" y="759"/>
                  </a:lnTo>
                  <a:lnTo>
                    <a:pt x="207" y="772"/>
                  </a:lnTo>
                  <a:lnTo>
                    <a:pt x="187" y="785"/>
                  </a:lnTo>
                  <a:lnTo>
                    <a:pt x="168" y="800"/>
                  </a:lnTo>
                  <a:lnTo>
                    <a:pt x="150" y="816"/>
                  </a:lnTo>
                  <a:lnTo>
                    <a:pt x="132" y="832"/>
                  </a:lnTo>
                  <a:lnTo>
                    <a:pt x="115" y="849"/>
                  </a:lnTo>
                  <a:lnTo>
                    <a:pt x="99" y="868"/>
                  </a:lnTo>
                  <a:lnTo>
                    <a:pt x="85" y="886"/>
                  </a:lnTo>
                  <a:lnTo>
                    <a:pt x="72" y="907"/>
                  </a:lnTo>
                  <a:lnTo>
                    <a:pt x="59" y="928"/>
                  </a:lnTo>
                  <a:lnTo>
                    <a:pt x="47" y="950"/>
                  </a:lnTo>
                  <a:lnTo>
                    <a:pt x="36" y="972"/>
                  </a:lnTo>
                  <a:lnTo>
                    <a:pt x="28" y="995"/>
                  </a:lnTo>
                  <a:lnTo>
                    <a:pt x="19" y="1019"/>
                  </a:lnTo>
                  <a:lnTo>
                    <a:pt x="13" y="1043"/>
                  </a:lnTo>
                  <a:lnTo>
                    <a:pt x="7" y="1067"/>
                  </a:lnTo>
                  <a:lnTo>
                    <a:pt x="3" y="1091"/>
                  </a:lnTo>
                  <a:lnTo>
                    <a:pt x="1" y="1115"/>
                  </a:lnTo>
                  <a:lnTo>
                    <a:pt x="0" y="1139"/>
                  </a:lnTo>
                  <a:lnTo>
                    <a:pt x="0" y="1163"/>
                  </a:lnTo>
                  <a:lnTo>
                    <a:pt x="1" y="1188"/>
                  </a:lnTo>
                  <a:lnTo>
                    <a:pt x="3" y="1211"/>
                  </a:lnTo>
                  <a:lnTo>
                    <a:pt x="7" y="1235"/>
                  </a:lnTo>
                  <a:lnTo>
                    <a:pt x="12" y="1258"/>
                  </a:lnTo>
                  <a:lnTo>
                    <a:pt x="18" y="1282"/>
                  </a:lnTo>
                  <a:lnTo>
                    <a:pt x="25" y="1306"/>
                  </a:lnTo>
                  <a:lnTo>
                    <a:pt x="34" y="1328"/>
                  </a:lnTo>
                  <a:lnTo>
                    <a:pt x="44" y="1351"/>
                  </a:lnTo>
                  <a:lnTo>
                    <a:pt x="54" y="1372"/>
                  </a:lnTo>
                  <a:lnTo>
                    <a:pt x="65" y="1394"/>
                  </a:lnTo>
                  <a:lnTo>
                    <a:pt x="78" y="1415"/>
                  </a:lnTo>
                  <a:lnTo>
                    <a:pt x="92" y="1435"/>
                  </a:lnTo>
                  <a:lnTo>
                    <a:pt x="107" y="1456"/>
                  </a:lnTo>
                  <a:lnTo>
                    <a:pt x="123" y="1475"/>
                  </a:lnTo>
                  <a:lnTo>
                    <a:pt x="140" y="1493"/>
                  </a:lnTo>
                  <a:lnTo>
                    <a:pt x="157" y="1511"/>
                  </a:lnTo>
                  <a:lnTo>
                    <a:pt x="177" y="1529"/>
                  </a:lnTo>
                  <a:lnTo>
                    <a:pt x="196" y="1546"/>
                  </a:lnTo>
                  <a:lnTo>
                    <a:pt x="216" y="1562"/>
                  </a:lnTo>
                  <a:lnTo>
                    <a:pt x="238" y="1577"/>
                  </a:lnTo>
                  <a:lnTo>
                    <a:pt x="260" y="1590"/>
                  </a:lnTo>
                  <a:lnTo>
                    <a:pt x="283" y="1604"/>
                  </a:lnTo>
                  <a:lnTo>
                    <a:pt x="306" y="1615"/>
                  </a:lnTo>
                  <a:lnTo>
                    <a:pt x="331" y="1626"/>
                  </a:lnTo>
                  <a:lnTo>
                    <a:pt x="357" y="1637"/>
                  </a:lnTo>
                  <a:lnTo>
                    <a:pt x="378" y="1644"/>
                  </a:lnTo>
                  <a:lnTo>
                    <a:pt x="398" y="1651"/>
                  </a:lnTo>
                  <a:lnTo>
                    <a:pt x="421" y="1656"/>
                  </a:lnTo>
                  <a:lnTo>
                    <a:pt x="442" y="1662"/>
                  </a:lnTo>
                  <a:lnTo>
                    <a:pt x="465" y="1666"/>
                  </a:lnTo>
                  <a:lnTo>
                    <a:pt x="486" y="1669"/>
                  </a:lnTo>
                  <a:lnTo>
                    <a:pt x="509" y="1672"/>
                  </a:lnTo>
                  <a:lnTo>
                    <a:pt x="531" y="1674"/>
                  </a:lnTo>
                  <a:lnTo>
                    <a:pt x="554" y="1677"/>
                  </a:lnTo>
                  <a:lnTo>
                    <a:pt x="576" y="1678"/>
                  </a:lnTo>
                  <a:lnTo>
                    <a:pt x="599" y="1678"/>
                  </a:lnTo>
                  <a:lnTo>
                    <a:pt x="622" y="1677"/>
                  </a:lnTo>
                  <a:lnTo>
                    <a:pt x="644" y="1675"/>
                  </a:lnTo>
                  <a:lnTo>
                    <a:pt x="666" y="1674"/>
                  </a:lnTo>
                  <a:lnTo>
                    <a:pt x="689" y="1671"/>
                  </a:lnTo>
                  <a:lnTo>
                    <a:pt x="711" y="1668"/>
                  </a:lnTo>
                  <a:lnTo>
                    <a:pt x="733" y="1665"/>
                  </a:lnTo>
                  <a:lnTo>
                    <a:pt x="754" y="1659"/>
                  </a:lnTo>
                  <a:lnTo>
                    <a:pt x="776" y="1655"/>
                  </a:lnTo>
                  <a:lnTo>
                    <a:pt x="797" y="1649"/>
                  </a:lnTo>
                  <a:lnTo>
                    <a:pt x="817" y="1642"/>
                  </a:lnTo>
                  <a:lnTo>
                    <a:pt x="838" y="1636"/>
                  </a:lnTo>
                  <a:lnTo>
                    <a:pt x="858" y="1628"/>
                  </a:lnTo>
                  <a:lnTo>
                    <a:pt x="877" y="1620"/>
                  </a:lnTo>
                  <a:lnTo>
                    <a:pt x="897" y="1611"/>
                  </a:lnTo>
                  <a:lnTo>
                    <a:pt x="915" y="1601"/>
                  </a:lnTo>
                  <a:lnTo>
                    <a:pt x="933" y="1592"/>
                  </a:lnTo>
                  <a:lnTo>
                    <a:pt x="950" y="1581"/>
                  </a:lnTo>
                  <a:lnTo>
                    <a:pt x="966" y="1570"/>
                  </a:lnTo>
                  <a:lnTo>
                    <a:pt x="982" y="1559"/>
                  </a:lnTo>
                  <a:lnTo>
                    <a:pt x="998" y="1547"/>
                  </a:lnTo>
                  <a:lnTo>
                    <a:pt x="1012" y="1534"/>
                  </a:lnTo>
                  <a:lnTo>
                    <a:pt x="1022" y="1523"/>
                  </a:lnTo>
                  <a:lnTo>
                    <a:pt x="1047" y="1493"/>
                  </a:lnTo>
                  <a:lnTo>
                    <a:pt x="1085" y="1445"/>
                  </a:lnTo>
                  <a:lnTo>
                    <a:pt x="1136" y="1384"/>
                  </a:lnTo>
                  <a:lnTo>
                    <a:pt x="1196" y="1310"/>
                  </a:lnTo>
                  <a:lnTo>
                    <a:pt x="1263" y="1227"/>
                  </a:lnTo>
                  <a:lnTo>
                    <a:pt x="1335" y="1139"/>
                  </a:lnTo>
                  <a:lnTo>
                    <a:pt x="1410" y="1047"/>
                  </a:lnTo>
                  <a:lnTo>
                    <a:pt x="1485" y="955"/>
                  </a:lnTo>
                  <a:lnTo>
                    <a:pt x="1559" y="865"/>
                  </a:lnTo>
                  <a:lnTo>
                    <a:pt x="1627" y="779"/>
                  </a:lnTo>
                  <a:lnTo>
                    <a:pt x="1691" y="702"/>
                  </a:lnTo>
                  <a:lnTo>
                    <a:pt x="1745" y="635"/>
                  </a:lnTo>
                  <a:lnTo>
                    <a:pt x="1789" y="580"/>
                  </a:lnTo>
                  <a:lnTo>
                    <a:pt x="1820" y="542"/>
                  </a:lnTo>
                  <a:lnTo>
                    <a:pt x="1836" y="523"/>
                  </a:lnTo>
                  <a:lnTo>
                    <a:pt x="1839" y="543"/>
                  </a:lnTo>
                  <a:lnTo>
                    <a:pt x="1842" y="565"/>
                  </a:lnTo>
                  <a:lnTo>
                    <a:pt x="1845" y="586"/>
                  </a:lnTo>
                  <a:lnTo>
                    <a:pt x="1848" y="608"/>
                  </a:lnTo>
                  <a:lnTo>
                    <a:pt x="1851" y="629"/>
                  </a:lnTo>
                  <a:lnTo>
                    <a:pt x="1856" y="652"/>
                  </a:lnTo>
                  <a:lnTo>
                    <a:pt x="1860" y="674"/>
                  </a:lnTo>
                  <a:lnTo>
                    <a:pt x="1865" y="697"/>
                  </a:lnTo>
                  <a:lnTo>
                    <a:pt x="1867" y="704"/>
                  </a:lnTo>
                  <a:lnTo>
                    <a:pt x="1873" y="726"/>
                  </a:lnTo>
                  <a:lnTo>
                    <a:pt x="1881" y="755"/>
                  </a:lnTo>
                  <a:lnTo>
                    <a:pt x="1890" y="788"/>
                  </a:lnTo>
                  <a:lnTo>
                    <a:pt x="1900" y="821"/>
                  </a:lnTo>
                  <a:lnTo>
                    <a:pt x="1908" y="850"/>
                  </a:lnTo>
                  <a:lnTo>
                    <a:pt x="1914" y="870"/>
                  </a:lnTo>
                  <a:lnTo>
                    <a:pt x="1916" y="879"/>
                  </a:lnTo>
                  <a:lnTo>
                    <a:pt x="1930" y="923"/>
                  </a:lnTo>
                  <a:lnTo>
                    <a:pt x="1941" y="965"/>
                  </a:lnTo>
                  <a:lnTo>
                    <a:pt x="1951" y="1003"/>
                  </a:lnTo>
                  <a:lnTo>
                    <a:pt x="1960" y="1038"/>
                  </a:lnTo>
                  <a:lnTo>
                    <a:pt x="1967" y="1070"/>
                  </a:lnTo>
                  <a:lnTo>
                    <a:pt x="1972" y="1098"/>
                  </a:lnTo>
                  <a:lnTo>
                    <a:pt x="1976" y="1123"/>
                  </a:lnTo>
                  <a:lnTo>
                    <a:pt x="1978" y="1145"/>
                  </a:lnTo>
                  <a:lnTo>
                    <a:pt x="1978" y="1161"/>
                  </a:lnTo>
                  <a:lnTo>
                    <a:pt x="1978" y="1177"/>
                  </a:lnTo>
                  <a:lnTo>
                    <a:pt x="1977" y="1192"/>
                  </a:lnTo>
                  <a:lnTo>
                    <a:pt x="1975" y="1208"/>
                  </a:lnTo>
                  <a:lnTo>
                    <a:pt x="1972" y="1223"/>
                  </a:lnTo>
                  <a:lnTo>
                    <a:pt x="1969" y="1238"/>
                  </a:lnTo>
                  <a:lnTo>
                    <a:pt x="1966" y="1252"/>
                  </a:lnTo>
                  <a:lnTo>
                    <a:pt x="1962" y="1267"/>
                  </a:lnTo>
                  <a:lnTo>
                    <a:pt x="1956" y="1281"/>
                  </a:lnTo>
                  <a:lnTo>
                    <a:pt x="1951" y="1295"/>
                  </a:lnTo>
                  <a:lnTo>
                    <a:pt x="1945" y="1309"/>
                  </a:lnTo>
                  <a:lnTo>
                    <a:pt x="1937" y="1323"/>
                  </a:lnTo>
                  <a:lnTo>
                    <a:pt x="1930" y="1336"/>
                  </a:lnTo>
                  <a:lnTo>
                    <a:pt x="1921" y="1348"/>
                  </a:lnTo>
                  <a:lnTo>
                    <a:pt x="1912" y="1361"/>
                  </a:lnTo>
                  <a:lnTo>
                    <a:pt x="1903" y="1374"/>
                  </a:lnTo>
                  <a:lnTo>
                    <a:pt x="1892" y="1387"/>
                  </a:lnTo>
                  <a:lnTo>
                    <a:pt x="1880" y="1400"/>
                  </a:lnTo>
                  <a:lnTo>
                    <a:pt x="1867" y="1412"/>
                  </a:lnTo>
                  <a:lnTo>
                    <a:pt x="1854" y="1425"/>
                  </a:lnTo>
                  <a:lnTo>
                    <a:pt x="1840" y="1436"/>
                  </a:lnTo>
                  <a:lnTo>
                    <a:pt x="1825" y="1448"/>
                  </a:lnTo>
                  <a:lnTo>
                    <a:pt x="1809" y="1460"/>
                  </a:lnTo>
                  <a:lnTo>
                    <a:pt x="1791" y="1471"/>
                  </a:lnTo>
                  <a:lnTo>
                    <a:pt x="1773" y="1482"/>
                  </a:lnTo>
                  <a:lnTo>
                    <a:pt x="1755" y="1493"/>
                  </a:lnTo>
                  <a:lnTo>
                    <a:pt x="1736" y="1504"/>
                  </a:lnTo>
                  <a:lnTo>
                    <a:pt x="1715" y="1515"/>
                  </a:lnTo>
                  <a:lnTo>
                    <a:pt x="1694" y="1525"/>
                  </a:lnTo>
                  <a:lnTo>
                    <a:pt x="1672" y="1535"/>
                  </a:lnTo>
                  <a:lnTo>
                    <a:pt x="1650" y="1546"/>
                  </a:lnTo>
                  <a:lnTo>
                    <a:pt x="1626" y="1555"/>
                  </a:lnTo>
                  <a:lnTo>
                    <a:pt x="1590" y="1569"/>
                  </a:lnTo>
                  <a:lnTo>
                    <a:pt x="1552" y="1583"/>
                  </a:lnTo>
                  <a:lnTo>
                    <a:pt x="1513" y="1596"/>
                  </a:lnTo>
                  <a:lnTo>
                    <a:pt x="1473" y="1609"/>
                  </a:lnTo>
                  <a:lnTo>
                    <a:pt x="1431" y="1621"/>
                  </a:lnTo>
                  <a:lnTo>
                    <a:pt x="1390" y="1631"/>
                  </a:lnTo>
                  <a:lnTo>
                    <a:pt x="1346" y="1642"/>
                  </a:lnTo>
                  <a:lnTo>
                    <a:pt x="1302" y="1652"/>
                  </a:lnTo>
                  <a:lnTo>
                    <a:pt x="1289" y="1655"/>
                  </a:lnTo>
                  <a:lnTo>
                    <a:pt x="1297" y="1708"/>
                  </a:lnTo>
                  <a:lnTo>
                    <a:pt x="1308" y="1709"/>
                  </a:lnTo>
                  <a:lnTo>
                    <a:pt x="1349" y="1711"/>
                  </a:lnTo>
                  <a:lnTo>
                    <a:pt x="1390" y="1712"/>
                  </a:lnTo>
                  <a:lnTo>
                    <a:pt x="1429" y="1711"/>
                  </a:lnTo>
                  <a:lnTo>
                    <a:pt x="1469" y="1710"/>
                  </a:lnTo>
                  <a:lnTo>
                    <a:pt x="1507" y="1707"/>
                  </a:lnTo>
                  <a:lnTo>
                    <a:pt x="1546" y="1702"/>
                  </a:lnTo>
                  <a:lnTo>
                    <a:pt x="1585" y="1697"/>
                  </a:lnTo>
                  <a:lnTo>
                    <a:pt x="1622" y="1689"/>
                  </a:lnTo>
                  <a:lnTo>
                    <a:pt x="1660" y="1682"/>
                  </a:lnTo>
                  <a:lnTo>
                    <a:pt x="1696" y="1672"/>
                  </a:lnTo>
                  <a:lnTo>
                    <a:pt x="1731" y="1662"/>
                  </a:lnTo>
                  <a:lnTo>
                    <a:pt x="1768" y="1649"/>
                  </a:lnTo>
                  <a:lnTo>
                    <a:pt x="1802" y="1636"/>
                  </a:lnTo>
                  <a:lnTo>
                    <a:pt x="1837" y="1621"/>
                  </a:lnTo>
                  <a:lnTo>
                    <a:pt x="1871" y="1605"/>
                  </a:lnTo>
                  <a:lnTo>
                    <a:pt x="1904" y="1588"/>
                  </a:lnTo>
                  <a:lnTo>
                    <a:pt x="1925" y="1576"/>
                  </a:lnTo>
                  <a:lnTo>
                    <a:pt x="1946" y="1563"/>
                  </a:lnTo>
                  <a:lnTo>
                    <a:pt x="1966" y="1550"/>
                  </a:lnTo>
                  <a:lnTo>
                    <a:pt x="1984" y="1537"/>
                  </a:lnTo>
                  <a:lnTo>
                    <a:pt x="2004" y="1524"/>
                  </a:lnTo>
                  <a:lnTo>
                    <a:pt x="2021" y="1510"/>
                  </a:lnTo>
                  <a:lnTo>
                    <a:pt x="2038" y="1496"/>
                  </a:lnTo>
                  <a:lnTo>
                    <a:pt x="2054" y="1481"/>
                  </a:lnTo>
                  <a:lnTo>
                    <a:pt x="2070" y="1466"/>
                  </a:lnTo>
                  <a:lnTo>
                    <a:pt x="2085" y="1450"/>
                  </a:lnTo>
                  <a:lnTo>
                    <a:pt x="2099" y="1435"/>
                  </a:lnTo>
                  <a:lnTo>
                    <a:pt x="2113" y="1419"/>
                  </a:lnTo>
                  <a:lnTo>
                    <a:pt x="2126" y="1402"/>
                  </a:lnTo>
                  <a:lnTo>
                    <a:pt x="2137" y="1385"/>
                  </a:lnTo>
                  <a:lnTo>
                    <a:pt x="2149" y="1368"/>
                  </a:lnTo>
                  <a:lnTo>
                    <a:pt x="2160" y="1350"/>
                  </a:lnTo>
                  <a:lnTo>
                    <a:pt x="2170" y="1331"/>
                  </a:lnTo>
                  <a:lnTo>
                    <a:pt x="2179" y="1313"/>
                  </a:lnTo>
                  <a:lnTo>
                    <a:pt x="2188" y="1294"/>
                  </a:lnTo>
                  <a:lnTo>
                    <a:pt x="2195" y="1275"/>
                  </a:lnTo>
                  <a:lnTo>
                    <a:pt x="2203" y="1255"/>
                  </a:lnTo>
                  <a:lnTo>
                    <a:pt x="2209" y="1235"/>
                  </a:lnTo>
                  <a:lnTo>
                    <a:pt x="2216" y="1214"/>
                  </a:lnTo>
                  <a:lnTo>
                    <a:pt x="2221" y="1193"/>
                  </a:lnTo>
                  <a:lnTo>
                    <a:pt x="2225" y="1172"/>
                  </a:lnTo>
                  <a:lnTo>
                    <a:pt x="2229" y="1150"/>
                  </a:lnTo>
                  <a:lnTo>
                    <a:pt x="2232" y="1129"/>
                  </a:lnTo>
                  <a:lnTo>
                    <a:pt x="2234" y="1106"/>
                  </a:lnTo>
                  <a:lnTo>
                    <a:pt x="2236" y="1083"/>
                  </a:lnTo>
                  <a:lnTo>
                    <a:pt x="2237" y="1060"/>
                  </a:lnTo>
                  <a:lnTo>
                    <a:pt x="2237" y="1037"/>
                  </a:lnTo>
                  <a:lnTo>
                    <a:pt x="2237" y="1012"/>
                  </a:lnTo>
                  <a:close/>
                </a:path>
              </a:pathLst>
            </a:custGeom>
            <a:solidFill>
              <a:srgbClr val="E46F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503386" y="2132516"/>
              <a:ext cx="160345" cy="96842"/>
            </a:xfrm>
            <a:custGeom>
              <a:avLst/>
              <a:gdLst/>
              <a:ahLst/>
              <a:cxnLst>
                <a:cxn ang="0">
                  <a:pos x="903" y="28"/>
                </a:cxn>
                <a:cxn ang="0">
                  <a:pos x="880" y="81"/>
                </a:cxn>
                <a:cxn ang="0">
                  <a:pos x="854" y="131"/>
                </a:cxn>
                <a:cxn ang="0">
                  <a:pos x="821" y="177"/>
                </a:cxn>
                <a:cxn ang="0">
                  <a:pos x="784" y="221"/>
                </a:cxn>
                <a:cxn ang="0">
                  <a:pos x="741" y="262"/>
                </a:cxn>
                <a:cxn ang="0">
                  <a:pos x="693" y="301"/>
                </a:cxn>
                <a:cxn ang="0">
                  <a:pos x="639" y="335"/>
                </a:cxn>
                <a:cxn ang="0">
                  <a:pos x="586" y="364"/>
                </a:cxn>
                <a:cxn ang="0">
                  <a:pos x="536" y="387"/>
                </a:cxn>
                <a:cxn ang="0">
                  <a:pos x="486" y="408"/>
                </a:cxn>
                <a:cxn ang="0">
                  <a:pos x="435" y="426"/>
                </a:cxn>
                <a:cxn ang="0">
                  <a:pos x="382" y="441"/>
                </a:cxn>
                <a:cxn ang="0">
                  <a:pos x="329" y="453"/>
                </a:cxn>
                <a:cxn ang="0">
                  <a:pos x="274" y="462"/>
                </a:cxn>
                <a:cxn ang="0">
                  <a:pos x="218" y="469"/>
                </a:cxn>
                <a:cxn ang="0">
                  <a:pos x="168" y="479"/>
                </a:cxn>
                <a:cxn ang="0">
                  <a:pos x="121" y="491"/>
                </a:cxn>
                <a:cxn ang="0">
                  <a:pos x="74" y="504"/>
                </a:cxn>
                <a:cxn ang="0">
                  <a:pos x="24" y="516"/>
                </a:cxn>
                <a:cxn ang="0">
                  <a:pos x="4" y="550"/>
                </a:cxn>
                <a:cxn ang="0">
                  <a:pos x="85" y="554"/>
                </a:cxn>
                <a:cxn ang="0">
                  <a:pos x="164" y="551"/>
                </a:cxn>
                <a:cxn ang="0">
                  <a:pos x="240" y="544"/>
                </a:cxn>
                <a:cxn ang="0">
                  <a:pos x="315" y="532"/>
                </a:cxn>
                <a:cxn ang="0">
                  <a:pos x="388" y="514"/>
                </a:cxn>
                <a:cxn ang="0">
                  <a:pos x="458" y="491"/>
                </a:cxn>
                <a:cxn ang="0">
                  <a:pos x="527" y="464"/>
                </a:cxn>
                <a:cxn ang="0">
                  <a:pos x="593" y="430"/>
                </a:cxn>
                <a:cxn ang="0">
                  <a:pos x="659" y="392"/>
                </a:cxn>
                <a:cxn ang="0">
                  <a:pos x="716" y="348"/>
                </a:cxn>
                <a:cxn ang="0">
                  <a:pos x="767" y="301"/>
                </a:cxn>
                <a:cxn ang="0">
                  <a:pos x="811" y="248"/>
                </a:cxn>
                <a:cxn ang="0">
                  <a:pos x="847" y="192"/>
                </a:cxn>
                <a:cxn ang="0">
                  <a:pos x="875" y="132"/>
                </a:cxn>
                <a:cxn ang="0">
                  <a:pos x="898" y="69"/>
                </a:cxn>
                <a:cxn ang="0">
                  <a:pos x="912" y="0"/>
                </a:cxn>
              </a:cxnLst>
              <a:rect l="0" t="0" r="r" b="b"/>
              <a:pathLst>
                <a:path w="912" h="554">
                  <a:moveTo>
                    <a:pt x="912" y="0"/>
                  </a:moveTo>
                  <a:lnTo>
                    <a:pt x="903" y="28"/>
                  </a:lnTo>
                  <a:lnTo>
                    <a:pt x="892" y="55"/>
                  </a:lnTo>
                  <a:lnTo>
                    <a:pt x="880" y="81"/>
                  </a:lnTo>
                  <a:lnTo>
                    <a:pt x="868" y="107"/>
                  </a:lnTo>
                  <a:lnTo>
                    <a:pt x="854" y="131"/>
                  </a:lnTo>
                  <a:lnTo>
                    <a:pt x="839" y="155"/>
                  </a:lnTo>
                  <a:lnTo>
                    <a:pt x="821" y="177"/>
                  </a:lnTo>
                  <a:lnTo>
                    <a:pt x="803" y="200"/>
                  </a:lnTo>
                  <a:lnTo>
                    <a:pt x="784" y="221"/>
                  </a:lnTo>
                  <a:lnTo>
                    <a:pt x="764" y="243"/>
                  </a:lnTo>
                  <a:lnTo>
                    <a:pt x="741" y="262"/>
                  </a:lnTo>
                  <a:lnTo>
                    <a:pt x="718" y="281"/>
                  </a:lnTo>
                  <a:lnTo>
                    <a:pt x="693" y="301"/>
                  </a:lnTo>
                  <a:lnTo>
                    <a:pt x="666" y="318"/>
                  </a:lnTo>
                  <a:lnTo>
                    <a:pt x="639" y="335"/>
                  </a:lnTo>
                  <a:lnTo>
                    <a:pt x="610" y="351"/>
                  </a:lnTo>
                  <a:lnTo>
                    <a:pt x="586" y="364"/>
                  </a:lnTo>
                  <a:lnTo>
                    <a:pt x="561" y="376"/>
                  </a:lnTo>
                  <a:lnTo>
                    <a:pt x="536" y="387"/>
                  </a:lnTo>
                  <a:lnTo>
                    <a:pt x="512" y="398"/>
                  </a:lnTo>
                  <a:lnTo>
                    <a:pt x="486" y="408"/>
                  </a:lnTo>
                  <a:lnTo>
                    <a:pt x="460" y="417"/>
                  </a:lnTo>
                  <a:lnTo>
                    <a:pt x="435" y="426"/>
                  </a:lnTo>
                  <a:lnTo>
                    <a:pt x="409" y="434"/>
                  </a:lnTo>
                  <a:lnTo>
                    <a:pt x="382" y="441"/>
                  </a:lnTo>
                  <a:lnTo>
                    <a:pt x="355" y="447"/>
                  </a:lnTo>
                  <a:lnTo>
                    <a:pt x="329" y="453"/>
                  </a:lnTo>
                  <a:lnTo>
                    <a:pt x="302" y="458"/>
                  </a:lnTo>
                  <a:lnTo>
                    <a:pt x="274" y="462"/>
                  </a:lnTo>
                  <a:lnTo>
                    <a:pt x="246" y="467"/>
                  </a:lnTo>
                  <a:lnTo>
                    <a:pt x="218" y="469"/>
                  </a:lnTo>
                  <a:lnTo>
                    <a:pt x="190" y="471"/>
                  </a:lnTo>
                  <a:lnTo>
                    <a:pt x="168" y="479"/>
                  </a:lnTo>
                  <a:lnTo>
                    <a:pt x="144" y="485"/>
                  </a:lnTo>
                  <a:lnTo>
                    <a:pt x="121" y="491"/>
                  </a:lnTo>
                  <a:lnTo>
                    <a:pt x="97" y="498"/>
                  </a:lnTo>
                  <a:lnTo>
                    <a:pt x="74" y="504"/>
                  </a:lnTo>
                  <a:lnTo>
                    <a:pt x="49" y="510"/>
                  </a:lnTo>
                  <a:lnTo>
                    <a:pt x="24" y="516"/>
                  </a:lnTo>
                  <a:lnTo>
                    <a:pt x="0" y="521"/>
                  </a:lnTo>
                  <a:lnTo>
                    <a:pt x="4" y="550"/>
                  </a:lnTo>
                  <a:lnTo>
                    <a:pt x="45" y="553"/>
                  </a:lnTo>
                  <a:lnTo>
                    <a:pt x="85" y="554"/>
                  </a:lnTo>
                  <a:lnTo>
                    <a:pt x="124" y="554"/>
                  </a:lnTo>
                  <a:lnTo>
                    <a:pt x="164" y="551"/>
                  </a:lnTo>
                  <a:lnTo>
                    <a:pt x="202" y="548"/>
                  </a:lnTo>
                  <a:lnTo>
                    <a:pt x="240" y="544"/>
                  </a:lnTo>
                  <a:lnTo>
                    <a:pt x="277" y="539"/>
                  </a:lnTo>
                  <a:lnTo>
                    <a:pt x="315" y="532"/>
                  </a:lnTo>
                  <a:lnTo>
                    <a:pt x="351" y="524"/>
                  </a:lnTo>
                  <a:lnTo>
                    <a:pt x="388" y="514"/>
                  </a:lnTo>
                  <a:lnTo>
                    <a:pt x="423" y="503"/>
                  </a:lnTo>
                  <a:lnTo>
                    <a:pt x="458" y="491"/>
                  </a:lnTo>
                  <a:lnTo>
                    <a:pt x="493" y="479"/>
                  </a:lnTo>
                  <a:lnTo>
                    <a:pt x="527" y="464"/>
                  </a:lnTo>
                  <a:lnTo>
                    <a:pt x="560" y="447"/>
                  </a:lnTo>
                  <a:lnTo>
                    <a:pt x="593" y="430"/>
                  </a:lnTo>
                  <a:lnTo>
                    <a:pt x="626" y="411"/>
                  </a:lnTo>
                  <a:lnTo>
                    <a:pt x="659" y="392"/>
                  </a:lnTo>
                  <a:lnTo>
                    <a:pt x="689" y="370"/>
                  </a:lnTo>
                  <a:lnTo>
                    <a:pt x="716" y="348"/>
                  </a:lnTo>
                  <a:lnTo>
                    <a:pt x="742" y="324"/>
                  </a:lnTo>
                  <a:lnTo>
                    <a:pt x="767" y="301"/>
                  </a:lnTo>
                  <a:lnTo>
                    <a:pt x="789" y="275"/>
                  </a:lnTo>
                  <a:lnTo>
                    <a:pt x="811" y="248"/>
                  </a:lnTo>
                  <a:lnTo>
                    <a:pt x="830" y="221"/>
                  </a:lnTo>
                  <a:lnTo>
                    <a:pt x="847" y="192"/>
                  </a:lnTo>
                  <a:lnTo>
                    <a:pt x="862" y="163"/>
                  </a:lnTo>
                  <a:lnTo>
                    <a:pt x="875" y="132"/>
                  </a:lnTo>
                  <a:lnTo>
                    <a:pt x="887" y="101"/>
                  </a:lnTo>
                  <a:lnTo>
                    <a:pt x="898" y="69"/>
                  </a:lnTo>
                  <a:lnTo>
                    <a:pt x="905" y="35"/>
                  </a:lnTo>
                  <a:lnTo>
                    <a:pt x="912" y="0"/>
                  </a:lnTo>
                  <a:close/>
                </a:path>
              </a:pathLst>
            </a:custGeom>
            <a:solidFill>
              <a:srgbClr val="DF427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2274775" y="2002334"/>
              <a:ext cx="352442" cy="220673"/>
            </a:xfrm>
            <a:custGeom>
              <a:avLst/>
              <a:gdLst/>
              <a:ahLst/>
              <a:cxnLst>
                <a:cxn ang="0">
                  <a:pos x="1911" y="307"/>
                </a:cxn>
                <a:cxn ang="0">
                  <a:pos x="1887" y="222"/>
                </a:cxn>
                <a:cxn ang="0">
                  <a:pos x="1867" y="125"/>
                </a:cxn>
                <a:cxn ang="0">
                  <a:pos x="1853" y="24"/>
                </a:cxn>
                <a:cxn ang="0">
                  <a:pos x="1013" y="1030"/>
                </a:cxn>
                <a:cxn ang="0">
                  <a:pos x="949" y="1081"/>
                </a:cxn>
                <a:cxn ang="0">
                  <a:pos x="874" y="1120"/>
                </a:cxn>
                <a:cxn ang="0">
                  <a:pos x="790" y="1149"/>
                </a:cxn>
                <a:cxn ang="0">
                  <a:pos x="701" y="1167"/>
                </a:cxn>
                <a:cxn ang="0">
                  <a:pos x="610" y="1175"/>
                </a:cxn>
                <a:cxn ang="0">
                  <a:pos x="519" y="1171"/>
                </a:cxn>
                <a:cxn ang="0">
                  <a:pos x="430" y="1155"/>
                </a:cxn>
                <a:cxn ang="0">
                  <a:pos x="344" y="1127"/>
                </a:cxn>
                <a:cxn ang="0">
                  <a:pos x="264" y="1085"/>
                </a:cxn>
                <a:cxn ang="0">
                  <a:pos x="193" y="1033"/>
                </a:cxn>
                <a:cxn ang="0">
                  <a:pos x="133" y="972"/>
                </a:cxn>
                <a:cxn ang="0">
                  <a:pos x="85" y="904"/>
                </a:cxn>
                <a:cxn ang="0">
                  <a:pos x="49" y="830"/>
                </a:cxn>
                <a:cxn ang="0">
                  <a:pos x="26" y="752"/>
                </a:cxn>
                <a:cxn ang="0">
                  <a:pos x="18" y="670"/>
                </a:cxn>
                <a:cxn ang="0">
                  <a:pos x="14" y="631"/>
                </a:cxn>
                <a:cxn ang="0">
                  <a:pos x="0" y="723"/>
                </a:cxn>
                <a:cxn ang="0">
                  <a:pos x="6" y="814"/>
                </a:cxn>
                <a:cxn ang="0">
                  <a:pos x="29" y="903"/>
                </a:cxn>
                <a:cxn ang="0">
                  <a:pos x="69" y="986"/>
                </a:cxn>
                <a:cxn ang="0">
                  <a:pos x="125" y="1062"/>
                </a:cxn>
                <a:cxn ang="0">
                  <a:pos x="195" y="1129"/>
                </a:cxn>
                <a:cxn ang="0">
                  <a:pos x="278" y="1182"/>
                </a:cxn>
                <a:cxn ang="0">
                  <a:pos x="369" y="1221"/>
                </a:cxn>
                <a:cxn ang="0">
                  <a:pos x="456" y="1244"/>
                </a:cxn>
                <a:cxn ang="0">
                  <a:pos x="547" y="1253"/>
                </a:cxn>
                <a:cxn ang="0">
                  <a:pos x="639" y="1252"/>
                </a:cxn>
                <a:cxn ang="0">
                  <a:pos x="729" y="1239"/>
                </a:cxn>
                <a:cxn ang="0">
                  <a:pos x="815" y="1216"/>
                </a:cxn>
                <a:cxn ang="0">
                  <a:pos x="895" y="1181"/>
                </a:cxn>
                <a:cxn ang="0">
                  <a:pos x="965" y="1136"/>
                </a:cxn>
                <a:cxn ang="0">
                  <a:pos x="1011" y="1097"/>
                </a:cxn>
                <a:cxn ang="0">
                  <a:pos x="1842" y="153"/>
                </a:cxn>
                <a:cxn ang="0">
                  <a:pos x="1860" y="257"/>
                </a:cxn>
                <a:cxn ang="0">
                  <a:pos x="1881" y="340"/>
                </a:cxn>
                <a:cxn ang="0">
                  <a:pos x="1909" y="437"/>
                </a:cxn>
                <a:cxn ang="0">
                  <a:pos x="1952" y="591"/>
                </a:cxn>
                <a:cxn ang="0">
                  <a:pos x="1976" y="713"/>
                </a:cxn>
                <a:cxn ang="0">
                  <a:pos x="1978" y="776"/>
                </a:cxn>
                <a:cxn ang="0">
                  <a:pos x="1990" y="741"/>
                </a:cxn>
                <a:cxn ang="0">
                  <a:pos x="1997" y="673"/>
                </a:cxn>
                <a:cxn ang="0">
                  <a:pos x="1985" y="579"/>
                </a:cxn>
                <a:cxn ang="0">
                  <a:pos x="1947" y="431"/>
                </a:cxn>
              </a:cxnLst>
              <a:rect l="0" t="0" r="r" b="b"/>
              <a:pathLst>
                <a:path w="1997" h="1254">
                  <a:moveTo>
                    <a:pt x="1933" y="386"/>
                  </a:moveTo>
                  <a:lnTo>
                    <a:pt x="1926" y="358"/>
                  </a:lnTo>
                  <a:lnTo>
                    <a:pt x="1918" y="331"/>
                  </a:lnTo>
                  <a:lnTo>
                    <a:pt x="1911" y="307"/>
                  </a:lnTo>
                  <a:lnTo>
                    <a:pt x="1905" y="283"/>
                  </a:lnTo>
                  <a:lnTo>
                    <a:pt x="1899" y="261"/>
                  </a:lnTo>
                  <a:lnTo>
                    <a:pt x="1893" y="240"/>
                  </a:lnTo>
                  <a:lnTo>
                    <a:pt x="1887" y="222"/>
                  </a:lnTo>
                  <a:lnTo>
                    <a:pt x="1883" y="205"/>
                  </a:lnTo>
                  <a:lnTo>
                    <a:pt x="1877" y="178"/>
                  </a:lnTo>
                  <a:lnTo>
                    <a:pt x="1872" y="151"/>
                  </a:lnTo>
                  <a:lnTo>
                    <a:pt x="1867" y="125"/>
                  </a:lnTo>
                  <a:lnTo>
                    <a:pt x="1863" y="99"/>
                  </a:lnTo>
                  <a:lnTo>
                    <a:pt x="1860" y="74"/>
                  </a:lnTo>
                  <a:lnTo>
                    <a:pt x="1856" y="48"/>
                  </a:lnTo>
                  <a:lnTo>
                    <a:pt x="1853" y="24"/>
                  </a:lnTo>
                  <a:lnTo>
                    <a:pt x="1851" y="0"/>
                  </a:lnTo>
                  <a:lnTo>
                    <a:pt x="1028" y="1017"/>
                  </a:lnTo>
                  <a:lnTo>
                    <a:pt x="1028" y="1016"/>
                  </a:lnTo>
                  <a:lnTo>
                    <a:pt x="1013" y="1030"/>
                  </a:lnTo>
                  <a:lnTo>
                    <a:pt x="998" y="1044"/>
                  </a:lnTo>
                  <a:lnTo>
                    <a:pt x="983" y="1057"/>
                  </a:lnTo>
                  <a:lnTo>
                    <a:pt x="966" y="1069"/>
                  </a:lnTo>
                  <a:lnTo>
                    <a:pt x="949" y="1081"/>
                  </a:lnTo>
                  <a:lnTo>
                    <a:pt x="930" y="1091"/>
                  </a:lnTo>
                  <a:lnTo>
                    <a:pt x="912" y="1102"/>
                  </a:lnTo>
                  <a:lnTo>
                    <a:pt x="893" y="1112"/>
                  </a:lnTo>
                  <a:lnTo>
                    <a:pt x="874" y="1120"/>
                  </a:lnTo>
                  <a:lnTo>
                    <a:pt x="853" y="1129"/>
                  </a:lnTo>
                  <a:lnTo>
                    <a:pt x="833" y="1136"/>
                  </a:lnTo>
                  <a:lnTo>
                    <a:pt x="812" y="1144"/>
                  </a:lnTo>
                  <a:lnTo>
                    <a:pt x="790" y="1149"/>
                  </a:lnTo>
                  <a:lnTo>
                    <a:pt x="769" y="1156"/>
                  </a:lnTo>
                  <a:lnTo>
                    <a:pt x="746" y="1160"/>
                  </a:lnTo>
                  <a:lnTo>
                    <a:pt x="725" y="1164"/>
                  </a:lnTo>
                  <a:lnTo>
                    <a:pt x="701" y="1167"/>
                  </a:lnTo>
                  <a:lnTo>
                    <a:pt x="679" y="1171"/>
                  </a:lnTo>
                  <a:lnTo>
                    <a:pt x="656" y="1173"/>
                  </a:lnTo>
                  <a:lnTo>
                    <a:pt x="634" y="1174"/>
                  </a:lnTo>
                  <a:lnTo>
                    <a:pt x="610" y="1175"/>
                  </a:lnTo>
                  <a:lnTo>
                    <a:pt x="588" y="1175"/>
                  </a:lnTo>
                  <a:lnTo>
                    <a:pt x="564" y="1174"/>
                  </a:lnTo>
                  <a:lnTo>
                    <a:pt x="542" y="1173"/>
                  </a:lnTo>
                  <a:lnTo>
                    <a:pt x="519" y="1171"/>
                  </a:lnTo>
                  <a:lnTo>
                    <a:pt x="497" y="1167"/>
                  </a:lnTo>
                  <a:lnTo>
                    <a:pt x="474" y="1164"/>
                  </a:lnTo>
                  <a:lnTo>
                    <a:pt x="452" y="1160"/>
                  </a:lnTo>
                  <a:lnTo>
                    <a:pt x="430" y="1155"/>
                  </a:lnTo>
                  <a:lnTo>
                    <a:pt x="409" y="1148"/>
                  </a:lnTo>
                  <a:lnTo>
                    <a:pt x="387" y="1142"/>
                  </a:lnTo>
                  <a:lnTo>
                    <a:pt x="366" y="1135"/>
                  </a:lnTo>
                  <a:lnTo>
                    <a:pt x="344" y="1127"/>
                  </a:lnTo>
                  <a:lnTo>
                    <a:pt x="323" y="1117"/>
                  </a:lnTo>
                  <a:lnTo>
                    <a:pt x="303" y="1107"/>
                  </a:lnTo>
                  <a:lnTo>
                    <a:pt x="283" y="1097"/>
                  </a:lnTo>
                  <a:lnTo>
                    <a:pt x="264" y="1085"/>
                  </a:lnTo>
                  <a:lnTo>
                    <a:pt x="246" y="1073"/>
                  </a:lnTo>
                  <a:lnTo>
                    <a:pt x="228" y="1060"/>
                  </a:lnTo>
                  <a:lnTo>
                    <a:pt x="210" y="1047"/>
                  </a:lnTo>
                  <a:lnTo>
                    <a:pt x="193" y="1033"/>
                  </a:lnTo>
                  <a:lnTo>
                    <a:pt x="177" y="1018"/>
                  </a:lnTo>
                  <a:lnTo>
                    <a:pt x="162" y="1003"/>
                  </a:lnTo>
                  <a:lnTo>
                    <a:pt x="147" y="988"/>
                  </a:lnTo>
                  <a:lnTo>
                    <a:pt x="133" y="972"/>
                  </a:lnTo>
                  <a:lnTo>
                    <a:pt x="120" y="955"/>
                  </a:lnTo>
                  <a:lnTo>
                    <a:pt x="108" y="939"/>
                  </a:lnTo>
                  <a:lnTo>
                    <a:pt x="96" y="921"/>
                  </a:lnTo>
                  <a:lnTo>
                    <a:pt x="85" y="904"/>
                  </a:lnTo>
                  <a:lnTo>
                    <a:pt x="75" y="886"/>
                  </a:lnTo>
                  <a:lnTo>
                    <a:pt x="66" y="867"/>
                  </a:lnTo>
                  <a:lnTo>
                    <a:pt x="57" y="848"/>
                  </a:lnTo>
                  <a:lnTo>
                    <a:pt x="49" y="830"/>
                  </a:lnTo>
                  <a:lnTo>
                    <a:pt x="42" y="810"/>
                  </a:lnTo>
                  <a:lnTo>
                    <a:pt x="36" y="791"/>
                  </a:lnTo>
                  <a:lnTo>
                    <a:pt x="30" y="771"/>
                  </a:lnTo>
                  <a:lnTo>
                    <a:pt x="26" y="752"/>
                  </a:lnTo>
                  <a:lnTo>
                    <a:pt x="23" y="731"/>
                  </a:lnTo>
                  <a:lnTo>
                    <a:pt x="20" y="711"/>
                  </a:lnTo>
                  <a:lnTo>
                    <a:pt x="19" y="690"/>
                  </a:lnTo>
                  <a:lnTo>
                    <a:pt x="18" y="670"/>
                  </a:lnTo>
                  <a:lnTo>
                    <a:pt x="18" y="650"/>
                  </a:lnTo>
                  <a:lnTo>
                    <a:pt x="19" y="629"/>
                  </a:lnTo>
                  <a:lnTo>
                    <a:pt x="21" y="609"/>
                  </a:lnTo>
                  <a:lnTo>
                    <a:pt x="14" y="631"/>
                  </a:lnTo>
                  <a:lnTo>
                    <a:pt x="9" y="654"/>
                  </a:lnTo>
                  <a:lnTo>
                    <a:pt x="5" y="678"/>
                  </a:lnTo>
                  <a:lnTo>
                    <a:pt x="3" y="700"/>
                  </a:lnTo>
                  <a:lnTo>
                    <a:pt x="0" y="723"/>
                  </a:lnTo>
                  <a:lnTo>
                    <a:pt x="0" y="746"/>
                  </a:lnTo>
                  <a:lnTo>
                    <a:pt x="1" y="769"/>
                  </a:lnTo>
                  <a:lnTo>
                    <a:pt x="3" y="791"/>
                  </a:lnTo>
                  <a:lnTo>
                    <a:pt x="6" y="814"/>
                  </a:lnTo>
                  <a:lnTo>
                    <a:pt x="10" y="836"/>
                  </a:lnTo>
                  <a:lnTo>
                    <a:pt x="15" y="859"/>
                  </a:lnTo>
                  <a:lnTo>
                    <a:pt x="22" y="881"/>
                  </a:lnTo>
                  <a:lnTo>
                    <a:pt x="29" y="903"/>
                  </a:lnTo>
                  <a:lnTo>
                    <a:pt x="38" y="924"/>
                  </a:lnTo>
                  <a:lnTo>
                    <a:pt x="48" y="944"/>
                  </a:lnTo>
                  <a:lnTo>
                    <a:pt x="58" y="966"/>
                  </a:lnTo>
                  <a:lnTo>
                    <a:pt x="69" y="986"/>
                  </a:lnTo>
                  <a:lnTo>
                    <a:pt x="82" y="1006"/>
                  </a:lnTo>
                  <a:lnTo>
                    <a:pt x="96" y="1025"/>
                  </a:lnTo>
                  <a:lnTo>
                    <a:pt x="110" y="1044"/>
                  </a:lnTo>
                  <a:lnTo>
                    <a:pt x="125" y="1062"/>
                  </a:lnTo>
                  <a:lnTo>
                    <a:pt x="141" y="1080"/>
                  </a:lnTo>
                  <a:lnTo>
                    <a:pt x="158" y="1097"/>
                  </a:lnTo>
                  <a:lnTo>
                    <a:pt x="176" y="1113"/>
                  </a:lnTo>
                  <a:lnTo>
                    <a:pt x="195" y="1129"/>
                  </a:lnTo>
                  <a:lnTo>
                    <a:pt x="215" y="1143"/>
                  </a:lnTo>
                  <a:lnTo>
                    <a:pt x="235" y="1157"/>
                  </a:lnTo>
                  <a:lnTo>
                    <a:pt x="256" y="1171"/>
                  </a:lnTo>
                  <a:lnTo>
                    <a:pt x="278" y="1182"/>
                  </a:lnTo>
                  <a:lnTo>
                    <a:pt x="300" y="1194"/>
                  </a:lnTo>
                  <a:lnTo>
                    <a:pt x="324" y="1205"/>
                  </a:lnTo>
                  <a:lnTo>
                    <a:pt x="349" y="1215"/>
                  </a:lnTo>
                  <a:lnTo>
                    <a:pt x="369" y="1221"/>
                  </a:lnTo>
                  <a:lnTo>
                    <a:pt x="390" y="1227"/>
                  </a:lnTo>
                  <a:lnTo>
                    <a:pt x="412" y="1234"/>
                  </a:lnTo>
                  <a:lnTo>
                    <a:pt x="434" y="1239"/>
                  </a:lnTo>
                  <a:lnTo>
                    <a:pt x="456" y="1244"/>
                  </a:lnTo>
                  <a:lnTo>
                    <a:pt x="478" y="1247"/>
                  </a:lnTo>
                  <a:lnTo>
                    <a:pt x="502" y="1250"/>
                  </a:lnTo>
                  <a:lnTo>
                    <a:pt x="524" y="1252"/>
                  </a:lnTo>
                  <a:lnTo>
                    <a:pt x="547" y="1253"/>
                  </a:lnTo>
                  <a:lnTo>
                    <a:pt x="570" y="1254"/>
                  </a:lnTo>
                  <a:lnTo>
                    <a:pt x="593" y="1254"/>
                  </a:lnTo>
                  <a:lnTo>
                    <a:pt x="615" y="1253"/>
                  </a:lnTo>
                  <a:lnTo>
                    <a:pt x="639" y="1252"/>
                  </a:lnTo>
                  <a:lnTo>
                    <a:pt x="662" y="1250"/>
                  </a:lnTo>
                  <a:lnTo>
                    <a:pt x="684" y="1247"/>
                  </a:lnTo>
                  <a:lnTo>
                    <a:pt x="707" y="1244"/>
                  </a:lnTo>
                  <a:lnTo>
                    <a:pt x="729" y="1239"/>
                  </a:lnTo>
                  <a:lnTo>
                    <a:pt x="752" y="1235"/>
                  </a:lnTo>
                  <a:lnTo>
                    <a:pt x="773" y="1229"/>
                  </a:lnTo>
                  <a:lnTo>
                    <a:pt x="794" y="1223"/>
                  </a:lnTo>
                  <a:lnTo>
                    <a:pt x="815" y="1216"/>
                  </a:lnTo>
                  <a:lnTo>
                    <a:pt x="836" y="1208"/>
                  </a:lnTo>
                  <a:lnTo>
                    <a:pt x="857" y="1200"/>
                  </a:lnTo>
                  <a:lnTo>
                    <a:pt x="876" y="1191"/>
                  </a:lnTo>
                  <a:lnTo>
                    <a:pt x="895" y="1181"/>
                  </a:lnTo>
                  <a:lnTo>
                    <a:pt x="913" y="1171"/>
                  </a:lnTo>
                  <a:lnTo>
                    <a:pt x="932" y="1160"/>
                  </a:lnTo>
                  <a:lnTo>
                    <a:pt x="949" y="1148"/>
                  </a:lnTo>
                  <a:lnTo>
                    <a:pt x="965" y="1136"/>
                  </a:lnTo>
                  <a:lnTo>
                    <a:pt x="981" y="1124"/>
                  </a:lnTo>
                  <a:lnTo>
                    <a:pt x="996" y="1110"/>
                  </a:lnTo>
                  <a:lnTo>
                    <a:pt x="1011" y="1096"/>
                  </a:lnTo>
                  <a:lnTo>
                    <a:pt x="1011" y="1097"/>
                  </a:lnTo>
                  <a:lnTo>
                    <a:pt x="1834" y="79"/>
                  </a:lnTo>
                  <a:lnTo>
                    <a:pt x="1836" y="103"/>
                  </a:lnTo>
                  <a:lnTo>
                    <a:pt x="1839" y="128"/>
                  </a:lnTo>
                  <a:lnTo>
                    <a:pt x="1842" y="153"/>
                  </a:lnTo>
                  <a:lnTo>
                    <a:pt x="1846" y="178"/>
                  </a:lnTo>
                  <a:lnTo>
                    <a:pt x="1850" y="205"/>
                  </a:lnTo>
                  <a:lnTo>
                    <a:pt x="1854" y="231"/>
                  </a:lnTo>
                  <a:lnTo>
                    <a:pt x="1860" y="257"/>
                  </a:lnTo>
                  <a:lnTo>
                    <a:pt x="1865" y="284"/>
                  </a:lnTo>
                  <a:lnTo>
                    <a:pt x="1870" y="301"/>
                  </a:lnTo>
                  <a:lnTo>
                    <a:pt x="1876" y="321"/>
                  </a:lnTo>
                  <a:lnTo>
                    <a:pt x="1881" y="340"/>
                  </a:lnTo>
                  <a:lnTo>
                    <a:pt x="1887" y="362"/>
                  </a:lnTo>
                  <a:lnTo>
                    <a:pt x="1894" y="386"/>
                  </a:lnTo>
                  <a:lnTo>
                    <a:pt x="1901" y="411"/>
                  </a:lnTo>
                  <a:lnTo>
                    <a:pt x="1909" y="437"/>
                  </a:lnTo>
                  <a:lnTo>
                    <a:pt x="1916" y="465"/>
                  </a:lnTo>
                  <a:lnTo>
                    <a:pt x="1930" y="510"/>
                  </a:lnTo>
                  <a:lnTo>
                    <a:pt x="1942" y="552"/>
                  </a:lnTo>
                  <a:lnTo>
                    <a:pt x="1952" y="591"/>
                  </a:lnTo>
                  <a:lnTo>
                    <a:pt x="1960" y="626"/>
                  </a:lnTo>
                  <a:lnTo>
                    <a:pt x="1968" y="658"/>
                  </a:lnTo>
                  <a:lnTo>
                    <a:pt x="1973" y="687"/>
                  </a:lnTo>
                  <a:lnTo>
                    <a:pt x="1976" y="713"/>
                  </a:lnTo>
                  <a:lnTo>
                    <a:pt x="1978" y="734"/>
                  </a:lnTo>
                  <a:lnTo>
                    <a:pt x="1978" y="748"/>
                  </a:lnTo>
                  <a:lnTo>
                    <a:pt x="1978" y="762"/>
                  </a:lnTo>
                  <a:lnTo>
                    <a:pt x="1978" y="776"/>
                  </a:lnTo>
                  <a:lnTo>
                    <a:pt x="1977" y="789"/>
                  </a:lnTo>
                  <a:lnTo>
                    <a:pt x="1983" y="773"/>
                  </a:lnTo>
                  <a:lnTo>
                    <a:pt x="1987" y="757"/>
                  </a:lnTo>
                  <a:lnTo>
                    <a:pt x="1990" y="741"/>
                  </a:lnTo>
                  <a:lnTo>
                    <a:pt x="1992" y="725"/>
                  </a:lnTo>
                  <a:lnTo>
                    <a:pt x="1995" y="708"/>
                  </a:lnTo>
                  <a:lnTo>
                    <a:pt x="1996" y="690"/>
                  </a:lnTo>
                  <a:lnTo>
                    <a:pt x="1997" y="673"/>
                  </a:lnTo>
                  <a:lnTo>
                    <a:pt x="1996" y="655"/>
                  </a:lnTo>
                  <a:lnTo>
                    <a:pt x="1993" y="634"/>
                  </a:lnTo>
                  <a:lnTo>
                    <a:pt x="1990" y="608"/>
                  </a:lnTo>
                  <a:lnTo>
                    <a:pt x="1985" y="579"/>
                  </a:lnTo>
                  <a:lnTo>
                    <a:pt x="1978" y="547"/>
                  </a:lnTo>
                  <a:lnTo>
                    <a:pt x="1969" y="511"/>
                  </a:lnTo>
                  <a:lnTo>
                    <a:pt x="1959" y="473"/>
                  </a:lnTo>
                  <a:lnTo>
                    <a:pt x="1947" y="431"/>
                  </a:lnTo>
                  <a:lnTo>
                    <a:pt x="1933" y="386"/>
                  </a:lnTo>
                  <a:close/>
                </a:path>
              </a:pathLst>
            </a:custGeom>
            <a:solidFill>
              <a:srgbClr val="DF427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2274775" y="1934068"/>
              <a:ext cx="388957" cy="225436"/>
            </a:xfrm>
            <a:custGeom>
              <a:avLst/>
              <a:gdLst/>
              <a:ahLst/>
              <a:cxnLst>
                <a:cxn ang="0">
                  <a:pos x="717" y="807"/>
                </a:cxn>
                <a:cxn ang="0">
                  <a:pos x="792" y="851"/>
                </a:cxn>
                <a:cxn ang="0">
                  <a:pos x="862" y="904"/>
                </a:cxn>
                <a:cxn ang="0">
                  <a:pos x="925" y="965"/>
                </a:cxn>
                <a:cxn ang="0">
                  <a:pos x="980" y="1031"/>
                </a:cxn>
                <a:cxn ang="0">
                  <a:pos x="1025" y="1103"/>
                </a:cxn>
                <a:cxn ang="0">
                  <a:pos x="1058" y="1179"/>
                </a:cxn>
                <a:cxn ang="0">
                  <a:pos x="1078" y="1255"/>
                </a:cxn>
                <a:cxn ang="0">
                  <a:pos x="2081" y="128"/>
                </a:cxn>
                <a:cxn ang="0">
                  <a:pos x="2070" y="281"/>
                </a:cxn>
                <a:cxn ang="0">
                  <a:pos x="2079" y="415"/>
                </a:cxn>
                <a:cxn ang="0">
                  <a:pos x="2099" y="533"/>
                </a:cxn>
                <a:cxn ang="0">
                  <a:pos x="2130" y="674"/>
                </a:cxn>
                <a:cxn ang="0">
                  <a:pos x="2152" y="771"/>
                </a:cxn>
                <a:cxn ang="0">
                  <a:pos x="2168" y="857"/>
                </a:cxn>
                <a:cxn ang="0">
                  <a:pos x="2184" y="972"/>
                </a:cxn>
                <a:cxn ang="0">
                  <a:pos x="2193" y="1097"/>
                </a:cxn>
                <a:cxn ang="0">
                  <a:pos x="2189" y="1176"/>
                </a:cxn>
                <a:cxn ang="0">
                  <a:pos x="2204" y="1075"/>
                </a:cxn>
                <a:cxn ang="0">
                  <a:pos x="2204" y="965"/>
                </a:cxn>
                <a:cxn ang="0">
                  <a:pos x="2192" y="848"/>
                </a:cxn>
                <a:cxn ang="0">
                  <a:pos x="2174" y="745"/>
                </a:cxn>
                <a:cxn ang="0">
                  <a:pos x="2156" y="659"/>
                </a:cxn>
                <a:cxn ang="0">
                  <a:pos x="2129" y="540"/>
                </a:cxn>
                <a:cxn ang="0">
                  <a:pos x="2102" y="403"/>
                </a:cxn>
                <a:cxn ang="0">
                  <a:pos x="2088" y="289"/>
                </a:cxn>
                <a:cxn ang="0">
                  <a:pos x="2088" y="139"/>
                </a:cxn>
                <a:cxn ang="0">
                  <a:pos x="2075" y="0"/>
                </a:cxn>
                <a:cxn ang="0">
                  <a:pos x="1085" y="1151"/>
                </a:cxn>
                <a:cxn ang="0">
                  <a:pos x="1058" y="1075"/>
                </a:cxn>
                <a:cxn ang="0">
                  <a:pos x="1018" y="1001"/>
                </a:cxn>
                <a:cxn ang="0">
                  <a:pos x="968" y="932"/>
                </a:cxn>
                <a:cxn ang="0">
                  <a:pos x="909" y="867"/>
                </a:cxn>
                <a:cxn ang="0">
                  <a:pos x="841" y="810"/>
                </a:cxn>
                <a:cxn ang="0">
                  <a:pos x="770" y="762"/>
                </a:cxn>
                <a:cxn ang="0">
                  <a:pos x="692" y="724"/>
                </a:cxn>
                <a:cxn ang="0">
                  <a:pos x="597" y="694"/>
                </a:cxn>
                <a:cxn ang="0">
                  <a:pos x="495" y="682"/>
                </a:cxn>
                <a:cxn ang="0">
                  <a:pos x="397" y="687"/>
                </a:cxn>
                <a:cxn ang="0">
                  <a:pos x="303" y="711"/>
                </a:cxn>
                <a:cxn ang="0">
                  <a:pos x="218" y="751"/>
                </a:cxn>
                <a:cxn ang="0">
                  <a:pos x="142" y="806"/>
                </a:cxn>
                <a:cxn ang="0">
                  <a:pos x="80" y="876"/>
                </a:cxn>
                <a:cxn ang="0">
                  <a:pos x="32" y="958"/>
                </a:cxn>
                <a:cxn ang="0">
                  <a:pos x="5" y="1049"/>
                </a:cxn>
                <a:cxn ang="0">
                  <a:pos x="17" y="1025"/>
                </a:cxn>
                <a:cxn ang="0">
                  <a:pos x="65" y="942"/>
                </a:cxn>
                <a:cxn ang="0">
                  <a:pos x="128" y="873"/>
                </a:cxn>
                <a:cxn ang="0">
                  <a:pos x="203" y="817"/>
                </a:cxn>
                <a:cxn ang="0">
                  <a:pos x="288" y="777"/>
                </a:cxn>
                <a:cxn ang="0">
                  <a:pos x="383" y="754"/>
                </a:cxn>
                <a:cxn ang="0">
                  <a:pos x="481" y="747"/>
                </a:cxn>
                <a:cxn ang="0">
                  <a:pos x="582" y="760"/>
                </a:cxn>
              </a:cxnLst>
              <a:rect l="0" t="0" r="r" b="b"/>
              <a:pathLst>
                <a:path w="2207" h="1275">
                  <a:moveTo>
                    <a:pt x="658" y="783"/>
                  </a:moveTo>
                  <a:lnTo>
                    <a:pt x="677" y="790"/>
                  </a:lnTo>
                  <a:lnTo>
                    <a:pt x="698" y="799"/>
                  </a:lnTo>
                  <a:lnTo>
                    <a:pt x="717" y="807"/>
                  </a:lnTo>
                  <a:lnTo>
                    <a:pt x="735" y="817"/>
                  </a:lnTo>
                  <a:lnTo>
                    <a:pt x="755" y="828"/>
                  </a:lnTo>
                  <a:lnTo>
                    <a:pt x="773" y="839"/>
                  </a:lnTo>
                  <a:lnTo>
                    <a:pt x="792" y="851"/>
                  </a:lnTo>
                  <a:lnTo>
                    <a:pt x="809" y="863"/>
                  </a:lnTo>
                  <a:lnTo>
                    <a:pt x="827" y="876"/>
                  </a:lnTo>
                  <a:lnTo>
                    <a:pt x="845" y="890"/>
                  </a:lnTo>
                  <a:lnTo>
                    <a:pt x="862" y="904"/>
                  </a:lnTo>
                  <a:lnTo>
                    <a:pt x="878" y="919"/>
                  </a:lnTo>
                  <a:lnTo>
                    <a:pt x="894" y="934"/>
                  </a:lnTo>
                  <a:lnTo>
                    <a:pt x="910" y="949"/>
                  </a:lnTo>
                  <a:lnTo>
                    <a:pt x="925" y="965"/>
                  </a:lnTo>
                  <a:lnTo>
                    <a:pt x="939" y="981"/>
                  </a:lnTo>
                  <a:lnTo>
                    <a:pt x="953" y="997"/>
                  </a:lnTo>
                  <a:lnTo>
                    <a:pt x="967" y="1014"/>
                  </a:lnTo>
                  <a:lnTo>
                    <a:pt x="980" y="1031"/>
                  </a:lnTo>
                  <a:lnTo>
                    <a:pt x="991" y="1049"/>
                  </a:lnTo>
                  <a:lnTo>
                    <a:pt x="1003" y="1068"/>
                  </a:lnTo>
                  <a:lnTo>
                    <a:pt x="1014" y="1085"/>
                  </a:lnTo>
                  <a:lnTo>
                    <a:pt x="1025" y="1103"/>
                  </a:lnTo>
                  <a:lnTo>
                    <a:pt x="1034" y="1122"/>
                  </a:lnTo>
                  <a:lnTo>
                    <a:pt x="1043" y="1141"/>
                  </a:lnTo>
                  <a:lnTo>
                    <a:pt x="1050" y="1160"/>
                  </a:lnTo>
                  <a:lnTo>
                    <a:pt x="1058" y="1179"/>
                  </a:lnTo>
                  <a:lnTo>
                    <a:pt x="1064" y="1197"/>
                  </a:lnTo>
                  <a:lnTo>
                    <a:pt x="1070" y="1217"/>
                  </a:lnTo>
                  <a:lnTo>
                    <a:pt x="1075" y="1236"/>
                  </a:lnTo>
                  <a:lnTo>
                    <a:pt x="1078" y="1255"/>
                  </a:lnTo>
                  <a:lnTo>
                    <a:pt x="1081" y="1275"/>
                  </a:lnTo>
                  <a:lnTo>
                    <a:pt x="2061" y="66"/>
                  </a:lnTo>
                  <a:lnTo>
                    <a:pt x="2087" y="87"/>
                  </a:lnTo>
                  <a:lnTo>
                    <a:pt x="2081" y="128"/>
                  </a:lnTo>
                  <a:lnTo>
                    <a:pt x="2077" y="166"/>
                  </a:lnTo>
                  <a:lnTo>
                    <a:pt x="2074" y="205"/>
                  </a:lnTo>
                  <a:lnTo>
                    <a:pt x="2072" y="243"/>
                  </a:lnTo>
                  <a:lnTo>
                    <a:pt x="2070" y="281"/>
                  </a:lnTo>
                  <a:lnTo>
                    <a:pt x="2072" y="318"/>
                  </a:lnTo>
                  <a:lnTo>
                    <a:pt x="2073" y="355"/>
                  </a:lnTo>
                  <a:lnTo>
                    <a:pt x="2076" y="391"/>
                  </a:lnTo>
                  <a:lnTo>
                    <a:pt x="2079" y="415"/>
                  </a:lnTo>
                  <a:lnTo>
                    <a:pt x="2082" y="441"/>
                  </a:lnTo>
                  <a:lnTo>
                    <a:pt x="2087" y="470"/>
                  </a:lnTo>
                  <a:lnTo>
                    <a:pt x="2093" y="501"/>
                  </a:lnTo>
                  <a:lnTo>
                    <a:pt x="2099" y="533"/>
                  </a:lnTo>
                  <a:lnTo>
                    <a:pt x="2107" y="568"/>
                  </a:lnTo>
                  <a:lnTo>
                    <a:pt x="2115" y="606"/>
                  </a:lnTo>
                  <a:lnTo>
                    <a:pt x="2124" y="646"/>
                  </a:lnTo>
                  <a:lnTo>
                    <a:pt x="2130" y="674"/>
                  </a:lnTo>
                  <a:lnTo>
                    <a:pt x="2137" y="700"/>
                  </a:lnTo>
                  <a:lnTo>
                    <a:pt x="2142" y="726"/>
                  </a:lnTo>
                  <a:lnTo>
                    <a:pt x="2148" y="749"/>
                  </a:lnTo>
                  <a:lnTo>
                    <a:pt x="2152" y="771"/>
                  </a:lnTo>
                  <a:lnTo>
                    <a:pt x="2156" y="792"/>
                  </a:lnTo>
                  <a:lnTo>
                    <a:pt x="2160" y="812"/>
                  </a:lnTo>
                  <a:lnTo>
                    <a:pt x="2164" y="829"/>
                  </a:lnTo>
                  <a:lnTo>
                    <a:pt x="2168" y="857"/>
                  </a:lnTo>
                  <a:lnTo>
                    <a:pt x="2173" y="885"/>
                  </a:lnTo>
                  <a:lnTo>
                    <a:pt x="2177" y="914"/>
                  </a:lnTo>
                  <a:lnTo>
                    <a:pt x="2181" y="943"/>
                  </a:lnTo>
                  <a:lnTo>
                    <a:pt x="2184" y="972"/>
                  </a:lnTo>
                  <a:lnTo>
                    <a:pt x="2187" y="1001"/>
                  </a:lnTo>
                  <a:lnTo>
                    <a:pt x="2189" y="1030"/>
                  </a:lnTo>
                  <a:lnTo>
                    <a:pt x="2192" y="1060"/>
                  </a:lnTo>
                  <a:lnTo>
                    <a:pt x="2193" y="1097"/>
                  </a:lnTo>
                  <a:lnTo>
                    <a:pt x="2192" y="1131"/>
                  </a:lnTo>
                  <a:lnTo>
                    <a:pt x="2188" y="1166"/>
                  </a:lnTo>
                  <a:lnTo>
                    <a:pt x="2184" y="1200"/>
                  </a:lnTo>
                  <a:lnTo>
                    <a:pt x="2189" y="1176"/>
                  </a:lnTo>
                  <a:lnTo>
                    <a:pt x="2195" y="1151"/>
                  </a:lnTo>
                  <a:lnTo>
                    <a:pt x="2199" y="1127"/>
                  </a:lnTo>
                  <a:lnTo>
                    <a:pt x="2202" y="1101"/>
                  </a:lnTo>
                  <a:lnTo>
                    <a:pt x="2204" y="1075"/>
                  </a:lnTo>
                  <a:lnTo>
                    <a:pt x="2207" y="1048"/>
                  </a:lnTo>
                  <a:lnTo>
                    <a:pt x="2207" y="1022"/>
                  </a:lnTo>
                  <a:lnTo>
                    <a:pt x="2207" y="994"/>
                  </a:lnTo>
                  <a:lnTo>
                    <a:pt x="2204" y="965"/>
                  </a:lnTo>
                  <a:lnTo>
                    <a:pt x="2201" y="935"/>
                  </a:lnTo>
                  <a:lnTo>
                    <a:pt x="2198" y="906"/>
                  </a:lnTo>
                  <a:lnTo>
                    <a:pt x="2195" y="877"/>
                  </a:lnTo>
                  <a:lnTo>
                    <a:pt x="2192" y="848"/>
                  </a:lnTo>
                  <a:lnTo>
                    <a:pt x="2187" y="819"/>
                  </a:lnTo>
                  <a:lnTo>
                    <a:pt x="2183" y="791"/>
                  </a:lnTo>
                  <a:lnTo>
                    <a:pt x="2178" y="762"/>
                  </a:lnTo>
                  <a:lnTo>
                    <a:pt x="2174" y="745"/>
                  </a:lnTo>
                  <a:lnTo>
                    <a:pt x="2171" y="726"/>
                  </a:lnTo>
                  <a:lnTo>
                    <a:pt x="2167" y="705"/>
                  </a:lnTo>
                  <a:lnTo>
                    <a:pt x="2162" y="683"/>
                  </a:lnTo>
                  <a:lnTo>
                    <a:pt x="2156" y="659"/>
                  </a:lnTo>
                  <a:lnTo>
                    <a:pt x="2151" y="635"/>
                  </a:lnTo>
                  <a:lnTo>
                    <a:pt x="2145" y="608"/>
                  </a:lnTo>
                  <a:lnTo>
                    <a:pt x="2139" y="580"/>
                  </a:lnTo>
                  <a:lnTo>
                    <a:pt x="2129" y="540"/>
                  </a:lnTo>
                  <a:lnTo>
                    <a:pt x="2121" y="503"/>
                  </a:lnTo>
                  <a:lnTo>
                    <a:pt x="2113" y="467"/>
                  </a:lnTo>
                  <a:lnTo>
                    <a:pt x="2107" y="434"/>
                  </a:lnTo>
                  <a:lnTo>
                    <a:pt x="2102" y="403"/>
                  </a:lnTo>
                  <a:lnTo>
                    <a:pt x="2097" y="375"/>
                  </a:lnTo>
                  <a:lnTo>
                    <a:pt x="2093" y="348"/>
                  </a:lnTo>
                  <a:lnTo>
                    <a:pt x="2090" y="325"/>
                  </a:lnTo>
                  <a:lnTo>
                    <a:pt x="2088" y="289"/>
                  </a:lnTo>
                  <a:lnTo>
                    <a:pt x="2087" y="252"/>
                  </a:lnTo>
                  <a:lnTo>
                    <a:pt x="2085" y="215"/>
                  </a:lnTo>
                  <a:lnTo>
                    <a:pt x="2087" y="177"/>
                  </a:lnTo>
                  <a:lnTo>
                    <a:pt x="2088" y="139"/>
                  </a:lnTo>
                  <a:lnTo>
                    <a:pt x="2091" y="101"/>
                  </a:lnTo>
                  <a:lnTo>
                    <a:pt x="2095" y="61"/>
                  </a:lnTo>
                  <a:lnTo>
                    <a:pt x="2100" y="21"/>
                  </a:lnTo>
                  <a:lnTo>
                    <a:pt x="2075" y="0"/>
                  </a:lnTo>
                  <a:lnTo>
                    <a:pt x="1096" y="1208"/>
                  </a:lnTo>
                  <a:lnTo>
                    <a:pt x="1093" y="1190"/>
                  </a:lnTo>
                  <a:lnTo>
                    <a:pt x="1089" y="1171"/>
                  </a:lnTo>
                  <a:lnTo>
                    <a:pt x="1085" y="1151"/>
                  </a:lnTo>
                  <a:lnTo>
                    <a:pt x="1079" y="1132"/>
                  </a:lnTo>
                  <a:lnTo>
                    <a:pt x="1073" y="1113"/>
                  </a:lnTo>
                  <a:lnTo>
                    <a:pt x="1065" y="1093"/>
                  </a:lnTo>
                  <a:lnTo>
                    <a:pt x="1058" y="1075"/>
                  </a:lnTo>
                  <a:lnTo>
                    <a:pt x="1048" y="1056"/>
                  </a:lnTo>
                  <a:lnTo>
                    <a:pt x="1040" y="1038"/>
                  </a:lnTo>
                  <a:lnTo>
                    <a:pt x="1029" y="1019"/>
                  </a:lnTo>
                  <a:lnTo>
                    <a:pt x="1018" y="1001"/>
                  </a:lnTo>
                  <a:lnTo>
                    <a:pt x="1006" y="983"/>
                  </a:lnTo>
                  <a:lnTo>
                    <a:pt x="995" y="966"/>
                  </a:lnTo>
                  <a:lnTo>
                    <a:pt x="982" y="949"/>
                  </a:lnTo>
                  <a:lnTo>
                    <a:pt x="968" y="932"/>
                  </a:lnTo>
                  <a:lnTo>
                    <a:pt x="954" y="914"/>
                  </a:lnTo>
                  <a:lnTo>
                    <a:pt x="939" y="898"/>
                  </a:lnTo>
                  <a:lnTo>
                    <a:pt x="924" y="882"/>
                  </a:lnTo>
                  <a:lnTo>
                    <a:pt x="909" y="867"/>
                  </a:lnTo>
                  <a:lnTo>
                    <a:pt x="893" y="852"/>
                  </a:lnTo>
                  <a:lnTo>
                    <a:pt x="876" y="837"/>
                  </a:lnTo>
                  <a:lnTo>
                    <a:pt x="859" y="823"/>
                  </a:lnTo>
                  <a:lnTo>
                    <a:pt x="841" y="810"/>
                  </a:lnTo>
                  <a:lnTo>
                    <a:pt x="824" y="797"/>
                  </a:lnTo>
                  <a:lnTo>
                    <a:pt x="806" y="785"/>
                  </a:lnTo>
                  <a:lnTo>
                    <a:pt x="788" y="773"/>
                  </a:lnTo>
                  <a:lnTo>
                    <a:pt x="770" y="762"/>
                  </a:lnTo>
                  <a:lnTo>
                    <a:pt x="750" y="751"/>
                  </a:lnTo>
                  <a:lnTo>
                    <a:pt x="731" y="742"/>
                  </a:lnTo>
                  <a:lnTo>
                    <a:pt x="712" y="732"/>
                  </a:lnTo>
                  <a:lnTo>
                    <a:pt x="692" y="724"/>
                  </a:lnTo>
                  <a:lnTo>
                    <a:pt x="672" y="716"/>
                  </a:lnTo>
                  <a:lnTo>
                    <a:pt x="647" y="708"/>
                  </a:lnTo>
                  <a:lnTo>
                    <a:pt x="622" y="700"/>
                  </a:lnTo>
                  <a:lnTo>
                    <a:pt x="597" y="694"/>
                  </a:lnTo>
                  <a:lnTo>
                    <a:pt x="571" y="689"/>
                  </a:lnTo>
                  <a:lnTo>
                    <a:pt x="546" y="685"/>
                  </a:lnTo>
                  <a:lnTo>
                    <a:pt x="521" y="683"/>
                  </a:lnTo>
                  <a:lnTo>
                    <a:pt x="495" y="682"/>
                  </a:lnTo>
                  <a:lnTo>
                    <a:pt x="471" y="681"/>
                  </a:lnTo>
                  <a:lnTo>
                    <a:pt x="446" y="682"/>
                  </a:lnTo>
                  <a:lnTo>
                    <a:pt x="421" y="684"/>
                  </a:lnTo>
                  <a:lnTo>
                    <a:pt x="397" y="687"/>
                  </a:lnTo>
                  <a:lnTo>
                    <a:pt x="373" y="691"/>
                  </a:lnTo>
                  <a:lnTo>
                    <a:pt x="350" y="697"/>
                  </a:lnTo>
                  <a:lnTo>
                    <a:pt x="326" y="703"/>
                  </a:lnTo>
                  <a:lnTo>
                    <a:pt x="303" y="711"/>
                  </a:lnTo>
                  <a:lnTo>
                    <a:pt x="281" y="719"/>
                  </a:lnTo>
                  <a:lnTo>
                    <a:pt x="260" y="729"/>
                  </a:lnTo>
                  <a:lnTo>
                    <a:pt x="238" y="740"/>
                  </a:lnTo>
                  <a:lnTo>
                    <a:pt x="218" y="751"/>
                  </a:lnTo>
                  <a:lnTo>
                    <a:pt x="197" y="763"/>
                  </a:lnTo>
                  <a:lnTo>
                    <a:pt x="178" y="777"/>
                  </a:lnTo>
                  <a:lnTo>
                    <a:pt x="160" y="791"/>
                  </a:lnTo>
                  <a:lnTo>
                    <a:pt x="142" y="806"/>
                  </a:lnTo>
                  <a:lnTo>
                    <a:pt x="126" y="822"/>
                  </a:lnTo>
                  <a:lnTo>
                    <a:pt x="108" y="839"/>
                  </a:lnTo>
                  <a:lnTo>
                    <a:pt x="93" y="858"/>
                  </a:lnTo>
                  <a:lnTo>
                    <a:pt x="80" y="876"/>
                  </a:lnTo>
                  <a:lnTo>
                    <a:pt x="66" y="895"/>
                  </a:lnTo>
                  <a:lnTo>
                    <a:pt x="54" y="915"/>
                  </a:lnTo>
                  <a:lnTo>
                    <a:pt x="42" y="937"/>
                  </a:lnTo>
                  <a:lnTo>
                    <a:pt x="32" y="958"/>
                  </a:lnTo>
                  <a:lnTo>
                    <a:pt x="23" y="981"/>
                  </a:lnTo>
                  <a:lnTo>
                    <a:pt x="15" y="1003"/>
                  </a:lnTo>
                  <a:lnTo>
                    <a:pt x="9" y="1027"/>
                  </a:lnTo>
                  <a:lnTo>
                    <a:pt x="5" y="1049"/>
                  </a:lnTo>
                  <a:lnTo>
                    <a:pt x="0" y="1072"/>
                  </a:lnTo>
                  <a:lnTo>
                    <a:pt x="5" y="1060"/>
                  </a:lnTo>
                  <a:lnTo>
                    <a:pt x="9" y="1047"/>
                  </a:lnTo>
                  <a:lnTo>
                    <a:pt x="17" y="1025"/>
                  </a:lnTo>
                  <a:lnTo>
                    <a:pt x="28" y="1002"/>
                  </a:lnTo>
                  <a:lnTo>
                    <a:pt x="39" y="982"/>
                  </a:lnTo>
                  <a:lnTo>
                    <a:pt x="52" y="962"/>
                  </a:lnTo>
                  <a:lnTo>
                    <a:pt x="65" y="942"/>
                  </a:lnTo>
                  <a:lnTo>
                    <a:pt x="80" y="923"/>
                  </a:lnTo>
                  <a:lnTo>
                    <a:pt x="95" y="906"/>
                  </a:lnTo>
                  <a:lnTo>
                    <a:pt x="111" y="889"/>
                  </a:lnTo>
                  <a:lnTo>
                    <a:pt x="128" y="873"/>
                  </a:lnTo>
                  <a:lnTo>
                    <a:pt x="145" y="858"/>
                  </a:lnTo>
                  <a:lnTo>
                    <a:pt x="164" y="843"/>
                  </a:lnTo>
                  <a:lnTo>
                    <a:pt x="183" y="830"/>
                  </a:lnTo>
                  <a:lnTo>
                    <a:pt x="203" y="817"/>
                  </a:lnTo>
                  <a:lnTo>
                    <a:pt x="223" y="805"/>
                  </a:lnTo>
                  <a:lnTo>
                    <a:pt x="245" y="795"/>
                  </a:lnTo>
                  <a:lnTo>
                    <a:pt x="267" y="786"/>
                  </a:lnTo>
                  <a:lnTo>
                    <a:pt x="288" y="777"/>
                  </a:lnTo>
                  <a:lnTo>
                    <a:pt x="312" y="770"/>
                  </a:lnTo>
                  <a:lnTo>
                    <a:pt x="335" y="763"/>
                  </a:lnTo>
                  <a:lnTo>
                    <a:pt x="358" y="758"/>
                  </a:lnTo>
                  <a:lnTo>
                    <a:pt x="383" y="754"/>
                  </a:lnTo>
                  <a:lnTo>
                    <a:pt x="406" y="750"/>
                  </a:lnTo>
                  <a:lnTo>
                    <a:pt x="431" y="748"/>
                  </a:lnTo>
                  <a:lnTo>
                    <a:pt x="457" y="747"/>
                  </a:lnTo>
                  <a:lnTo>
                    <a:pt x="481" y="747"/>
                  </a:lnTo>
                  <a:lnTo>
                    <a:pt x="506" y="749"/>
                  </a:lnTo>
                  <a:lnTo>
                    <a:pt x="532" y="751"/>
                  </a:lnTo>
                  <a:lnTo>
                    <a:pt x="556" y="755"/>
                  </a:lnTo>
                  <a:lnTo>
                    <a:pt x="582" y="760"/>
                  </a:lnTo>
                  <a:lnTo>
                    <a:pt x="608" y="766"/>
                  </a:lnTo>
                  <a:lnTo>
                    <a:pt x="632" y="774"/>
                  </a:lnTo>
                  <a:lnTo>
                    <a:pt x="658" y="783"/>
                  </a:lnTo>
                  <a:close/>
                </a:path>
              </a:pathLst>
            </a:custGeom>
            <a:solidFill>
              <a:srgbClr val="F2D1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148A71-8EC5-496C-8447-15790D4C249C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4B05662-6D0B-4E31-B4B8-5DA4C6FCDE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직사각형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81345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16000" indent="-216000" algn="ctr" latinLnBrk="0">
              <a:spcAft>
                <a:spcPts val="600"/>
              </a:spcAft>
              <a:buFont typeface="Arial" pitchFamily="34" charset="0"/>
              <a:buChar char="•"/>
            </a:pPr>
            <a:endParaRPr lang="ko-KR" altLang="en-US" sz="2000" dirty="0" smtClean="0">
              <a:latin typeface="+mn-ea"/>
            </a:endParaRPr>
          </a:p>
        </p:txBody>
      </p:sp>
      <p:grpSp>
        <p:nvGrpSpPr>
          <p:cNvPr id="14" name="그룹 95"/>
          <p:cNvGrpSpPr/>
          <p:nvPr userDrawn="1"/>
        </p:nvGrpSpPr>
        <p:grpSpPr>
          <a:xfrm>
            <a:off x="153385" y="116632"/>
            <a:ext cx="322858" cy="360040"/>
            <a:chOff x="2352566" y="1810237"/>
            <a:chExt cx="2219434" cy="2475034"/>
          </a:xfrm>
        </p:grpSpPr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2352566" y="1810237"/>
              <a:ext cx="2219434" cy="2475034"/>
            </a:xfrm>
            <a:custGeom>
              <a:avLst/>
              <a:gdLst/>
              <a:ahLst/>
              <a:cxnLst>
                <a:cxn ang="0">
                  <a:pos x="11713" y="4574"/>
                </a:cxn>
                <a:cxn ang="0">
                  <a:pos x="11289" y="4003"/>
                </a:cxn>
                <a:cxn ang="0">
                  <a:pos x="10934" y="3574"/>
                </a:cxn>
                <a:cxn ang="0">
                  <a:pos x="10547" y="3135"/>
                </a:cxn>
                <a:cxn ang="0">
                  <a:pos x="9990" y="2515"/>
                </a:cxn>
                <a:cxn ang="0">
                  <a:pos x="9520" y="1948"/>
                </a:cxn>
                <a:cxn ang="0">
                  <a:pos x="9111" y="1326"/>
                </a:cxn>
                <a:cxn ang="0">
                  <a:pos x="8716" y="528"/>
                </a:cxn>
                <a:cxn ang="0">
                  <a:pos x="8549" y="123"/>
                </a:cxn>
                <a:cxn ang="0">
                  <a:pos x="8484" y="71"/>
                </a:cxn>
                <a:cxn ang="0">
                  <a:pos x="8074" y="2"/>
                </a:cxn>
                <a:cxn ang="0">
                  <a:pos x="7967" y="62"/>
                </a:cxn>
                <a:cxn ang="0">
                  <a:pos x="7802" y="897"/>
                </a:cxn>
                <a:cxn ang="0">
                  <a:pos x="6810" y="6628"/>
                </a:cxn>
                <a:cxn ang="0">
                  <a:pos x="6154" y="8712"/>
                </a:cxn>
                <a:cxn ang="0">
                  <a:pos x="5350" y="8237"/>
                </a:cxn>
                <a:cxn ang="0">
                  <a:pos x="4430" y="7936"/>
                </a:cxn>
                <a:cxn ang="0">
                  <a:pos x="3463" y="7832"/>
                </a:cxn>
                <a:cxn ang="0">
                  <a:pos x="2368" y="7994"/>
                </a:cxn>
                <a:cxn ang="0">
                  <a:pos x="1220" y="8592"/>
                </a:cxn>
                <a:cxn ang="0">
                  <a:pos x="406" y="9523"/>
                </a:cxn>
                <a:cxn ang="0">
                  <a:pos x="19" y="10675"/>
                </a:cxn>
                <a:cxn ang="0">
                  <a:pos x="146" y="11912"/>
                </a:cxn>
                <a:cxn ang="0">
                  <a:pos x="763" y="12960"/>
                </a:cxn>
                <a:cxn ang="0">
                  <a:pos x="1750" y="13690"/>
                </a:cxn>
                <a:cxn ang="0">
                  <a:pos x="2984" y="14020"/>
                </a:cxn>
                <a:cxn ang="0">
                  <a:pos x="4233" y="13899"/>
                </a:cxn>
                <a:cxn ang="0">
                  <a:pos x="5269" y="13469"/>
                </a:cxn>
                <a:cxn ang="0">
                  <a:pos x="6166" y="12807"/>
                </a:cxn>
                <a:cxn ang="0">
                  <a:pos x="6833" y="11981"/>
                </a:cxn>
                <a:cxn ang="0">
                  <a:pos x="7095" y="11402"/>
                </a:cxn>
                <a:cxn ang="0">
                  <a:pos x="7783" y="7540"/>
                </a:cxn>
                <a:cxn ang="0">
                  <a:pos x="8146" y="5463"/>
                </a:cxn>
                <a:cxn ang="0">
                  <a:pos x="8498" y="4182"/>
                </a:cxn>
                <a:cxn ang="0">
                  <a:pos x="8836" y="4587"/>
                </a:cxn>
                <a:cxn ang="0">
                  <a:pos x="9035" y="4787"/>
                </a:cxn>
                <a:cxn ang="0">
                  <a:pos x="9838" y="5587"/>
                </a:cxn>
                <a:cxn ang="0">
                  <a:pos x="10452" y="6231"/>
                </a:cxn>
                <a:cxn ang="0">
                  <a:pos x="10788" y="6699"/>
                </a:cxn>
                <a:cxn ang="0">
                  <a:pos x="10966" y="7179"/>
                </a:cxn>
                <a:cxn ang="0">
                  <a:pos x="11006" y="7557"/>
                </a:cxn>
                <a:cxn ang="0">
                  <a:pos x="10977" y="7890"/>
                </a:cxn>
                <a:cxn ang="0">
                  <a:pos x="10873" y="8275"/>
                </a:cxn>
                <a:cxn ang="0">
                  <a:pos x="10691" y="8684"/>
                </a:cxn>
                <a:cxn ang="0">
                  <a:pos x="10429" y="9117"/>
                </a:cxn>
                <a:cxn ang="0">
                  <a:pos x="10091" y="9572"/>
                </a:cxn>
                <a:cxn ang="0">
                  <a:pos x="9453" y="10292"/>
                </a:cxn>
                <a:cxn ang="0">
                  <a:pos x="8691" y="11016"/>
                </a:cxn>
                <a:cxn ang="0">
                  <a:pos x="8578" y="11173"/>
                </a:cxn>
                <a:cxn ang="0">
                  <a:pos x="8605" y="11281"/>
                </a:cxn>
                <a:cxn ang="0">
                  <a:pos x="8881" y="11591"/>
                </a:cxn>
                <a:cxn ang="0">
                  <a:pos x="8986" y="11598"/>
                </a:cxn>
                <a:cxn ang="0">
                  <a:pos x="9624" y="11273"/>
                </a:cxn>
                <a:cxn ang="0">
                  <a:pos x="10425" y="10739"/>
                </a:cxn>
                <a:cxn ang="0">
                  <a:pos x="11124" y="10116"/>
                </a:cxn>
                <a:cxn ang="0">
                  <a:pos x="11715" y="9404"/>
                </a:cxn>
                <a:cxn ang="0">
                  <a:pos x="12256" y="8469"/>
                </a:cxn>
                <a:cxn ang="0">
                  <a:pos x="12551" y="7429"/>
                </a:cxn>
                <a:cxn ang="0">
                  <a:pos x="12527" y="6386"/>
                </a:cxn>
                <a:cxn ang="0">
                  <a:pos x="12182" y="5344"/>
                </a:cxn>
              </a:cxnLst>
              <a:rect l="0" t="0" r="r" b="b"/>
              <a:pathLst>
                <a:path w="12580" h="14030">
                  <a:moveTo>
                    <a:pt x="11970" y="4954"/>
                  </a:moveTo>
                  <a:lnTo>
                    <a:pt x="11968" y="4950"/>
                  </a:lnTo>
                  <a:lnTo>
                    <a:pt x="11966" y="4946"/>
                  </a:lnTo>
                  <a:lnTo>
                    <a:pt x="11916" y="4871"/>
                  </a:lnTo>
                  <a:lnTo>
                    <a:pt x="11865" y="4796"/>
                  </a:lnTo>
                  <a:lnTo>
                    <a:pt x="11815" y="4722"/>
                  </a:lnTo>
                  <a:lnTo>
                    <a:pt x="11765" y="4648"/>
                  </a:lnTo>
                  <a:lnTo>
                    <a:pt x="11713" y="4574"/>
                  </a:lnTo>
                  <a:lnTo>
                    <a:pt x="11661" y="4501"/>
                  </a:lnTo>
                  <a:lnTo>
                    <a:pt x="11609" y="4428"/>
                  </a:lnTo>
                  <a:lnTo>
                    <a:pt x="11557" y="4356"/>
                  </a:lnTo>
                  <a:lnTo>
                    <a:pt x="11503" y="4285"/>
                  </a:lnTo>
                  <a:lnTo>
                    <a:pt x="11451" y="4213"/>
                  </a:lnTo>
                  <a:lnTo>
                    <a:pt x="11397" y="4142"/>
                  </a:lnTo>
                  <a:lnTo>
                    <a:pt x="11342" y="4072"/>
                  </a:lnTo>
                  <a:lnTo>
                    <a:pt x="11289" y="4003"/>
                  </a:lnTo>
                  <a:lnTo>
                    <a:pt x="11234" y="3933"/>
                  </a:lnTo>
                  <a:lnTo>
                    <a:pt x="11179" y="3864"/>
                  </a:lnTo>
                  <a:lnTo>
                    <a:pt x="11125" y="3797"/>
                  </a:lnTo>
                  <a:lnTo>
                    <a:pt x="11089" y="3755"/>
                  </a:lnTo>
                  <a:lnTo>
                    <a:pt x="11053" y="3712"/>
                  </a:lnTo>
                  <a:lnTo>
                    <a:pt x="11014" y="3668"/>
                  </a:lnTo>
                  <a:lnTo>
                    <a:pt x="10975" y="3622"/>
                  </a:lnTo>
                  <a:lnTo>
                    <a:pt x="10934" y="3574"/>
                  </a:lnTo>
                  <a:lnTo>
                    <a:pt x="10891" y="3525"/>
                  </a:lnTo>
                  <a:lnTo>
                    <a:pt x="10846" y="3474"/>
                  </a:lnTo>
                  <a:lnTo>
                    <a:pt x="10800" y="3422"/>
                  </a:lnTo>
                  <a:lnTo>
                    <a:pt x="10753" y="3368"/>
                  </a:lnTo>
                  <a:lnTo>
                    <a:pt x="10704" y="3312"/>
                  </a:lnTo>
                  <a:lnTo>
                    <a:pt x="10653" y="3254"/>
                  </a:lnTo>
                  <a:lnTo>
                    <a:pt x="10601" y="3196"/>
                  </a:lnTo>
                  <a:lnTo>
                    <a:pt x="10547" y="3135"/>
                  </a:lnTo>
                  <a:lnTo>
                    <a:pt x="10492" y="3073"/>
                  </a:lnTo>
                  <a:lnTo>
                    <a:pt x="10435" y="3010"/>
                  </a:lnTo>
                  <a:lnTo>
                    <a:pt x="10377" y="2946"/>
                  </a:lnTo>
                  <a:lnTo>
                    <a:pt x="10293" y="2855"/>
                  </a:lnTo>
                  <a:lnTo>
                    <a:pt x="10213" y="2766"/>
                  </a:lnTo>
                  <a:lnTo>
                    <a:pt x="10136" y="2680"/>
                  </a:lnTo>
                  <a:lnTo>
                    <a:pt x="10061" y="2596"/>
                  </a:lnTo>
                  <a:lnTo>
                    <a:pt x="9990" y="2515"/>
                  </a:lnTo>
                  <a:lnTo>
                    <a:pt x="9920" y="2435"/>
                  </a:lnTo>
                  <a:lnTo>
                    <a:pt x="9855" y="2358"/>
                  </a:lnTo>
                  <a:lnTo>
                    <a:pt x="9792" y="2283"/>
                  </a:lnTo>
                  <a:lnTo>
                    <a:pt x="9732" y="2211"/>
                  </a:lnTo>
                  <a:lnTo>
                    <a:pt x="9674" y="2142"/>
                  </a:lnTo>
                  <a:lnTo>
                    <a:pt x="9619" y="2074"/>
                  </a:lnTo>
                  <a:lnTo>
                    <a:pt x="9569" y="2010"/>
                  </a:lnTo>
                  <a:lnTo>
                    <a:pt x="9520" y="1948"/>
                  </a:lnTo>
                  <a:lnTo>
                    <a:pt x="9475" y="1888"/>
                  </a:lnTo>
                  <a:lnTo>
                    <a:pt x="9432" y="1830"/>
                  </a:lnTo>
                  <a:lnTo>
                    <a:pt x="9392" y="1774"/>
                  </a:lnTo>
                  <a:lnTo>
                    <a:pt x="9334" y="1688"/>
                  </a:lnTo>
                  <a:lnTo>
                    <a:pt x="9277" y="1600"/>
                  </a:lnTo>
                  <a:lnTo>
                    <a:pt x="9221" y="1510"/>
                  </a:lnTo>
                  <a:lnTo>
                    <a:pt x="9166" y="1419"/>
                  </a:lnTo>
                  <a:lnTo>
                    <a:pt x="9111" y="1326"/>
                  </a:lnTo>
                  <a:lnTo>
                    <a:pt x="9059" y="1232"/>
                  </a:lnTo>
                  <a:lnTo>
                    <a:pt x="9006" y="1136"/>
                  </a:lnTo>
                  <a:lnTo>
                    <a:pt x="8955" y="1039"/>
                  </a:lnTo>
                  <a:lnTo>
                    <a:pt x="8906" y="939"/>
                  </a:lnTo>
                  <a:lnTo>
                    <a:pt x="8856" y="838"/>
                  </a:lnTo>
                  <a:lnTo>
                    <a:pt x="8808" y="736"/>
                  </a:lnTo>
                  <a:lnTo>
                    <a:pt x="8762" y="632"/>
                  </a:lnTo>
                  <a:lnTo>
                    <a:pt x="8716" y="528"/>
                  </a:lnTo>
                  <a:lnTo>
                    <a:pt x="8672" y="421"/>
                  </a:lnTo>
                  <a:lnTo>
                    <a:pt x="8628" y="314"/>
                  </a:lnTo>
                  <a:lnTo>
                    <a:pt x="8586" y="205"/>
                  </a:lnTo>
                  <a:lnTo>
                    <a:pt x="8569" y="161"/>
                  </a:lnTo>
                  <a:lnTo>
                    <a:pt x="8565" y="151"/>
                  </a:lnTo>
                  <a:lnTo>
                    <a:pt x="8561" y="141"/>
                  </a:lnTo>
                  <a:lnTo>
                    <a:pt x="8555" y="132"/>
                  </a:lnTo>
                  <a:lnTo>
                    <a:pt x="8549" y="123"/>
                  </a:lnTo>
                  <a:lnTo>
                    <a:pt x="8542" y="116"/>
                  </a:lnTo>
                  <a:lnTo>
                    <a:pt x="8536" y="107"/>
                  </a:lnTo>
                  <a:lnTo>
                    <a:pt x="8528" y="100"/>
                  </a:lnTo>
                  <a:lnTo>
                    <a:pt x="8520" y="93"/>
                  </a:lnTo>
                  <a:lnTo>
                    <a:pt x="8512" y="87"/>
                  </a:lnTo>
                  <a:lnTo>
                    <a:pt x="8504" y="80"/>
                  </a:lnTo>
                  <a:lnTo>
                    <a:pt x="8494" y="75"/>
                  </a:lnTo>
                  <a:lnTo>
                    <a:pt x="8484" y="71"/>
                  </a:lnTo>
                  <a:lnTo>
                    <a:pt x="8475" y="66"/>
                  </a:lnTo>
                  <a:lnTo>
                    <a:pt x="8465" y="63"/>
                  </a:lnTo>
                  <a:lnTo>
                    <a:pt x="8454" y="60"/>
                  </a:lnTo>
                  <a:lnTo>
                    <a:pt x="8444" y="58"/>
                  </a:lnTo>
                  <a:lnTo>
                    <a:pt x="8123" y="2"/>
                  </a:lnTo>
                  <a:lnTo>
                    <a:pt x="8106" y="1"/>
                  </a:lnTo>
                  <a:lnTo>
                    <a:pt x="8090" y="0"/>
                  </a:lnTo>
                  <a:lnTo>
                    <a:pt x="8074" y="2"/>
                  </a:lnTo>
                  <a:lnTo>
                    <a:pt x="8058" y="4"/>
                  </a:lnTo>
                  <a:lnTo>
                    <a:pt x="8043" y="9"/>
                  </a:lnTo>
                  <a:lnTo>
                    <a:pt x="8028" y="15"/>
                  </a:lnTo>
                  <a:lnTo>
                    <a:pt x="8014" y="21"/>
                  </a:lnTo>
                  <a:lnTo>
                    <a:pt x="8001" y="30"/>
                  </a:lnTo>
                  <a:lnTo>
                    <a:pt x="7988" y="40"/>
                  </a:lnTo>
                  <a:lnTo>
                    <a:pt x="7977" y="50"/>
                  </a:lnTo>
                  <a:lnTo>
                    <a:pt x="7967" y="62"/>
                  </a:lnTo>
                  <a:lnTo>
                    <a:pt x="7957" y="75"/>
                  </a:lnTo>
                  <a:lnTo>
                    <a:pt x="7950" y="89"/>
                  </a:lnTo>
                  <a:lnTo>
                    <a:pt x="7942" y="104"/>
                  </a:lnTo>
                  <a:lnTo>
                    <a:pt x="7938" y="120"/>
                  </a:lnTo>
                  <a:lnTo>
                    <a:pt x="7934" y="136"/>
                  </a:lnTo>
                  <a:lnTo>
                    <a:pt x="7918" y="228"/>
                  </a:lnTo>
                  <a:lnTo>
                    <a:pt x="7873" y="490"/>
                  </a:lnTo>
                  <a:lnTo>
                    <a:pt x="7802" y="897"/>
                  </a:lnTo>
                  <a:lnTo>
                    <a:pt x="7711" y="1427"/>
                  </a:lnTo>
                  <a:lnTo>
                    <a:pt x="7602" y="2056"/>
                  </a:lnTo>
                  <a:lnTo>
                    <a:pt x="7479" y="2762"/>
                  </a:lnTo>
                  <a:lnTo>
                    <a:pt x="7348" y="3521"/>
                  </a:lnTo>
                  <a:lnTo>
                    <a:pt x="7210" y="4310"/>
                  </a:lnTo>
                  <a:lnTo>
                    <a:pt x="7073" y="5107"/>
                  </a:lnTo>
                  <a:lnTo>
                    <a:pt x="6938" y="5887"/>
                  </a:lnTo>
                  <a:lnTo>
                    <a:pt x="6810" y="6628"/>
                  </a:lnTo>
                  <a:lnTo>
                    <a:pt x="6692" y="7305"/>
                  </a:lnTo>
                  <a:lnTo>
                    <a:pt x="6589" y="7898"/>
                  </a:lnTo>
                  <a:lnTo>
                    <a:pt x="6505" y="8382"/>
                  </a:lnTo>
                  <a:lnTo>
                    <a:pt x="6445" y="8733"/>
                  </a:lnTo>
                  <a:lnTo>
                    <a:pt x="6411" y="8930"/>
                  </a:lnTo>
                  <a:lnTo>
                    <a:pt x="6329" y="8854"/>
                  </a:lnTo>
                  <a:lnTo>
                    <a:pt x="6243" y="8782"/>
                  </a:lnTo>
                  <a:lnTo>
                    <a:pt x="6154" y="8712"/>
                  </a:lnTo>
                  <a:lnTo>
                    <a:pt x="6062" y="8643"/>
                  </a:lnTo>
                  <a:lnTo>
                    <a:pt x="5967" y="8578"/>
                  </a:lnTo>
                  <a:lnTo>
                    <a:pt x="5871" y="8515"/>
                  </a:lnTo>
                  <a:lnTo>
                    <a:pt x="5771" y="8454"/>
                  </a:lnTo>
                  <a:lnTo>
                    <a:pt x="5669" y="8396"/>
                  </a:lnTo>
                  <a:lnTo>
                    <a:pt x="5564" y="8340"/>
                  </a:lnTo>
                  <a:lnTo>
                    <a:pt x="5458" y="8287"/>
                  </a:lnTo>
                  <a:lnTo>
                    <a:pt x="5350" y="8237"/>
                  </a:lnTo>
                  <a:lnTo>
                    <a:pt x="5240" y="8189"/>
                  </a:lnTo>
                  <a:lnTo>
                    <a:pt x="5128" y="8144"/>
                  </a:lnTo>
                  <a:lnTo>
                    <a:pt x="5015" y="8102"/>
                  </a:lnTo>
                  <a:lnTo>
                    <a:pt x="4900" y="8062"/>
                  </a:lnTo>
                  <a:lnTo>
                    <a:pt x="4784" y="8026"/>
                  </a:lnTo>
                  <a:lnTo>
                    <a:pt x="4667" y="7993"/>
                  </a:lnTo>
                  <a:lnTo>
                    <a:pt x="4549" y="7963"/>
                  </a:lnTo>
                  <a:lnTo>
                    <a:pt x="4430" y="7936"/>
                  </a:lnTo>
                  <a:lnTo>
                    <a:pt x="4310" y="7911"/>
                  </a:lnTo>
                  <a:lnTo>
                    <a:pt x="4190" y="7890"/>
                  </a:lnTo>
                  <a:lnTo>
                    <a:pt x="4069" y="7873"/>
                  </a:lnTo>
                  <a:lnTo>
                    <a:pt x="3947" y="7858"/>
                  </a:lnTo>
                  <a:lnTo>
                    <a:pt x="3826" y="7846"/>
                  </a:lnTo>
                  <a:lnTo>
                    <a:pt x="3705" y="7838"/>
                  </a:lnTo>
                  <a:lnTo>
                    <a:pt x="3584" y="7833"/>
                  </a:lnTo>
                  <a:lnTo>
                    <a:pt x="3463" y="7832"/>
                  </a:lnTo>
                  <a:lnTo>
                    <a:pt x="3342" y="7834"/>
                  </a:lnTo>
                  <a:lnTo>
                    <a:pt x="3222" y="7840"/>
                  </a:lnTo>
                  <a:lnTo>
                    <a:pt x="3103" y="7849"/>
                  </a:lnTo>
                  <a:lnTo>
                    <a:pt x="2984" y="7862"/>
                  </a:lnTo>
                  <a:lnTo>
                    <a:pt x="2866" y="7879"/>
                  </a:lnTo>
                  <a:lnTo>
                    <a:pt x="2697" y="7910"/>
                  </a:lnTo>
                  <a:lnTo>
                    <a:pt x="2531" y="7948"/>
                  </a:lnTo>
                  <a:lnTo>
                    <a:pt x="2368" y="7994"/>
                  </a:lnTo>
                  <a:lnTo>
                    <a:pt x="2209" y="8046"/>
                  </a:lnTo>
                  <a:lnTo>
                    <a:pt x="2055" y="8105"/>
                  </a:lnTo>
                  <a:lnTo>
                    <a:pt x="1904" y="8171"/>
                  </a:lnTo>
                  <a:lnTo>
                    <a:pt x="1758" y="8243"/>
                  </a:lnTo>
                  <a:lnTo>
                    <a:pt x="1617" y="8322"/>
                  </a:lnTo>
                  <a:lnTo>
                    <a:pt x="1480" y="8406"/>
                  </a:lnTo>
                  <a:lnTo>
                    <a:pt x="1347" y="8496"/>
                  </a:lnTo>
                  <a:lnTo>
                    <a:pt x="1220" y="8592"/>
                  </a:lnTo>
                  <a:lnTo>
                    <a:pt x="1098" y="8692"/>
                  </a:lnTo>
                  <a:lnTo>
                    <a:pt x="981" y="8798"/>
                  </a:lnTo>
                  <a:lnTo>
                    <a:pt x="871" y="8908"/>
                  </a:lnTo>
                  <a:lnTo>
                    <a:pt x="765" y="9023"/>
                  </a:lnTo>
                  <a:lnTo>
                    <a:pt x="666" y="9142"/>
                  </a:lnTo>
                  <a:lnTo>
                    <a:pt x="573" y="9266"/>
                  </a:lnTo>
                  <a:lnTo>
                    <a:pt x="486" y="9393"/>
                  </a:lnTo>
                  <a:lnTo>
                    <a:pt x="406" y="9523"/>
                  </a:lnTo>
                  <a:lnTo>
                    <a:pt x="333" y="9658"/>
                  </a:lnTo>
                  <a:lnTo>
                    <a:pt x="266" y="9796"/>
                  </a:lnTo>
                  <a:lnTo>
                    <a:pt x="206" y="9936"/>
                  </a:lnTo>
                  <a:lnTo>
                    <a:pt x="153" y="10079"/>
                  </a:lnTo>
                  <a:lnTo>
                    <a:pt x="108" y="10224"/>
                  </a:lnTo>
                  <a:lnTo>
                    <a:pt x="71" y="10372"/>
                  </a:lnTo>
                  <a:lnTo>
                    <a:pt x="41" y="10522"/>
                  </a:lnTo>
                  <a:lnTo>
                    <a:pt x="19" y="10675"/>
                  </a:lnTo>
                  <a:lnTo>
                    <a:pt x="5" y="10828"/>
                  </a:lnTo>
                  <a:lnTo>
                    <a:pt x="0" y="10982"/>
                  </a:lnTo>
                  <a:lnTo>
                    <a:pt x="2" y="11139"/>
                  </a:lnTo>
                  <a:lnTo>
                    <a:pt x="14" y="11295"/>
                  </a:lnTo>
                  <a:lnTo>
                    <a:pt x="34" y="11453"/>
                  </a:lnTo>
                  <a:lnTo>
                    <a:pt x="63" y="11609"/>
                  </a:lnTo>
                  <a:lnTo>
                    <a:pt x="101" y="11762"/>
                  </a:lnTo>
                  <a:lnTo>
                    <a:pt x="146" y="11912"/>
                  </a:lnTo>
                  <a:lnTo>
                    <a:pt x="198" y="12058"/>
                  </a:lnTo>
                  <a:lnTo>
                    <a:pt x="258" y="12199"/>
                  </a:lnTo>
                  <a:lnTo>
                    <a:pt x="326" y="12336"/>
                  </a:lnTo>
                  <a:lnTo>
                    <a:pt x="401" y="12470"/>
                  </a:lnTo>
                  <a:lnTo>
                    <a:pt x="482" y="12600"/>
                  </a:lnTo>
                  <a:lnTo>
                    <a:pt x="569" y="12724"/>
                  </a:lnTo>
                  <a:lnTo>
                    <a:pt x="663" y="12844"/>
                  </a:lnTo>
                  <a:lnTo>
                    <a:pt x="763" y="12960"/>
                  </a:lnTo>
                  <a:lnTo>
                    <a:pt x="869" y="13071"/>
                  </a:lnTo>
                  <a:lnTo>
                    <a:pt x="980" y="13176"/>
                  </a:lnTo>
                  <a:lnTo>
                    <a:pt x="1096" y="13275"/>
                  </a:lnTo>
                  <a:lnTo>
                    <a:pt x="1218" y="13370"/>
                  </a:lnTo>
                  <a:lnTo>
                    <a:pt x="1345" y="13459"/>
                  </a:lnTo>
                  <a:lnTo>
                    <a:pt x="1475" y="13542"/>
                  </a:lnTo>
                  <a:lnTo>
                    <a:pt x="1610" y="13619"/>
                  </a:lnTo>
                  <a:lnTo>
                    <a:pt x="1750" y="13690"/>
                  </a:lnTo>
                  <a:lnTo>
                    <a:pt x="1893" y="13755"/>
                  </a:lnTo>
                  <a:lnTo>
                    <a:pt x="2040" y="13813"/>
                  </a:lnTo>
                  <a:lnTo>
                    <a:pt x="2190" y="13865"/>
                  </a:lnTo>
                  <a:lnTo>
                    <a:pt x="2344" y="13910"/>
                  </a:lnTo>
                  <a:lnTo>
                    <a:pt x="2501" y="13949"/>
                  </a:lnTo>
                  <a:lnTo>
                    <a:pt x="2659" y="13980"/>
                  </a:lnTo>
                  <a:lnTo>
                    <a:pt x="2820" y="14003"/>
                  </a:lnTo>
                  <a:lnTo>
                    <a:pt x="2984" y="14020"/>
                  </a:lnTo>
                  <a:lnTo>
                    <a:pt x="3149" y="14029"/>
                  </a:lnTo>
                  <a:lnTo>
                    <a:pt x="3316" y="14030"/>
                  </a:lnTo>
                  <a:lnTo>
                    <a:pt x="3486" y="14024"/>
                  </a:lnTo>
                  <a:lnTo>
                    <a:pt x="3655" y="14009"/>
                  </a:lnTo>
                  <a:lnTo>
                    <a:pt x="3826" y="13986"/>
                  </a:lnTo>
                  <a:lnTo>
                    <a:pt x="3962" y="13962"/>
                  </a:lnTo>
                  <a:lnTo>
                    <a:pt x="4098" y="13934"/>
                  </a:lnTo>
                  <a:lnTo>
                    <a:pt x="4233" y="13899"/>
                  </a:lnTo>
                  <a:lnTo>
                    <a:pt x="4366" y="13861"/>
                  </a:lnTo>
                  <a:lnTo>
                    <a:pt x="4499" y="13818"/>
                  </a:lnTo>
                  <a:lnTo>
                    <a:pt x="4632" y="13770"/>
                  </a:lnTo>
                  <a:lnTo>
                    <a:pt x="4763" y="13718"/>
                  </a:lnTo>
                  <a:lnTo>
                    <a:pt x="4892" y="13662"/>
                  </a:lnTo>
                  <a:lnTo>
                    <a:pt x="5019" y="13601"/>
                  </a:lnTo>
                  <a:lnTo>
                    <a:pt x="5145" y="13538"/>
                  </a:lnTo>
                  <a:lnTo>
                    <a:pt x="5269" y="13469"/>
                  </a:lnTo>
                  <a:lnTo>
                    <a:pt x="5390" y="13399"/>
                  </a:lnTo>
                  <a:lnTo>
                    <a:pt x="5510" y="13324"/>
                  </a:lnTo>
                  <a:lnTo>
                    <a:pt x="5626" y="13244"/>
                  </a:lnTo>
                  <a:lnTo>
                    <a:pt x="5740" y="13163"/>
                  </a:lnTo>
                  <a:lnTo>
                    <a:pt x="5851" y="13078"/>
                  </a:lnTo>
                  <a:lnTo>
                    <a:pt x="5959" y="12990"/>
                  </a:lnTo>
                  <a:lnTo>
                    <a:pt x="6064" y="12900"/>
                  </a:lnTo>
                  <a:lnTo>
                    <a:pt x="6166" y="12807"/>
                  </a:lnTo>
                  <a:lnTo>
                    <a:pt x="6263" y="12711"/>
                  </a:lnTo>
                  <a:lnTo>
                    <a:pt x="6357" y="12613"/>
                  </a:lnTo>
                  <a:lnTo>
                    <a:pt x="6447" y="12512"/>
                  </a:lnTo>
                  <a:lnTo>
                    <a:pt x="6533" y="12410"/>
                  </a:lnTo>
                  <a:lnTo>
                    <a:pt x="6615" y="12305"/>
                  </a:lnTo>
                  <a:lnTo>
                    <a:pt x="6693" y="12199"/>
                  </a:lnTo>
                  <a:lnTo>
                    <a:pt x="6765" y="12091"/>
                  </a:lnTo>
                  <a:lnTo>
                    <a:pt x="6833" y="11981"/>
                  </a:lnTo>
                  <a:lnTo>
                    <a:pt x="6896" y="11870"/>
                  </a:lnTo>
                  <a:lnTo>
                    <a:pt x="6954" y="11757"/>
                  </a:lnTo>
                  <a:lnTo>
                    <a:pt x="7007" y="11644"/>
                  </a:lnTo>
                  <a:lnTo>
                    <a:pt x="7054" y="11529"/>
                  </a:lnTo>
                  <a:lnTo>
                    <a:pt x="7095" y="11413"/>
                  </a:lnTo>
                  <a:lnTo>
                    <a:pt x="7090" y="11421"/>
                  </a:lnTo>
                  <a:lnTo>
                    <a:pt x="7085" y="11427"/>
                  </a:lnTo>
                  <a:lnTo>
                    <a:pt x="7095" y="11402"/>
                  </a:lnTo>
                  <a:lnTo>
                    <a:pt x="7103" y="11373"/>
                  </a:lnTo>
                  <a:lnTo>
                    <a:pt x="7111" y="11341"/>
                  </a:lnTo>
                  <a:lnTo>
                    <a:pt x="7117" y="11308"/>
                  </a:lnTo>
                  <a:lnTo>
                    <a:pt x="7160" y="11073"/>
                  </a:lnTo>
                  <a:lnTo>
                    <a:pt x="7308" y="10236"/>
                  </a:lnTo>
                  <a:lnTo>
                    <a:pt x="7759" y="7671"/>
                  </a:lnTo>
                  <a:lnTo>
                    <a:pt x="7765" y="7637"/>
                  </a:lnTo>
                  <a:lnTo>
                    <a:pt x="7783" y="7540"/>
                  </a:lnTo>
                  <a:lnTo>
                    <a:pt x="7808" y="7389"/>
                  </a:lnTo>
                  <a:lnTo>
                    <a:pt x="7844" y="7191"/>
                  </a:lnTo>
                  <a:lnTo>
                    <a:pt x="7884" y="6954"/>
                  </a:lnTo>
                  <a:lnTo>
                    <a:pt x="7932" y="6686"/>
                  </a:lnTo>
                  <a:lnTo>
                    <a:pt x="7983" y="6394"/>
                  </a:lnTo>
                  <a:lnTo>
                    <a:pt x="8037" y="6089"/>
                  </a:lnTo>
                  <a:lnTo>
                    <a:pt x="8091" y="5776"/>
                  </a:lnTo>
                  <a:lnTo>
                    <a:pt x="8146" y="5463"/>
                  </a:lnTo>
                  <a:lnTo>
                    <a:pt x="8198" y="5158"/>
                  </a:lnTo>
                  <a:lnTo>
                    <a:pt x="8249" y="4871"/>
                  </a:lnTo>
                  <a:lnTo>
                    <a:pt x="8295" y="4608"/>
                  </a:lnTo>
                  <a:lnTo>
                    <a:pt x="8334" y="4379"/>
                  </a:lnTo>
                  <a:lnTo>
                    <a:pt x="8369" y="4188"/>
                  </a:lnTo>
                  <a:lnTo>
                    <a:pt x="8393" y="4047"/>
                  </a:lnTo>
                  <a:lnTo>
                    <a:pt x="8445" y="4114"/>
                  </a:lnTo>
                  <a:lnTo>
                    <a:pt x="8498" y="4182"/>
                  </a:lnTo>
                  <a:lnTo>
                    <a:pt x="8552" y="4249"/>
                  </a:lnTo>
                  <a:lnTo>
                    <a:pt x="8607" y="4317"/>
                  </a:lnTo>
                  <a:lnTo>
                    <a:pt x="8661" y="4383"/>
                  </a:lnTo>
                  <a:lnTo>
                    <a:pt x="8717" y="4451"/>
                  </a:lnTo>
                  <a:lnTo>
                    <a:pt x="8774" y="4517"/>
                  </a:lnTo>
                  <a:lnTo>
                    <a:pt x="8832" y="4584"/>
                  </a:lnTo>
                  <a:lnTo>
                    <a:pt x="8833" y="4585"/>
                  </a:lnTo>
                  <a:lnTo>
                    <a:pt x="8836" y="4587"/>
                  </a:lnTo>
                  <a:lnTo>
                    <a:pt x="8840" y="4592"/>
                  </a:lnTo>
                  <a:lnTo>
                    <a:pt x="8849" y="4600"/>
                  </a:lnTo>
                  <a:lnTo>
                    <a:pt x="8861" y="4613"/>
                  </a:lnTo>
                  <a:lnTo>
                    <a:pt x="8880" y="4632"/>
                  </a:lnTo>
                  <a:lnTo>
                    <a:pt x="8906" y="4658"/>
                  </a:lnTo>
                  <a:lnTo>
                    <a:pt x="8939" y="4691"/>
                  </a:lnTo>
                  <a:lnTo>
                    <a:pt x="8982" y="4734"/>
                  </a:lnTo>
                  <a:lnTo>
                    <a:pt x="9035" y="4787"/>
                  </a:lnTo>
                  <a:lnTo>
                    <a:pt x="9100" y="4853"/>
                  </a:lnTo>
                  <a:lnTo>
                    <a:pt x="9178" y="4931"/>
                  </a:lnTo>
                  <a:lnTo>
                    <a:pt x="9269" y="5023"/>
                  </a:lnTo>
                  <a:lnTo>
                    <a:pt x="9376" y="5130"/>
                  </a:lnTo>
                  <a:lnTo>
                    <a:pt x="9499" y="5254"/>
                  </a:lnTo>
                  <a:lnTo>
                    <a:pt x="9640" y="5395"/>
                  </a:lnTo>
                  <a:lnTo>
                    <a:pt x="9741" y="5493"/>
                  </a:lnTo>
                  <a:lnTo>
                    <a:pt x="9838" y="5587"/>
                  </a:lnTo>
                  <a:lnTo>
                    <a:pt x="9930" y="5678"/>
                  </a:lnTo>
                  <a:lnTo>
                    <a:pt x="10018" y="5767"/>
                  </a:lnTo>
                  <a:lnTo>
                    <a:pt x="10101" y="5852"/>
                  </a:lnTo>
                  <a:lnTo>
                    <a:pt x="10181" y="5934"/>
                  </a:lnTo>
                  <a:lnTo>
                    <a:pt x="10256" y="6013"/>
                  </a:lnTo>
                  <a:lnTo>
                    <a:pt x="10325" y="6089"/>
                  </a:lnTo>
                  <a:lnTo>
                    <a:pt x="10391" y="6162"/>
                  </a:lnTo>
                  <a:lnTo>
                    <a:pt x="10452" y="6231"/>
                  </a:lnTo>
                  <a:lnTo>
                    <a:pt x="10509" y="6299"/>
                  </a:lnTo>
                  <a:lnTo>
                    <a:pt x="10560" y="6362"/>
                  </a:lnTo>
                  <a:lnTo>
                    <a:pt x="10607" y="6422"/>
                  </a:lnTo>
                  <a:lnTo>
                    <a:pt x="10650" y="6479"/>
                  </a:lnTo>
                  <a:lnTo>
                    <a:pt x="10689" y="6534"/>
                  </a:lnTo>
                  <a:lnTo>
                    <a:pt x="10722" y="6584"/>
                  </a:lnTo>
                  <a:lnTo>
                    <a:pt x="10756" y="6641"/>
                  </a:lnTo>
                  <a:lnTo>
                    <a:pt x="10788" y="6699"/>
                  </a:lnTo>
                  <a:lnTo>
                    <a:pt x="10818" y="6758"/>
                  </a:lnTo>
                  <a:lnTo>
                    <a:pt x="10846" y="6816"/>
                  </a:lnTo>
                  <a:lnTo>
                    <a:pt x="10872" y="6876"/>
                  </a:lnTo>
                  <a:lnTo>
                    <a:pt x="10896" y="6935"/>
                  </a:lnTo>
                  <a:lnTo>
                    <a:pt x="10916" y="6996"/>
                  </a:lnTo>
                  <a:lnTo>
                    <a:pt x="10935" y="7056"/>
                  </a:lnTo>
                  <a:lnTo>
                    <a:pt x="10951" y="7117"/>
                  </a:lnTo>
                  <a:lnTo>
                    <a:pt x="10966" y="7179"/>
                  </a:lnTo>
                  <a:lnTo>
                    <a:pt x="10973" y="7210"/>
                  </a:lnTo>
                  <a:lnTo>
                    <a:pt x="10978" y="7241"/>
                  </a:lnTo>
                  <a:lnTo>
                    <a:pt x="10983" y="7272"/>
                  </a:lnTo>
                  <a:lnTo>
                    <a:pt x="10989" y="7303"/>
                  </a:lnTo>
                  <a:lnTo>
                    <a:pt x="10996" y="7367"/>
                  </a:lnTo>
                  <a:lnTo>
                    <a:pt x="11002" y="7430"/>
                  </a:lnTo>
                  <a:lnTo>
                    <a:pt x="11005" y="7493"/>
                  </a:lnTo>
                  <a:lnTo>
                    <a:pt x="11006" y="7557"/>
                  </a:lnTo>
                  <a:lnTo>
                    <a:pt x="11006" y="7598"/>
                  </a:lnTo>
                  <a:lnTo>
                    <a:pt x="11005" y="7639"/>
                  </a:lnTo>
                  <a:lnTo>
                    <a:pt x="11002" y="7681"/>
                  </a:lnTo>
                  <a:lnTo>
                    <a:pt x="10999" y="7722"/>
                  </a:lnTo>
                  <a:lnTo>
                    <a:pt x="10995" y="7764"/>
                  </a:lnTo>
                  <a:lnTo>
                    <a:pt x="10990" y="7806"/>
                  </a:lnTo>
                  <a:lnTo>
                    <a:pt x="10984" y="7848"/>
                  </a:lnTo>
                  <a:lnTo>
                    <a:pt x="10977" y="7890"/>
                  </a:lnTo>
                  <a:lnTo>
                    <a:pt x="10968" y="7937"/>
                  </a:lnTo>
                  <a:lnTo>
                    <a:pt x="10959" y="7984"/>
                  </a:lnTo>
                  <a:lnTo>
                    <a:pt x="10948" y="8031"/>
                  </a:lnTo>
                  <a:lnTo>
                    <a:pt x="10935" y="8078"/>
                  </a:lnTo>
                  <a:lnTo>
                    <a:pt x="10921" y="8127"/>
                  </a:lnTo>
                  <a:lnTo>
                    <a:pt x="10906" y="8176"/>
                  </a:lnTo>
                  <a:lnTo>
                    <a:pt x="10890" y="8225"/>
                  </a:lnTo>
                  <a:lnTo>
                    <a:pt x="10873" y="8275"/>
                  </a:lnTo>
                  <a:lnTo>
                    <a:pt x="10855" y="8324"/>
                  </a:lnTo>
                  <a:lnTo>
                    <a:pt x="10835" y="8374"/>
                  </a:lnTo>
                  <a:lnTo>
                    <a:pt x="10814" y="8425"/>
                  </a:lnTo>
                  <a:lnTo>
                    <a:pt x="10792" y="8476"/>
                  </a:lnTo>
                  <a:lnTo>
                    <a:pt x="10768" y="8528"/>
                  </a:lnTo>
                  <a:lnTo>
                    <a:pt x="10743" y="8579"/>
                  </a:lnTo>
                  <a:lnTo>
                    <a:pt x="10718" y="8632"/>
                  </a:lnTo>
                  <a:lnTo>
                    <a:pt x="10691" y="8684"/>
                  </a:lnTo>
                  <a:lnTo>
                    <a:pt x="10662" y="8737"/>
                  </a:lnTo>
                  <a:lnTo>
                    <a:pt x="10633" y="8790"/>
                  </a:lnTo>
                  <a:lnTo>
                    <a:pt x="10602" y="8844"/>
                  </a:lnTo>
                  <a:lnTo>
                    <a:pt x="10570" y="8897"/>
                  </a:lnTo>
                  <a:lnTo>
                    <a:pt x="10537" y="8952"/>
                  </a:lnTo>
                  <a:lnTo>
                    <a:pt x="10502" y="9007"/>
                  </a:lnTo>
                  <a:lnTo>
                    <a:pt x="10466" y="9061"/>
                  </a:lnTo>
                  <a:lnTo>
                    <a:pt x="10429" y="9117"/>
                  </a:lnTo>
                  <a:lnTo>
                    <a:pt x="10391" y="9173"/>
                  </a:lnTo>
                  <a:lnTo>
                    <a:pt x="10351" y="9229"/>
                  </a:lnTo>
                  <a:lnTo>
                    <a:pt x="10312" y="9285"/>
                  </a:lnTo>
                  <a:lnTo>
                    <a:pt x="10270" y="9342"/>
                  </a:lnTo>
                  <a:lnTo>
                    <a:pt x="10227" y="9399"/>
                  </a:lnTo>
                  <a:lnTo>
                    <a:pt x="10182" y="9456"/>
                  </a:lnTo>
                  <a:lnTo>
                    <a:pt x="10137" y="9514"/>
                  </a:lnTo>
                  <a:lnTo>
                    <a:pt x="10091" y="9572"/>
                  </a:lnTo>
                  <a:lnTo>
                    <a:pt x="10018" y="9662"/>
                  </a:lnTo>
                  <a:lnTo>
                    <a:pt x="9943" y="9751"/>
                  </a:lnTo>
                  <a:lnTo>
                    <a:pt x="9867" y="9841"/>
                  </a:lnTo>
                  <a:lnTo>
                    <a:pt x="9789" y="9931"/>
                  </a:lnTo>
                  <a:lnTo>
                    <a:pt x="9707" y="10021"/>
                  </a:lnTo>
                  <a:lnTo>
                    <a:pt x="9625" y="10111"/>
                  </a:lnTo>
                  <a:lnTo>
                    <a:pt x="9540" y="10202"/>
                  </a:lnTo>
                  <a:lnTo>
                    <a:pt x="9453" y="10292"/>
                  </a:lnTo>
                  <a:lnTo>
                    <a:pt x="9365" y="10382"/>
                  </a:lnTo>
                  <a:lnTo>
                    <a:pt x="9274" y="10473"/>
                  </a:lnTo>
                  <a:lnTo>
                    <a:pt x="9182" y="10563"/>
                  </a:lnTo>
                  <a:lnTo>
                    <a:pt x="9088" y="10653"/>
                  </a:lnTo>
                  <a:lnTo>
                    <a:pt x="8991" y="10744"/>
                  </a:lnTo>
                  <a:lnTo>
                    <a:pt x="8894" y="10834"/>
                  </a:lnTo>
                  <a:lnTo>
                    <a:pt x="8793" y="10924"/>
                  </a:lnTo>
                  <a:lnTo>
                    <a:pt x="8691" y="11016"/>
                  </a:lnTo>
                  <a:lnTo>
                    <a:pt x="8632" y="11067"/>
                  </a:lnTo>
                  <a:lnTo>
                    <a:pt x="8620" y="11080"/>
                  </a:lnTo>
                  <a:lnTo>
                    <a:pt x="8609" y="11094"/>
                  </a:lnTo>
                  <a:lnTo>
                    <a:pt x="8599" y="11109"/>
                  </a:lnTo>
                  <a:lnTo>
                    <a:pt x="8592" y="11124"/>
                  </a:lnTo>
                  <a:lnTo>
                    <a:pt x="8585" y="11140"/>
                  </a:lnTo>
                  <a:lnTo>
                    <a:pt x="8581" y="11156"/>
                  </a:lnTo>
                  <a:lnTo>
                    <a:pt x="8578" y="11173"/>
                  </a:lnTo>
                  <a:lnTo>
                    <a:pt x="8577" y="11190"/>
                  </a:lnTo>
                  <a:lnTo>
                    <a:pt x="8578" y="11204"/>
                  </a:lnTo>
                  <a:lnTo>
                    <a:pt x="8579" y="11217"/>
                  </a:lnTo>
                  <a:lnTo>
                    <a:pt x="8582" y="11231"/>
                  </a:lnTo>
                  <a:lnTo>
                    <a:pt x="8586" y="11244"/>
                  </a:lnTo>
                  <a:lnTo>
                    <a:pt x="8592" y="11257"/>
                  </a:lnTo>
                  <a:lnTo>
                    <a:pt x="8598" y="11270"/>
                  </a:lnTo>
                  <a:lnTo>
                    <a:pt x="8605" y="11281"/>
                  </a:lnTo>
                  <a:lnTo>
                    <a:pt x="8614" y="11293"/>
                  </a:lnTo>
                  <a:lnTo>
                    <a:pt x="8816" y="11542"/>
                  </a:lnTo>
                  <a:lnTo>
                    <a:pt x="8825" y="11553"/>
                  </a:lnTo>
                  <a:lnTo>
                    <a:pt x="8835" y="11562"/>
                  </a:lnTo>
                  <a:lnTo>
                    <a:pt x="8846" y="11571"/>
                  </a:lnTo>
                  <a:lnTo>
                    <a:pt x="8857" y="11578"/>
                  </a:lnTo>
                  <a:lnTo>
                    <a:pt x="8868" y="11585"/>
                  </a:lnTo>
                  <a:lnTo>
                    <a:pt x="8881" y="11591"/>
                  </a:lnTo>
                  <a:lnTo>
                    <a:pt x="8893" y="11596"/>
                  </a:lnTo>
                  <a:lnTo>
                    <a:pt x="8907" y="11599"/>
                  </a:lnTo>
                  <a:lnTo>
                    <a:pt x="8920" y="11601"/>
                  </a:lnTo>
                  <a:lnTo>
                    <a:pt x="8932" y="11603"/>
                  </a:lnTo>
                  <a:lnTo>
                    <a:pt x="8946" y="11603"/>
                  </a:lnTo>
                  <a:lnTo>
                    <a:pt x="8959" y="11602"/>
                  </a:lnTo>
                  <a:lnTo>
                    <a:pt x="8973" y="11600"/>
                  </a:lnTo>
                  <a:lnTo>
                    <a:pt x="8986" y="11598"/>
                  </a:lnTo>
                  <a:lnTo>
                    <a:pt x="8999" y="11593"/>
                  </a:lnTo>
                  <a:lnTo>
                    <a:pt x="9013" y="11587"/>
                  </a:lnTo>
                  <a:lnTo>
                    <a:pt x="9071" y="11560"/>
                  </a:lnTo>
                  <a:lnTo>
                    <a:pt x="9184" y="11505"/>
                  </a:lnTo>
                  <a:lnTo>
                    <a:pt x="9297" y="11450"/>
                  </a:lnTo>
                  <a:lnTo>
                    <a:pt x="9407" y="11392"/>
                  </a:lnTo>
                  <a:lnTo>
                    <a:pt x="9516" y="11334"/>
                  </a:lnTo>
                  <a:lnTo>
                    <a:pt x="9624" y="11273"/>
                  </a:lnTo>
                  <a:lnTo>
                    <a:pt x="9730" y="11212"/>
                  </a:lnTo>
                  <a:lnTo>
                    <a:pt x="9834" y="11149"/>
                  </a:lnTo>
                  <a:lnTo>
                    <a:pt x="9936" y="11083"/>
                  </a:lnTo>
                  <a:lnTo>
                    <a:pt x="10037" y="11018"/>
                  </a:lnTo>
                  <a:lnTo>
                    <a:pt x="10137" y="10950"/>
                  </a:lnTo>
                  <a:lnTo>
                    <a:pt x="10234" y="10882"/>
                  </a:lnTo>
                  <a:lnTo>
                    <a:pt x="10331" y="10811"/>
                  </a:lnTo>
                  <a:lnTo>
                    <a:pt x="10425" y="10739"/>
                  </a:lnTo>
                  <a:lnTo>
                    <a:pt x="10518" y="10666"/>
                  </a:lnTo>
                  <a:lnTo>
                    <a:pt x="10609" y="10592"/>
                  </a:lnTo>
                  <a:lnTo>
                    <a:pt x="10699" y="10516"/>
                  </a:lnTo>
                  <a:lnTo>
                    <a:pt x="10787" y="10439"/>
                  </a:lnTo>
                  <a:lnTo>
                    <a:pt x="10874" y="10360"/>
                  </a:lnTo>
                  <a:lnTo>
                    <a:pt x="10959" y="10280"/>
                  </a:lnTo>
                  <a:lnTo>
                    <a:pt x="11042" y="10199"/>
                  </a:lnTo>
                  <a:lnTo>
                    <a:pt x="11124" y="10116"/>
                  </a:lnTo>
                  <a:lnTo>
                    <a:pt x="11203" y="10032"/>
                  </a:lnTo>
                  <a:lnTo>
                    <a:pt x="11281" y="9946"/>
                  </a:lnTo>
                  <a:lnTo>
                    <a:pt x="11358" y="9859"/>
                  </a:lnTo>
                  <a:lnTo>
                    <a:pt x="11432" y="9771"/>
                  </a:lnTo>
                  <a:lnTo>
                    <a:pt x="11506" y="9681"/>
                  </a:lnTo>
                  <a:lnTo>
                    <a:pt x="11577" y="9590"/>
                  </a:lnTo>
                  <a:lnTo>
                    <a:pt x="11647" y="9498"/>
                  </a:lnTo>
                  <a:lnTo>
                    <a:pt x="11715" y="9404"/>
                  </a:lnTo>
                  <a:lnTo>
                    <a:pt x="11782" y="9309"/>
                  </a:lnTo>
                  <a:lnTo>
                    <a:pt x="11846" y="9213"/>
                  </a:lnTo>
                  <a:lnTo>
                    <a:pt x="11909" y="9115"/>
                  </a:lnTo>
                  <a:lnTo>
                    <a:pt x="11988" y="8986"/>
                  </a:lnTo>
                  <a:lnTo>
                    <a:pt x="12062" y="8857"/>
                  </a:lnTo>
                  <a:lnTo>
                    <a:pt x="12132" y="8728"/>
                  </a:lnTo>
                  <a:lnTo>
                    <a:pt x="12196" y="8598"/>
                  </a:lnTo>
                  <a:lnTo>
                    <a:pt x="12256" y="8469"/>
                  </a:lnTo>
                  <a:lnTo>
                    <a:pt x="12310" y="8339"/>
                  </a:lnTo>
                  <a:lnTo>
                    <a:pt x="12360" y="8209"/>
                  </a:lnTo>
                  <a:lnTo>
                    <a:pt x="12404" y="8078"/>
                  </a:lnTo>
                  <a:lnTo>
                    <a:pt x="12444" y="7949"/>
                  </a:lnTo>
                  <a:lnTo>
                    <a:pt x="12478" y="7819"/>
                  </a:lnTo>
                  <a:lnTo>
                    <a:pt x="12507" y="7688"/>
                  </a:lnTo>
                  <a:lnTo>
                    <a:pt x="12532" y="7558"/>
                  </a:lnTo>
                  <a:lnTo>
                    <a:pt x="12551" y="7429"/>
                  </a:lnTo>
                  <a:lnTo>
                    <a:pt x="12566" y="7298"/>
                  </a:lnTo>
                  <a:lnTo>
                    <a:pt x="12576" y="7167"/>
                  </a:lnTo>
                  <a:lnTo>
                    <a:pt x="12580" y="7037"/>
                  </a:lnTo>
                  <a:lnTo>
                    <a:pt x="12579" y="6907"/>
                  </a:lnTo>
                  <a:lnTo>
                    <a:pt x="12574" y="6777"/>
                  </a:lnTo>
                  <a:lnTo>
                    <a:pt x="12563" y="6646"/>
                  </a:lnTo>
                  <a:lnTo>
                    <a:pt x="12548" y="6515"/>
                  </a:lnTo>
                  <a:lnTo>
                    <a:pt x="12527" y="6386"/>
                  </a:lnTo>
                  <a:lnTo>
                    <a:pt x="12502" y="6255"/>
                  </a:lnTo>
                  <a:lnTo>
                    <a:pt x="12471" y="6125"/>
                  </a:lnTo>
                  <a:lnTo>
                    <a:pt x="12435" y="5994"/>
                  </a:lnTo>
                  <a:lnTo>
                    <a:pt x="12395" y="5865"/>
                  </a:lnTo>
                  <a:lnTo>
                    <a:pt x="12350" y="5734"/>
                  </a:lnTo>
                  <a:lnTo>
                    <a:pt x="12298" y="5604"/>
                  </a:lnTo>
                  <a:lnTo>
                    <a:pt x="12242" y="5473"/>
                  </a:lnTo>
                  <a:lnTo>
                    <a:pt x="12182" y="5344"/>
                  </a:lnTo>
                  <a:lnTo>
                    <a:pt x="12117" y="5214"/>
                  </a:lnTo>
                  <a:lnTo>
                    <a:pt x="12046" y="5084"/>
                  </a:lnTo>
                  <a:lnTo>
                    <a:pt x="11970" y="4954"/>
                  </a:lnTo>
                  <a:close/>
                </a:path>
              </a:pathLst>
            </a:custGeom>
            <a:solidFill>
              <a:srgbClr val="BF385E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32"/>
            <p:cNvSpPr>
              <a:spLocks noEditPoints="1"/>
            </p:cNvSpPr>
            <p:nvPr/>
          </p:nvSpPr>
          <p:spPr bwMode="auto">
            <a:xfrm>
              <a:off x="2368442" y="1826113"/>
              <a:ext cx="2162281" cy="2416293"/>
            </a:xfrm>
            <a:custGeom>
              <a:avLst/>
              <a:gdLst/>
              <a:ahLst/>
              <a:cxnLst>
                <a:cxn ang="0">
                  <a:pos x="6439" y="8618"/>
                </a:cxn>
                <a:cxn ang="0">
                  <a:pos x="5101" y="8208"/>
                </a:cxn>
                <a:cxn ang="0">
                  <a:pos x="3233" y="7832"/>
                </a:cxn>
                <a:cxn ang="0">
                  <a:pos x="1162" y="8553"/>
                </a:cxn>
                <a:cxn ang="0">
                  <a:pos x="39" y="10383"/>
                </a:cxn>
                <a:cxn ang="0">
                  <a:pos x="195" y="11856"/>
                </a:cxn>
                <a:cxn ang="0">
                  <a:pos x="746" y="12715"/>
                </a:cxn>
                <a:cxn ang="0">
                  <a:pos x="1648" y="13375"/>
                </a:cxn>
                <a:cxn ang="0">
                  <a:pos x="2813" y="13690"/>
                </a:cxn>
                <a:cxn ang="0">
                  <a:pos x="4288" y="13498"/>
                </a:cxn>
                <a:cxn ang="0">
                  <a:pos x="5983" y="12436"/>
                </a:cxn>
                <a:cxn ang="0">
                  <a:pos x="6798" y="11228"/>
                </a:cxn>
                <a:cxn ang="0">
                  <a:pos x="8057" y="3923"/>
                </a:cxn>
                <a:cxn ang="0">
                  <a:pos x="8656" y="4155"/>
                </a:cxn>
                <a:cxn ang="0">
                  <a:pos x="9467" y="4991"/>
                </a:cxn>
                <a:cxn ang="0">
                  <a:pos x="10476" y="6037"/>
                </a:cxn>
                <a:cxn ang="0">
                  <a:pos x="10859" y="6650"/>
                </a:cxn>
                <a:cxn ang="0">
                  <a:pos x="10991" y="7150"/>
                </a:cxn>
                <a:cxn ang="0">
                  <a:pos x="10975" y="7753"/>
                </a:cxn>
                <a:cxn ang="0">
                  <a:pos x="10704" y="8533"/>
                </a:cxn>
                <a:cxn ang="0">
                  <a:pos x="10149" y="9391"/>
                </a:cxn>
                <a:cxn ang="0">
                  <a:pos x="8940" y="10699"/>
                </a:cxn>
                <a:cxn ang="0">
                  <a:pos x="9781" y="10718"/>
                </a:cxn>
                <a:cxn ang="0">
                  <a:pos x="11070" y="9588"/>
                </a:cxn>
                <a:cxn ang="0">
                  <a:pos x="12039" y="7994"/>
                </a:cxn>
                <a:cxn ang="0">
                  <a:pos x="12175" y="6122"/>
                </a:cxn>
                <a:cxn ang="0">
                  <a:pos x="11466" y="4577"/>
                </a:cxn>
                <a:cxn ang="0">
                  <a:pos x="10725" y="3609"/>
                </a:cxn>
                <a:cxn ang="0">
                  <a:pos x="9927" y="2710"/>
                </a:cxn>
                <a:cxn ang="0">
                  <a:pos x="9035" y="1616"/>
                </a:cxn>
                <a:cxn ang="0">
                  <a:pos x="8269" y="99"/>
                </a:cxn>
                <a:cxn ang="0">
                  <a:pos x="7686" y="2375"/>
                </a:cxn>
                <a:cxn ang="0">
                  <a:pos x="8412" y="843"/>
                </a:cxn>
                <a:cxn ang="0">
                  <a:pos x="9196" y="2109"/>
                </a:cxn>
                <a:cxn ang="0">
                  <a:pos x="10193" y="3249"/>
                </a:cxn>
                <a:cxn ang="0">
                  <a:pos x="10868" y="4041"/>
                </a:cxn>
                <a:cxn ang="0">
                  <a:pos x="11595" y="5077"/>
                </a:cxn>
                <a:cxn ang="0">
                  <a:pos x="11963" y="5948"/>
                </a:cxn>
                <a:cxn ang="0">
                  <a:pos x="12085" y="6822"/>
                </a:cxn>
                <a:cxn ang="0">
                  <a:pos x="11950" y="7740"/>
                </a:cxn>
                <a:cxn ang="0">
                  <a:pos x="11543" y="8655"/>
                </a:cxn>
                <a:cxn ang="0">
                  <a:pos x="10583" y="9865"/>
                </a:cxn>
                <a:cxn ang="0">
                  <a:pos x="9239" y="10857"/>
                </a:cxn>
                <a:cxn ang="0">
                  <a:pos x="9637" y="10238"/>
                </a:cxn>
                <a:cxn ang="0">
                  <a:pos x="10544" y="9124"/>
                </a:cxn>
                <a:cxn ang="0">
                  <a:pos x="11003" y="8261"/>
                </a:cxn>
                <a:cxn ang="0">
                  <a:pos x="11168" y="7487"/>
                </a:cxn>
                <a:cxn ang="0">
                  <a:pos x="11114" y="6910"/>
                </a:cxn>
                <a:cxn ang="0">
                  <a:pos x="10914" y="6381"/>
                </a:cxn>
                <a:cxn ang="0">
                  <a:pos x="10186" y="5473"/>
                </a:cxn>
                <a:cxn ang="0">
                  <a:pos x="8458" y="3650"/>
                </a:cxn>
                <a:cxn ang="0">
                  <a:pos x="7502" y="6187"/>
                </a:cxn>
                <a:cxn ang="0">
                  <a:pos x="6599" y="11217"/>
                </a:cxn>
                <a:cxn ang="0">
                  <a:pos x="5451" y="12691"/>
                </a:cxn>
                <a:cxn ang="0">
                  <a:pos x="3611" y="13499"/>
                </a:cxn>
                <a:cxn ang="0">
                  <a:pos x="2444" y="13472"/>
                </a:cxn>
                <a:cxn ang="0">
                  <a:pos x="1389" y="13042"/>
                </a:cxn>
                <a:cxn ang="0">
                  <a:pos x="659" y="12354"/>
                </a:cxn>
                <a:cxn ang="0">
                  <a:pos x="246" y="11491"/>
                </a:cxn>
                <a:cxn ang="0">
                  <a:pos x="405" y="9756"/>
                </a:cxn>
                <a:cxn ang="0">
                  <a:pos x="1885" y="8301"/>
                </a:cxn>
                <a:cxn ang="0">
                  <a:pos x="3909" y="8035"/>
                </a:cxn>
                <a:cxn ang="0">
                  <a:pos x="5670" y="8709"/>
                </a:cxn>
              </a:cxnLst>
              <a:rect l="0" t="0" r="r" b="b"/>
              <a:pathLst>
                <a:path w="12251" h="13702">
                  <a:moveTo>
                    <a:pt x="7918" y="80"/>
                  </a:moveTo>
                  <a:lnTo>
                    <a:pt x="7901" y="178"/>
                  </a:lnTo>
                  <a:lnTo>
                    <a:pt x="7852" y="454"/>
                  </a:lnTo>
                  <a:lnTo>
                    <a:pt x="7778" y="884"/>
                  </a:lnTo>
                  <a:lnTo>
                    <a:pt x="7682" y="1443"/>
                  </a:lnTo>
                  <a:lnTo>
                    <a:pt x="7567" y="2104"/>
                  </a:lnTo>
                  <a:lnTo>
                    <a:pt x="7439" y="2846"/>
                  </a:lnTo>
                  <a:lnTo>
                    <a:pt x="7301" y="3640"/>
                  </a:lnTo>
                  <a:lnTo>
                    <a:pt x="7158" y="4463"/>
                  </a:lnTo>
                  <a:lnTo>
                    <a:pt x="7014" y="5292"/>
                  </a:lnTo>
                  <a:lnTo>
                    <a:pt x="6875" y="6098"/>
                  </a:lnTo>
                  <a:lnTo>
                    <a:pt x="6743" y="6859"/>
                  </a:lnTo>
                  <a:lnTo>
                    <a:pt x="6623" y="7550"/>
                  </a:lnTo>
                  <a:lnTo>
                    <a:pt x="6520" y="8145"/>
                  </a:lnTo>
                  <a:lnTo>
                    <a:pt x="6439" y="8618"/>
                  </a:lnTo>
                  <a:lnTo>
                    <a:pt x="6381" y="8947"/>
                  </a:lnTo>
                  <a:lnTo>
                    <a:pt x="6354" y="9105"/>
                  </a:lnTo>
                  <a:lnTo>
                    <a:pt x="6279" y="9021"/>
                  </a:lnTo>
                  <a:lnTo>
                    <a:pt x="6200" y="8939"/>
                  </a:lnTo>
                  <a:lnTo>
                    <a:pt x="6116" y="8860"/>
                  </a:lnTo>
                  <a:lnTo>
                    <a:pt x="6029" y="8781"/>
                  </a:lnTo>
                  <a:lnTo>
                    <a:pt x="5939" y="8707"/>
                  </a:lnTo>
                  <a:lnTo>
                    <a:pt x="5844" y="8634"/>
                  </a:lnTo>
                  <a:lnTo>
                    <a:pt x="5747" y="8566"/>
                  </a:lnTo>
                  <a:lnTo>
                    <a:pt x="5646" y="8498"/>
                  </a:lnTo>
                  <a:lnTo>
                    <a:pt x="5542" y="8435"/>
                  </a:lnTo>
                  <a:lnTo>
                    <a:pt x="5435" y="8374"/>
                  </a:lnTo>
                  <a:lnTo>
                    <a:pt x="5326" y="8315"/>
                  </a:lnTo>
                  <a:lnTo>
                    <a:pt x="5214" y="8260"/>
                  </a:lnTo>
                  <a:lnTo>
                    <a:pt x="5101" y="8208"/>
                  </a:lnTo>
                  <a:lnTo>
                    <a:pt x="4985" y="8158"/>
                  </a:lnTo>
                  <a:lnTo>
                    <a:pt x="4867" y="8112"/>
                  </a:lnTo>
                  <a:lnTo>
                    <a:pt x="4747" y="8069"/>
                  </a:lnTo>
                  <a:lnTo>
                    <a:pt x="4626" y="8031"/>
                  </a:lnTo>
                  <a:lnTo>
                    <a:pt x="4503" y="7994"/>
                  </a:lnTo>
                  <a:lnTo>
                    <a:pt x="4378" y="7962"/>
                  </a:lnTo>
                  <a:lnTo>
                    <a:pt x="4253" y="7932"/>
                  </a:lnTo>
                  <a:lnTo>
                    <a:pt x="4128" y="7907"/>
                  </a:lnTo>
                  <a:lnTo>
                    <a:pt x="4000" y="7885"/>
                  </a:lnTo>
                  <a:lnTo>
                    <a:pt x="3873" y="7867"/>
                  </a:lnTo>
                  <a:lnTo>
                    <a:pt x="3745" y="7852"/>
                  </a:lnTo>
                  <a:lnTo>
                    <a:pt x="3618" y="7841"/>
                  </a:lnTo>
                  <a:lnTo>
                    <a:pt x="3489" y="7834"/>
                  </a:lnTo>
                  <a:lnTo>
                    <a:pt x="3360" y="7832"/>
                  </a:lnTo>
                  <a:lnTo>
                    <a:pt x="3233" y="7832"/>
                  </a:lnTo>
                  <a:lnTo>
                    <a:pt x="3105" y="7837"/>
                  </a:lnTo>
                  <a:lnTo>
                    <a:pt x="2979" y="7845"/>
                  </a:lnTo>
                  <a:lnTo>
                    <a:pt x="2854" y="7859"/>
                  </a:lnTo>
                  <a:lnTo>
                    <a:pt x="2728" y="7877"/>
                  </a:lnTo>
                  <a:lnTo>
                    <a:pt x="2566" y="7905"/>
                  </a:lnTo>
                  <a:lnTo>
                    <a:pt x="2409" y="7942"/>
                  </a:lnTo>
                  <a:lnTo>
                    <a:pt x="2255" y="7985"/>
                  </a:lnTo>
                  <a:lnTo>
                    <a:pt x="2103" y="8035"/>
                  </a:lnTo>
                  <a:lnTo>
                    <a:pt x="1956" y="8091"/>
                  </a:lnTo>
                  <a:lnTo>
                    <a:pt x="1813" y="8154"/>
                  </a:lnTo>
                  <a:lnTo>
                    <a:pt x="1674" y="8223"/>
                  </a:lnTo>
                  <a:lnTo>
                    <a:pt x="1539" y="8297"/>
                  </a:lnTo>
                  <a:lnTo>
                    <a:pt x="1408" y="8377"/>
                  </a:lnTo>
                  <a:lnTo>
                    <a:pt x="1283" y="8462"/>
                  </a:lnTo>
                  <a:lnTo>
                    <a:pt x="1162" y="8553"/>
                  </a:lnTo>
                  <a:lnTo>
                    <a:pt x="1046" y="8648"/>
                  </a:lnTo>
                  <a:lnTo>
                    <a:pt x="934" y="8748"/>
                  </a:lnTo>
                  <a:lnTo>
                    <a:pt x="829" y="8853"/>
                  </a:lnTo>
                  <a:lnTo>
                    <a:pt x="730" y="8961"/>
                  </a:lnTo>
                  <a:lnTo>
                    <a:pt x="634" y="9075"/>
                  </a:lnTo>
                  <a:lnTo>
                    <a:pt x="547" y="9192"/>
                  </a:lnTo>
                  <a:lnTo>
                    <a:pt x="464" y="9312"/>
                  </a:lnTo>
                  <a:lnTo>
                    <a:pt x="387" y="9436"/>
                  </a:lnTo>
                  <a:lnTo>
                    <a:pt x="317" y="9563"/>
                  </a:lnTo>
                  <a:lnTo>
                    <a:pt x="253" y="9694"/>
                  </a:lnTo>
                  <a:lnTo>
                    <a:pt x="196" y="9826"/>
                  </a:lnTo>
                  <a:lnTo>
                    <a:pt x="147" y="9963"/>
                  </a:lnTo>
                  <a:lnTo>
                    <a:pt x="104" y="10100"/>
                  </a:lnTo>
                  <a:lnTo>
                    <a:pt x="68" y="10240"/>
                  </a:lnTo>
                  <a:lnTo>
                    <a:pt x="39" y="10383"/>
                  </a:lnTo>
                  <a:lnTo>
                    <a:pt x="18" y="10526"/>
                  </a:lnTo>
                  <a:lnTo>
                    <a:pt x="5" y="10671"/>
                  </a:lnTo>
                  <a:lnTo>
                    <a:pt x="0" y="10818"/>
                  </a:lnTo>
                  <a:lnTo>
                    <a:pt x="2" y="10966"/>
                  </a:lnTo>
                  <a:lnTo>
                    <a:pt x="13" y="11115"/>
                  </a:lnTo>
                  <a:lnTo>
                    <a:pt x="32" y="11264"/>
                  </a:lnTo>
                  <a:lnTo>
                    <a:pt x="44" y="11332"/>
                  </a:lnTo>
                  <a:lnTo>
                    <a:pt x="57" y="11399"/>
                  </a:lnTo>
                  <a:lnTo>
                    <a:pt x="72" y="11466"/>
                  </a:lnTo>
                  <a:lnTo>
                    <a:pt x="89" y="11532"/>
                  </a:lnTo>
                  <a:lnTo>
                    <a:pt x="106" y="11598"/>
                  </a:lnTo>
                  <a:lnTo>
                    <a:pt x="126" y="11663"/>
                  </a:lnTo>
                  <a:lnTo>
                    <a:pt x="148" y="11728"/>
                  </a:lnTo>
                  <a:lnTo>
                    <a:pt x="170" y="11791"/>
                  </a:lnTo>
                  <a:lnTo>
                    <a:pt x="195" y="11856"/>
                  </a:lnTo>
                  <a:lnTo>
                    <a:pt x="222" y="11918"/>
                  </a:lnTo>
                  <a:lnTo>
                    <a:pt x="250" y="11980"/>
                  </a:lnTo>
                  <a:lnTo>
                    <a:pt x="279" y="12041"/>
                  </a:lnTo>
                  <a:lnTo>
                    <a:pt x="310" y="12102"/>
                  </a:lnTo>
                  <a:lnTo>
                    <a:pt x="342" y="12162"/>
                  </a:lnTo>
                  <a:lnTo>
                    <a:pt x="375" y="12221"/>
                  </a:lnTo>
                  <a:lnTo>
                    <a:pt x="411" y="12279"/>
                  </a:lnTo>
                  <a:lnTo>
                    <a:pt x="448" y="12337"/>
                  </a:lnTo>
                  <a:lnTo>
                    <a:pt x="487" y="12394"/>
                  </a:lnTo>
                  <a:lnTo>
                    <a:pt x="526" y="12450"/>
                  </a:lnTo>
                  <a:lnTo>
                    <a:pt x="567" y="12504"/>
                  </a:lnTo>
                  <a:lnTo>
                    <a:pt x="610" y="12559"/>
                  </a:lnTo>
                  <a:lnTo>
                    <a:pt x="654" y="12611"/>
                  </a:lnTo>
                  <a:lnTo>
                    <a:pt x="699" y="12664"/>
                  </a:lnTo>
                  <a:lnTo>
                    <a:pt x="746" y="12715"/>
                  </a:lnTo>
                  <a:lnTo>
                    <a:pt x="794" y="12766"/>
                  </a:lnTo>
                  <a:lnTo>
                    <a:pt x="843" y="12815"/>
                  </a:lnTo>
                  <a:lnTo>
                    <a:pt x="894" y="12863"/>
                  </a:lnTo>
                  <a:lnTo>
                    <a:pt x="946" y="12911"/>
                  </a:lnTo>
                  <a:lnTo>
                    <a:pt x="1000" y="12957"/>
                  </a:lnTo>
                  <a:lnTo>
                    <a:pt x="1054" y="13002"/>
                  </a:lnTo>
                  <a:lnTo>
                    <a:pt x="1111" y="13046"/>
                  </a:lnTo>
                  <a:lnTo>
                    <a:pt x="1168" y="13088"/>
                  </a:lnTo>
                  <a:lnTo>
                    <a:pt x="1233" y="13135"/>
                  </a:lnTo>
                  <a:lnTo>
                    <a:pt x="1300" y="13180"/>
                  </a:lnTo>
                  <a:lnTo>
                    <a:pt x="1367" y="13221"/>
                  </a:lnTo>
                  <a:lnTo>
                    <a:pt x="1436" y="13263"/>
                  </a:lnTo>
                  <a:lnTo>
                    <a:pt x="1506" y="13302"/>
                  </a:lnTo>
                  <a:lnTo>
                    <a:pt x="1576" y="13339"/>
                  </a:lnTo>
                  <a:lnTo>
                    <a:pt x="1648" y="13375"/>
                  </a:lnTo>
                  <a:lnTo>
                    <a:pt x="1721" y="13409"/>
                  </a:lnTo>
                  <a:lnTo>
                    <a:pt x="1794" y="13441"/>
                  </a:lnTo>
                  <a:lnTo>
                    <a:pt x="1869" y="13471"/>
                  </a:lnTo>
                  <a:lnTo>
                    <a:pt x="1944" y="13500"/>
                  </a:lnTo>
                  <a:lnTo>
                    <a:pt x="2020" y="13527"/>
                  </a:lnTo>
                  <a:lnTo>
                    <a:pt x="2097" y="13552"/>
                  </a:lnTo>
                  <a:lnTo>
                    <a:pt x="2174" y="13574"/>
                  </a:lnTo>
                  <a:lnTo>
                    <a:pt x="2252" y="13596"/>
                  </a:lnTo>
                  <a:lnTo>
                    <a:pt x="2331" y="13615"/>
                  </a:lnTo>
                  <a:lnTo>
                    <a:pt x="2410" y="13632"/>
                  </a:lnTo>
                  <a:lnTo>
                    <a:pt x="2489" y="13647"/>
                  </a:lnTo>
                  <a:lnTo>
                    <a:pt x="2570" y="13661"/>
                  </a:lnTo>
                  <a:lnTo>
                    <a:pt x="2651" y="13673"/>
                  </a:lnTo>
                  <a:lnTo>
                    <a:pt x="2731" y="13682"/>
                  </a:lnTo>
                  <a:lnTo>
                    <a:pt x="2813" y="13690"/>
                  </a:lnTo>
                  <a:lnTo>
                    <a:pt x="2894" y="13696"/>
                  </a:lnTo>
                  <a:lnTo>
                    <a:pt x="2977" y="13700"/>
                  </a:lnTo>
                  <a:lnTo>
                    <a:pt x="3059" y="13702"/>
                  </a:lnTo>
                  <a:lnTo>
                    <a:pt x="3141" y="13702"/>
                  </a:lnTo>
                  <a:lnTo>
                    <a:pt x="3223" y="13701"/>
                  </a:lnTo>
                  <a:lnTo>
                    <a:pt x="3307" y="13696"/>
                  </a:lnTo>
                  <a:lnTo>
                    <a:pt x="3389" y="13690"/>
                  </a:lnTo>
                  <a:lnTo>
                    <a:pt x="3472" y="13682"/>
                  </a:lnTo>
                  <a:lnTo>
                    <a:pt x="3554" y="13673"/>
                  </a:lnTo>
                  <a:lnTo>
                    <a:pt x="3637" y="13661"/>
                  </a:lnTo>
                  <a:lnTo>
                    <a:pt x="3769" y="13637"/>
                  </a:lnTo>
                  <a:lnTo>
                    <a:pt x="3900" y="13609"/>
                  </a:lnTo>
                  <a:lnTo>
                    <a:pt x="4030" y="13576"/>
                  </a:lnTo>
                  <a:lnTo>
                    <a:pt x="4160" y="13540"/>
                  </a:lnTo>
                  <a:lnTo>
                    <a:pt x="4288" y="13498"/>
                  </a:lnTo>
                  <a:lnTo>
                    <a:pt x="4416" y="13452"/>
                  </a:lnTo>
                  <a:lnTo>
                    <a:pt x="4542" y="13402"/>
                  </a:lnTo>
                  <a:lnTo>
                    <a:pt x="4667" y="13348"/>
                  </a:lnTo>
                  <a:lnTo>
                    <a:pt x="4790" y="13290"/>
                  </a:lnTo>
                  <a:lnTo>
                    <a:pt x="4910" y="13228"/>
                  </a:lnTo>
                  <a:lnTo>
                    <a:pt x="5029" y="13164"/>
                  </a:lnTo>
                  <a:lnTo>
                    <a:pt x="5146" y="13094"/>
                  </a:lnTo>
                  <a:lnTo>
                    <a:pt x="5260" y="13022"/>
                  </a:lnTo>
                  <a:lnTo>
                    <a:pt x="5373" y="12947"/>
                  </a:lnTo>
                  <a:lnTo>
                    <a:pt x="5482" y="12869"/>
                  </a:lnTo>
                  <a:lnTo>
                    <a:pt x="5588" y="12787"/>
                  </a:lnTo>
                  <a:lnTo>
                    <a:pt x="5692" y="12704"/>
                  </a:lnTo>
                  <a:lnTo>
                    <a:pt x="5792" y="12617"/>
                  </a:lnTo>
                  <a:lnTo>
                    <a:pt x="5889" y="12528"/>
                  </a:lnTo>
                  <a:lnTo>
                    <a:pt x="5983" y="12436"/>
                  </a:lnTo>
                  <a:lnTo>
                    <a:pt x="6073" y="12341"/>
                  </a:lnTo>
                  <a:lnTo>
                    <a:pt x="6158" y="12246"/>
                  </a:lnTo>
                  <a:lnTo>
                    <a:pt x="6241" y="12147"/>
                  </a:lnTo>
                  <a:lnTo>
                    <a:pt x="6319" y="12048"/>
                  </a:lnTo>
                  <a:lnTo>
                    <a:pt x="6393" y="11946"/>
                  </a:lnTo>
                  <a:lnTo>
                    <a:pt x="6463" y="11843"/>
                  </a:lnTo>
                  <a:lnTo>
                    <a:pt x="6527" y="11738"/>
                  </a:lnTo>
                  <a:lnTo>
                    <a:pt x="6587" y="11632"/>
                  </a:lnTo>
                  <a:lnTo>
                    <a:pt x="6642" y="11524"/>
                  </a:lnTo>
                  <a:lnTo>
                    <a:pt x="6692" y="11416"/>
                  </a:lnTo>
                  <a:lnTo>
                    <a:pt x="6737" y="11307"/>
                  </a:lnTo>
                  <a:lnTo>
                    <a:pt x="6777" y="11198"/>
                  </a:lnTo>
                  <a:lnTo>
                    <a:pt x="6783" y="11207"/>
                  </a:lnTo>
                  <a:lnTo>
                    <a:pt x="6792" y="11218"/>
                  </a:lnTo>
                  <a:lnTo>
                    <a:pt x="6798" y="11228"/>
                  </a:lnTo>
                  <a:lnTo>
                    <a:pt x="6800" y="11231"/>
                  </a:lnTo>
                  <a:lnTo>
                    <a:pt x="6815" y="11148"/>
                  </a:lnTo>
                  <a:lnTo>
                    <a:pt x="6855" y="10913"/>
                  </a:lnTo>
                  <a:lnTo>
                    <a:pt x="6918" y="10548"/>
                  </a:lnTo>
                  <a:lnTo>
                    <a:pt x="6999" y="10072"/>
                  </a:lnTo>
                  <a:lnTo>
                    <a:pt x="7097" y="9509"/>
                  </a:lnTo>
                  <a:lnTo>
                    <a:pt x="7205" y="8878"/>
                  </a:lnTo>
                  <a:lnTo>
                    <a:pt x="7322" y="8199"/>
                  </a:lnTo>
                  <a:lnTo>
                    <a:pt x="7443" y="7496"/>
                  </a:lnTo>
                  <a:lnTo>
                    <a:pt x="7564" y="6788"/>
                  </a:lnTo>
                  <a:lnTo>
                    <a:pt x="7683" y="6098"/>
                  </a:lnTo>
                  <a:lnTo>
                    <a:pt x="7796" y="5445"/>
                  </a:lnTo>
                  <a:lnTo>
                    <a:pt x="7897" y="4850"/>
                  </a:lnTo>
                  <a:lnTo>
                    <a:pt x="7986" y="4337"/>
                  </a:lnTo>
                  <a:lnTo>
                    <a:pt x="8057" y="3923"/>
                  </a:lnTo>
                  <a:lnTo>
                    <a:pt x="8107" y="3631"/>
                  </a:lnTo>
                  <a:lnTo>
                    <a:pt x="8133" y="3484"/>
                  </a:lnTo>
                  <a:lnTo>
                    <a:pt x="8170" y="3535"/>
                  </a:lnTo>
                  <a:lnTo>
                    <a:pt x="8207" y="3585"/>
                  </a:lnTo>
                  <a:lnTo>
                    <a:pt x="8245" y="3637"/>
                  </a:lnTo>
                  <a:lnTo>
                    <a:pt x="8283" y="3688"/>
                  </a:lnTo>
                  <a:lnTo>
                    <a:pt x="8322" y="3740"/>
                  </a:lnTo>
                  <a:lnTo>
                    <a:pt x="8361" y="3791"/>
                  </a:lnTo>
                  <a:lnTo>
                    <a:pt x="8401" y="3843"/>
                  </a:lnTo>
                  <a:lnTo>
                    <a:pt x="8443" y="3894"/>
                  </a:lnTo>
                  <a:lnTo>
                    <a:pt x="8484" y="3947"/>
                  </a:lnTo>
                  <a:lnTo>
                    <a:pt x="8525" y="3998"/>
                  </a:lnTo>
                  <a:lnTo>
                    <a:pt x="8568" y="4051"/>
                  </a:lnTo>
                  <a:lnTo>
                    <a:pt x="8612" y="4102"/>
                  </a:lnTo>
                  <a:lnTo>
                    <a:pt x="8656" y="4155"/>
                  </a:lnTo>
                  <a:lnTo>
                    <a:pt x="8700" y="4207"/>
                  </a:lnTo>
                  <a:lnTo>
                    <a:pt x="8745" y="4259"/>
                  </a:lnTo>
                  <a:lnTo>
                    <a:pt x="8791" y="4311"/>
                  </a:lnTo>
                  <a:lnTo>
                    <a:pt x="8801" y="4321"/>
                  </a:lnTo>
                  <a:lnTo>
                    <a:pt x="8826" y="4348"/>
                  </a:lnTo>
                  <a:lnTo>
                    <a:pt x="8866" y="4387"/>
                  </a:lnTo>
                  <a:lnTo>
                    <a:pt x="8918" y="4439"/>
                  </a:lnTo>
                  <a:lnTo>
                    <a:pt x="8979" y="4500"/>
                  </a:lnTo>
                  <a:lnTo>
                    <a:pt x="9046" y="4567"/>
                  </a:lnTo>
                  <a:lnTo>
                    <a:pt x="9119" y="4640"/>
                  </a:lnTo>
                  <a:lnTo>
                    <a:pt x="9193" y="4715"/>
                  </a:lnTo>
                  <a:lnTo>
                    <a:pt x="9268" y="4790"/>
                  </a:lnTo>
                  <a:lnTo>
                    <a:pt x="9340" y="4862"/>
                  </a:lnTo>
                  <a:lnTo>
                    <a:pt x="9407" y="4931"/>
                  </a:lnTo>
                  <a:lnTo>
                    <a:pt x="9467" y="4991"/>
                  </a:lnTo>
                  <a:lnTo>
                    <a:pt x="9519" y="5042"/>
                  </a:lnTo>
                  <a:lnTo>
                    <a:pt x="9558" y="5082"/>
                  </a:lnTo>
                  <a:lnTo>
                    <a:pt x="9583" y="5107"/>
                  </a:lnTo>
                  <a:lnTo>
                    <a:pt x="9593" y="5116"/>
                  </a:lnTo>
                  <a:lnTo>
                    <a:pt x="9694" y="5215"/>
                  </a:lnTo>
                  <a:lnTo>
                    <a:pt x="9793" y="5310"/>
                  </a:lnTo>
                  <a:lnTo>
                    <a:pt x="9887" y="5403"/>
                  </a:lnTo>
                  <a:lnTo>
                    <a:pt x="9976" y="5492"/>
                  </a:lnTo>
                  <a:lnTo>
                    <a:pt x="10061" y="5579"/>
                  </a:lnTo>
                  <a:lnTo>
                    <a:pt x="10141" y="5664"/>
                  </a:lnTo>
                  <a:lnTo>
                    <a:pt x="10217" y="5744"/>
                  </a:lnTo>
                  <a:lnTo>
                    <a:pt x="10289" y="5822"/>
                  </a:lnTo>
                  <a:lnTo>
                    <a:pt x="10356" y="5897"/>
                  </a:lnTo>
                  <a:lnTo>
                    <a:pt x="10418" y="5968"/>
                  </a:lnTo>
                  <a:lnTo>
                    <a:pt x="10476" y="6037"/>
                  </a:lnTo>
                  <a:lnTo>
                    <a:pt x="10529" y="6102"/>
                  </a:lnTo>
                  <a:lnTo>
                    <a:pt x="10578" y="6165"/>
                  </a:lnTo>
                  <a:lnTo>
                    <a:pt x="10622" y="6224"/>
                  </a:lnTo>
                  <a:lnTo>
                    <a:pt x="10662" y="6279"/>
                  </a:lnTo>
                  <a:lnTo>
                    <a:pt x="10696" y="6332"/>
                  </a:lnTo>
                  <a:lnTo>
                    <a:pt x="10716" y="6363"/>
                  </a:lnTo>
                  <a:lnTo>
                    <a:pt x="10734" y="6395"/>
                  </a:lnTo>
                  <a:lnTo>
                    <a:pt x="10752" y="6426"/>
                  </a:lnTo>
                  <a:lnTo>
                    <a:pt x="10769" y="6457"/>
                  </a:lnTo>
                  <a:lnTo>
                    <a:pt x="10785" y="6489"/>
                  </a:lnTo>
                  <a:lnTo>
                    <a:pt x="10801" y="6522"/>
                  </a:lnTo>
                  <a:lnTo>
                    <a:pt x="10817" y="6553"/>
                  </a:lnTo>
                  <a:lnTo>
                    <a:pt x="10831" y="6585"/>
                  </a:lnTo>
                  <a:lnTo>
                    <a:pt x="10846" y="6617"/>
                  </a:lnTo>
                  <a:lnTo>
                    <a:pt x="10859" y="6650"/>
                  </a:lnTo>
                  <a:lnTo>
                    <a:pt x="10873" y="6682"/>
                  </a:lnTo>
                  <a:lnTo>
                    <a:pt x="10885" y="6715"/>
                  </a:lnTo>
                  <a:lnTo>
                    <a:pt x="10897" y="6748"/>
                  </a:lnTo>
                  <a:lnTo>
                    <a:pt x="10909" y="6781"/>
                  </a:lnTo>
                  <a:lnTo>
                    <a:pt x="10918" y="6813"/>
                  </a:lnTo>
                  <a:lnTo>
                    <a:pt x="10929" y="6846"/>
                  </a:lnTo>
                  <a:lnTo>
                    <a:pt x="10939" y="6880"/>
                  </a:lnTo>
                  <a:lnTo>
                    <a:pt x="10947" y="6913"/>
                  </a:lnTo>
                  <a:lnTo>
                    <a:pt x="10955" y="6947"/>
                  </a:lnTo>
                  <a:lnTo>
                    <a:pt x="10962" y="6980"/>
                  </a:lnTo>
                  <a:lnTo>
                    <a:pt x="10970" y="7014"/>
                  </a:lnTo>
                  <a:lnTo>
                    <a:pt x="10976" y="7048"/>
                  </a:lnTo>
                  <a:lnTo>
                    <a:pt x="10981" y="7082"/>
                  </a:lnTo>
                  <a:lnTo>
                    <a:pt x="10987" y="7115"/>
                  </a:lnTo>
                  <a:lnTo>
                    <a:pt x="10991" y="7150"/>
                  </a:lnTo>
                  <a:lnTo>
                    <a:pt x="10995" y="7184"/>
                  </a:lnTo>
                  <a:lnTo>
                    <a:pt x="10999" y="7218"/>
                  </a:lnTo>
                  <a:lnTo>
                    <a:pt x="11002" y="7254"/>
                  </a:lnTo>
                  <a:lnTo>
                    <a:pt x="11004" y="7288"/>
                  </a:lnTo>
                  <a:lnTo>
                    <a:pt x="11005" y="7322"/>
                  </a:lnTo>
                  <a:lnTo>
                    <a:pt x="11006" y="7358"/>
                  </a:lnTo>
                  <a:lnTo>
                    <a:pt x="11006" y="7392"/>
                  </a:lnTo>
                  <a:lnTo>
                    <a:pt x="11006" y="7437"/>
                  </a:lnTo>
                  <a:lnTo>
                    <a:pt x="11004" y="7482"/>
                  </a:lnTo>
                  <a:lnTo>
                    <a:pt x="11002" y="7527"/>
                  </a:lnTo>
                  <a:lnTo>
                    <a:pt x="10999" y="7572"/>
                  </a:lnTo>
                  <a:lnTo>
                    <a:pt x="10994" y="7617"/>
                  </a:lnTo>
                  <a:lnTo>
                    <a:pt x="10989" y="7662"/>
                  </a:lnTo>
                  <a:lnTo>
                    <a:pt x="10982" y="7708"/>
                  </a:lnTo>
                  <a:lnTo>
                    <a:pt x="10975" y="7753"/>
                  </a:lnTo>
                  <a:lnTo>
                    <a:pt x="10965" y="7803"/>
                  </a:lnTo>
                  <a:lnTo>
                    <a:pt x="10956" y="7853"/>
                  </a:lnTo>
                  <a:lnTo>
                    <a:pt x="10944" y="7902"/>
                  </a:lnTo>
                  <a:lnTo>
                    <a:pt x="10931" y="7953"/>
                  </a:lnTo>
                  <a:lnTo>
                    <a:pt x="10916" y="8004"/>
                  </a:lnTo>
                  <a:lnTo>
                    <a:pt x="10901" y="8056"/>
                  </a:lnTo>
                  <a:lnTo>
                    <a:pt x="10884" y="8107"/>
                  </a:lnTo>
                  <a:lnTo>
                    <a:pt x="10866" y="8158"/>
                  </a:lnTo>
                  <a:lnTo>
                    <a:pt x="10846" y="8211"/>
                  </a:lnTo>
                  <a:lnTo>
                    <a:pt x="10826" y="8264"/>
                  </a:lnTo>
                  <a:lnTo>
                    <a:pt x="10805" y="8317"/>
                  </a:lnTo>
                  <a:lnTo>
                    <a:pt x="10781" y="8371"/>
                  </a:lnTo>
                  <a:lnTo>
                    <a:pt x="10756" y="8424"/>
                  </a:lnTo>
                  <a:lnTo>
                    <a:pt x="10731" y="8478"/>
                  </a:lnTo>
                  <a:lnTo>
                    <a:pt x="10704" y="8533"/>
                  </a:lnTo>
                  <a:lnTo>
                    <a:pt x="10676" y="8587"/>
                  </a:lnTo>
                  <a:lnTo>
                    <a:pt x="10646" y="8643"/>
                  </a:lnTo>
                  <a:lnTo>
                    <a:pt x="10616" y="8699"/>
                  </a:lnTo>
                  <a:lnTo>
                    <a:pt x="10584" y="8754"/>
                  </a:lnTo>
                  <a:lnTo>
                    <a:pt x="10551" y="8810"/>
                  </a:lnTo>
                  <a:lnTo>
                    <a:pt x="10516" y="8867"/>
                  </a:lnTo>
                  <a:lnTo>
                    <a:pt x="10480" y="8924"/>
                  </a:lnTo>
                  <a:lnTo>
                    <a:pt x="10443" y="8982"/>
                  </a:lnTo>
                  <a:lnTo>
                    <a:pt x="10405" y="9039"/>
                  </a:lnTo>
                  <a:lnTo>
                    <a:pt x="10365" y="9098"/>
                  </a:lnTo>
                  <a:lnTo>
                    <a:pt x="10325" y="9155"/>
                  </a:lnTo>
                  <a:lnTo>
                    <a:pt x="10283" y="9214"/>
                  </a:lnTo>
                  <a:lnTo>
                    <a:pt x="10239" y="9272"/>
                  </a:lnTo>
                  <a:lnTo>
                    <a:pt x="10195" y="9332"/>
                  </a:lnTo>
                  <a:lnTo>
                    <a:pt x="10149" y="9391"/>
                  </a:lnTo>
                  <a:lnTo>
                    <a:pt x="10102" y="9451"/>
                  </a:lnTo>
                  <a:lnTo>
                    <a:pt x="10053" y="9511"/>
                  </a:lnTo>
                  <a:lnTo>
                    <a:pt x="9981" y="9602"/>
                  </a:lnTo>
                  <a:lnTo>
                    <a:pt x="9904" y="9692"/>
                  </a:lnTo>
                  <a:lnTo>
                    <a:pt x="9827" y="9784"/>
                  </a:lnTo>
                  <a:lnTo>
                    <a:pt x="9747" y="9875"/>
                  </a:lnTo>
                  <a:lnTo>
                    <a:pt x="9666" y="9967"/>
                  </a:lnTo>
                  <a:lnTo>
                    <a:pt x="9582" y="10058"/>
                  </a:lnTo>
                  <a:lnTo>
                    <a:pt x="9496" y="10149"/>
                  </a:lnTo>
                  <a:lnTo>
                    <a:pt x="9408" y="10241"/>
                  </a:lnTo>
                  <a:lnTo>
                    <a:pt x="9318" y="10332"/>
                  </a:lnTo>
                  <a:lnTo>
                    <a:pt x="9226" y="10425"/>
                  </a:lnTo>
                  <a:lnTo>
                    <a:pt x="9133" y="10516"/>
                  </a:lnTo>
                  <a:lnTo>
                    <a:pt x="9038" y="10608"/>
                  </a:lnTo>
                  <a:lnTo>
                    <a:pt x="8940" y="10699"/>
                  </a:lnTo>
                  <a:lnTo>
                    <a:pt x="8840" y="10791"/>
                  </a:lnTo>
                  <a:lnTo>
                    <a:pt x="8740" y="10882"/>
                  </a:lnTo>
                  <a:lnTo>
                    <a:pt x="8636" y="10975"/>
                  </a:lnTo>
                  <a:lnTo>
                    <a:pt x="8577" y="11026"/>
                  </a:lnTo>
                  <a:lnTo>
                    <a:pt x="8779" y="11276"/>
                  </a:lnTo>
                  <a:lnTo>
                    <a:pt x="8837" y="11248"/>
                  </a:lnTo>
                  <a:lnTo>
                    <a:pt x="8948" y="11195"/>
                  </a:lnTo>
                  <a:lnTo>
                    <a:pt x="9058" y="11141"/>
                  </a:lnTo>
                  <a:lnTo>
                    <a:pt x="9166" y="11084"/>
                  </a:lnTo>
                  <a:lnTo>
                    <a:pt x="9272" y="11027"/>
                  </a:lnTo>
                  <a:lnTo>
                    <a:pt x="9377" y="10968"/>
                  </a:lnTo>
                  <a:lnTo>
                    <a:pt x="9480" y="10908"/>
                  </a:lnTo>
                  <a:lnTo>
                    <a:pt x="9582" y="10846"/>
                  </a:lnTo>
                  <a:lnTo>
                    <a:pt x="9683" y="10783"/>
                  </a:lnTo>
                  <a:lnTo>
                    <a:pt x="9781" y="10718"/>
                  </a:lnTo>
                  <a:lnTo>
                    <a:pt x="9879" y="10653"/>
                  </a:lnTo>
                  <a:lnTo>
                    <a:pt x="9974" y="10585"/>
                  </a:lnTo>
                  <a:lnTo>
                    <a:pt x="10067" y="10517"/>
                  </a:lnTo>
                  <a:lnTo>
                    <a:pt x="10161" y="10447"/>
                  </a:lnTo>
                  <a:lnTo>
                    <a:pt x="10251" y="10376"/>
                  </a:lnTo>
                  <a:lnTo>
                    <a:pt x="10340" y="10303"/>
                  </a:lnTo>
                  <a:lnTo>
                    <a:pt x="10427" y="10230"/>
                  </a:lnTo>
                  <a:lnTo>
                    <a:pt x="10513" y="10153"/>
                  </a:lnTo>
                  <a:lnTo>
                    <a:pt x="10598" y="10077"/>
                  </a:lnTo>
                  <a:lnTo>
                    <a:pt x="10680" y="9999"/>
                  </a:lnTo>
                  <a:lnTo>
                    <a:pt x="10762" y="9920"/>
                  </a:lnTo>
                  <a:lnTo>
                    <a:pt x="10841" y="9839"/>
                  </a:lnTo>
                  <a:lnTo>
                    <a:pt x="10919" y="9757"/>
                  </a:lnTo>
                  <a:lnTo>
                    <a:pt x="10995" y="9673"/>
                  </a:lnTo>
                  <a:lnTo>
                    <a:pt x="11070" y="9588"/>
                  </a:lnTo>
                  <a:lnTo>
                    <a:pt x="11143" y="9503"/>
                  </a:lnTo>
                  <a:lnTo>
                    <a:pt x="11214" y="9416"/>
                  </a:lnTo>
                  <a:lnTo>
                    <a:pt x="11284" y="9327"/>
                  </a:lnTo>
                  <a:lnTo>
                    <a:pt x="11351" y="9237"/>
                  </a:lnTo>
                  <a:lnTo>
                    <a:pt x="11418" y="9146"/>
                  </a:lnTo>
                  <a:lnTo>
                    <a:pt x="11483" y="9052"/>
                  </a:lnTo>
                  <a:lnTo>
                    <a:pt x="11545" y="8959"/>
                  </a:lnTo>
                  <a:lnTo>
                    <a:pt x="11607" y="8864"/>
                  </a:lnTo>
                  <a:lnTo>
                    <a:pt x="11683" y="8741"/>
                  </a:lnTo>
                  <a:lnTo>
                    <a:pt x="11754" y="8616"/>
                  </a:lnTo>
                  <a:lnTo>
                    <a:pt x="11821" y="8492"/>
                  </a:lnTo>
                  <a:lnTo>
                    <a:pt x="11883" y="8367"/>
                  </a:lnTo>
                  <a:lnTo>
                    <a:pt x="11939" y="8243"/>
                  </a:lnTo>
                  <a:lnTo>
                    <a:pt x="11992" y="8119"/>
                  </a:lnTo>
                  <a:lnTo>
                    <a:pt x="12039" y="7994"/>
                  </a:lnTo>
                  <a:lnTo>
                    <a:pt x="12082" y="7870"/>
                  </a:lnTo>
                  <a:lnTo>
                    <a:pt x="12120" y="7746"/>
                  </a:lnTo>
                  <a:lnTo>
                    <a:pt x="12153" y="7620"/>
                  </a:lnTo>
                  <a:lnTo>
                    <a:pt x="12182" y="7496"/>
                  </a:lnTo>
                  <a:lnTo>
                    <a:pt x="12205" y="7371"/>
                  </a:lnTo>
                  <a:lnTo>
                    <a:pt x="12223" y="7246"/>
                  </a:lnTo>
                  <a:lnTo>
                    <a:pt x="12237" y="7121"/>
                  </a:lnTo>
                  <a:lnTo>
                    <a:pt x="12247" y="6996"/>
                  </a:lnTo>
                  <a:lnTo>
                    <a:pt x="12251" y="6871"/>
                  </a:lnTo>
                  <a:lnTo>
                    <a:pt x="12250" y="6747"/>
                  </a:lnTo>
                  <a:lnTo>
                    <a:pt x="12245" y="6621"/>
                  </a:lnTo>
                  <a:lnTo>
                    <a:pt x="12235" y="6497"/>
                  </a:lnTo>
                  <a:lnTo>
                    <a:pt x="12220" y="6371"/>
                  </a:lnTo>
                  <a:lnTo>
                    <a:pt x="12200" y="6247"/>
                  </a:lnTo>
                  <a:lnTo>
                    <a:pt x="12175" y="6122"/>
                  </a:lnTo>
                  <a:lnTo>
                    <a:pt x="12146" y="5996"/>
                  </a:lnTo>
                  <a:lnTo>
                    <a:pt x="12112" y="5872"/>
                  </a:lnTo>
                  <a:lnTo>
                    <a:pt x="12073" y="5747"/>
                  </a:lnTo>
                  <a:lnTo>
                    <a:pt x="12029" y="5622"/>
                  </a:lnTo>
                  <a:lnTo>
                    <a:pt x="11981" y="5498"/>
                  </a:lnTo>
                  <a:lnTo>
                    <a:pt x="11928" y="5372"/>
                  </a:lnTo>
                  <a:lnTo>
                    <a:pt x="11870" y="5248"/>
                  </a:lnTo>
                  <a:lnTo>
                    <a:pt x="11806" y="5124"/>
                  </a:lnTo>
                  <a:lnTo>
                    <a:pt x="11739" y="4999"/>
                  </a:lnTo>
                  <a:lnTo>
                    <a:pt x="11667" y="4875"/>
                  </a:lnTo>
                  <a:lnTo>
                    <a:pt x="11665" y="4872"/>
                  </a:lnTo>
                  <a:lnTo>
                    <a:pt x="11616" y="4798"/>
                  </a:lnTo>
                  <a:lnTo>
                    <a:pt x="11566" y="4724"/>
                  </a:lnTo>
                  <a:lnTo>
                    <a:pt x="11516" y="4651"/>
                  </a:lnTo>
                  <a:lnTo>
                    <a:pt x="11466" y="4577"/>
                  </a:lnTo>
                  <a:lnTo>
                    <a:pt x="11415" y="4505"/>
                  </a:lnTo>
                  <a:lnTo>
                    <a:pt x="11364" y="4432"/>
                  </a:lnTo>
                  <a:lnTo>
                    <a:pt x="11312" y="4360"/>
                  </a:lnTo>
                  <a:lnTo>
                    <a:pt x="11261" y="4290"/>
                  </a:lnTo>
                  <a:lnTo>
                    <a:pt x="11209" y="4219"/>
                  </a:lnTo>
                  <a:lnTo>
                    <a:pt x="11156" y="4148"/>
                  </a:lnTo>
                  <a:lnTo>
                    <a:pt x="11102" y="4077"/>
                  </a:lnTo>
                  <a:lnTo>
                    <a:pt x="11050" y="4009"/>
                  </a:lnTo>
                  <a:lnTo>
                    <a:pt x="10996" y="3939"/>
                  </a:lnTo>
                  <a:lnTo>
                    <a:pt x="10943" y="3872"/>
                  </a:lnTo>
                  <a:lnTo>
                    <a:pt x="10888" y="3803"/>
                  </a:lnTo>
                  <a:lnTo>
                    <a:pt x="10834" y="3735"/>
                  </a:lnTo>
                  <a:lnTo>
                    <a:pt x="10799" y="3696"/>
                  </a:lnTo>
                  <a:lnTo>
                    <a:pt x="10764" y="3653"/>
                  </a:lnTo>
                  <a:lnTo>
                    <a:pt x="10725" y="3609"/>
                  </a:lnTo>
                  <a:lnTo>
                    <a:pt x="10687" y="3564"/>
                  </a:lnTo>
                  <a:lnTo>
                    <a:pt x="10646" y="3517"/>
                  </a:lnTo>
                  <a:lnTo>
                    <a:pt x="10603" y="3467"/>
                  </a:lnTo>
                  <a:lnTo>
                    <a:pt x="10559" y="3417"/>
                  </a:lnTo>
                  <a:lnTo>
                    <a:pt x="10513" y="3365"/>
                  </a:lnTo>
                  <a:lnTo>
                    <a:pt x="10466" y="3311"/>
                  </a:lnTo>
                  <a:lnTo>
                    <a:pt x="10417" y="3255"/>
                  </a:lnTo>
                  <a:lnTo>
                    <a:pt x="10366" y="3198"/>
                  </a:lnTo>
                  <a:lnTo>
                    <a:pt x="10315" y="3141"/>
                  </a:lnTo>
                  <a:lnTo>
                    <a:pt x="10261" y="3080"/>
                  </a:lnTo>
                  <a:lnTo>
                    <a:pt x="10207" y="3018"/>
                  </a:lnTo>
                  <a:lnTo>
                    <a:pt x="10150" y="2956"/>
                  </a:lnTo>
                  <a:lnTo>
                    <a:pt x="10092" y="2891"/>
                  </a:lnTo>
                  <a:lnTo>
                    <a:pt x="10007" y="2800"/>
                  </a:lnTo>
                  <a:lnTo>
                    <a:pt x="9927" y="2710"/>
                  </a:lnTo>
                  <a:lnTo>
                    <a:pt x="9849" y="2623"/>
                  </a:lnTo>
                  <a:lnTo>
                    <a:pt x="9773" y="2538"/>
                  </a:lnTo>
                  <a:lnTo>
                    <a:pt x="9701" y="2456"/>
                  </a:lnTo>
                  <a:lnTo>
                    <a:pt x="9631" y="2375"/>
                  </a:lnTo>
                  <a:lnTo>
                    <a:pt x="9564" y="2298"/>
                  </a:lnTo>
                  <a:lnTo>
                    <a:pt x="9500" y="2222"/>
                  </a:lnTo>
                  <a:lnTo>
                    <a:pt x="9439" y="2149"/>
                  </a:lnTo>
                  <a:lnTo>
                    <a:pt x="9382" y="2078"/>
                  </a:lnTo>
                  <a:lnTo>
                    <a:pt x="9326" y="2011"/>
                  </a:lnTo>
                  <a:lnTo>
                    <a:pt x="9274" y="1944"/>
                  </a:lnTo>
                  <a:lnTo>
                    <a:pt x="9225" y="1881"/>
                  </a:lnTo>
                  <a:lnTo>
                    <a:pt x="9179" y="1820"/>
                  </a:lnTo>
                  <a:lnTo>
                    <a:pt x="9135" y="1761"/>
                  </a:lnTo>
                  <a:lnTo>
                    <a:pt x="9095" y="1705"/>
                  </a:lnTo>
                  <a:lnTo>
                    <a:pt x="9035" y="1616"/>
                  </a:lnTo>
                  <a:lnTo>
                    <a:pt x="8976" y="1526"/>
                  </a:lnTo>
                  <a:lnTo>
                    <a:pt x="8920" y="1434"/>
                  </a:lnTo>
                  <a:lnTo>
                    <a:pt x="8863" y="1341"/>
                  </a:lnTo>
                  <a:lnTo>
                    <a:pt x="8807" y="1245"/>
                  </a:lnTo>
                  <a:lnTo>
                    <a:pt x="8753" y="1149"/>
                  </a:lnTo>
                  <a:lnTo>
                    <a:pt x="8699" y="1050"/>
                  </a:lnTo>
                  <a:lnTo>
                    <a:pt x="8648" y="950"/>
                  </a:lnTo>
                  <a:lnTo>
                    <a:pt x="8596" y="850"/>
                  </a:lnTo>
                  <a:lnTo>
                    <a:pt x="8546" y="747"/>
                  </a:lnTo>
                  <a:lnTo>
                    <a:pt x="8496" y="642"/>
                  </a:lnTo>
                  <a:lnTo>
                    <a:pt x="8449" y="537"/>
                  </a:lnTo>
                  <a:lnTo>
                    <a:pt x="8402" y="429"/>
                  </a:lnTo>
                  <a:lnTo>
                    <a:pt x="8357" y="320"/>
                  </a:lnTo>
                  <a:lnTo>
                    <a:pt x="8312" y="211"/>
                  </a:lnTo>
                  <a:lnTo>
                    <a:pt x="8269" y="99"/>
                  </a:lnTo>
                  <a:lnTo>
                    <a:pt x="8253" y="55"/>
                  </a:lnTo>
                  <a:lnTo>
                    <a:pt x="7932" y="0"/>
                  </a:lnTo>
                  <a:lnTo>
                    <a:pt x="7918" y="80"/>
                  </a:lnTo>
                  <a:close/>
                  <a:moveTo>
                    <a:pt x="6484" y="9313"/>
                  </a:moveTo>
                  <a:lnTo>
                    <a:pt x="6502" y="9212"/>
                  </a:lnTo>
                  <a:lnTo>
                    <a:pt x="6552" y="8927"/>
                  </a:lnTo>
                  <a:lnTo>
                    <a:pt x="6628" y="8484"/>
                  </a:lnTo>
                  <a:lnTo>
                    <a:pt x="6727" y="7910"/>
                  </a:lnTo>
                  <a:lnTo>
                    <a:pt x="6845" y="7228"/>
                  </a:lnTo>
                  <a:lnTo>
                    <a:pt x="6977" y="6468"/>
                  </a:lnTo>
                  <a:lnTo>
                    <a:pt x="7118" y="5653"/>
                  </a:lnTo>
                  <a:lnTo>
                    <a:pt x="7264" y="4810"/>
                  </a:lnTo>
                  <a:lnTo>
                    <a:pt x="7411" y="3966"/>
                  </a:lnTo>
                  <a:lnTo>
                    <a:pt x="7552" y="3145"/>
                  </a:lnTo>
                  <a:lnTo>
                    <a:pt x="7686" y="2375"/>
                  </a:lnTo>
                  <a:lnTo>
                    <a:pt x="7806" y="1682"/>
                  </a:lnTo>
                  <a:lnTo>
                    <a:pt x="7909" y="1090"/>
                  </a:lnTo>
                  <a:lnTo>
                    <a:pt x="7989" y="627"/>
                  </a:lnTo>
                  <a:lnTo>
                    <a:pt x="8042" y="318"/>
                  </a:lnTo>
                  <a:lnTo>
                    <a:pt x="8065" y="189"/>
                  </a:lnTo>
                  <a:lnTo>
                    <a:pt x="8086" y="193"/>
                  </a:lnTo>
                  <a:lnTo>
                    <a:pt x="8103" y="196"/>
                  </a:lnTo>
                  <a:lnTo>
                    <a:pt x="8118" y="198"/>
                  </a:lnTo>
                  <a:lnTo>
                    <a:pt x="8134" y="201"/>
                  </a:lnTo>
                  <a:lnTo>
                    <a:pt x="8178" y="312"/>
                  </a:lnTo>
                  <a:lnTo>
                    <a:pt x="8222" y="421"/>
                  </a:lnTo>
                  <a:lnTo>
                    <a:pt x="8268" y="528"/>
                  </a:lnTo>
                  <a:lnTo>
                    <a:pt x="8315" y="634"/>
                  </a:lnTo>
                  <a:lnTo>
                    <a:pt x="8362" y="739"/>
                  </a:lnTo>
                  <a:lnTo>
                    <a:pt x="8412" y="843"/>
                  </a:lnTo>
                  <a:lnTo>
                    <a:pt x="8462" y="946"/>
                  </a:lnTo>
                  <a:lnTo>
                    <a:pt x="8514" y="1047"/>
                  </a:lnTo>
                  <a:lnTo>
                    <a:pt x="8565" y="1146"/>
                  </a:lnTo>
                  <a:lnTo>
                    <a:pt x="8619" y="1244"/>
                  </a:lnTo>
                  <a:lnTo>
                    <a:pt x="8673" y="1341"/>
                  </a:lnTo>
                  <a:lnTo>
                    <a:pt x="8729" y="1435"/>
                  </a:lnTo>
                  <a:lnTo>
                    <a:pt x="8785" y="1528"/>
                  </a:lnTo>
                  <a:lnTo>
                    <a:pt x="8843" y="1620"/>
                  </a:lnTo>
                  <a:lnTo>
                    <a:pt x="8901" y="1711"/>
                  </a:lnTo>
                  <a:lnTo>
                    <a:pt x="8961" y="1798"/>
                  </a:lnTo>
                  <a:lnTo>
                    <a:pt x="9002" y="1856"/>
                  </a:lnTo>
                  <a:lnTo>
                    <a:pt x="9046" y="1915"/>
                  </a:lnTo>
                  <a:lnTo>
                    <a:pt x="9093" y="1977"/>
                  </a:lnTo>
                  <a:lnTo>
                    <a:pt x="9144" y="2043"/>
                  </a:lnTo>
                  <a:lnTo>
                    <a:pt x="9196" y="2109"/>
                  </a:lnTo>
                  <a:lnTo>
                    <a:pt x="9252" y="2179"/>
                  </a:lnTo>
                  <a:lnTo>
                    <a:pt x="9311" y="2251"/>
                  </a:lnTo>
                  <a:lnTo>
                    <a:pt x="9373" y="2325"/>
                  </a:lnTo>
                  <a:lnTo>
                    <a:pt x="9437" y="2402"/>
                  </a:lnTo>
                  <a:lnTo>
                    <a:pt x="9505" y="2480"/>
                  </a:lnTo>
                  <a:lnTo>
                    <a:pt x="9575" y="2562"/>
                  </a:lnTo>
                  <a:lnTo>
                    <a:pt x="9649" y="2645"/>
                  </a:lnTo>
                  <a:lnTo>
                    <a:pt x="9726" y="2731"/>
                  </a:lnTo>
                  <a:lnTo>
                    <a:pt x="9804" y="2819"/>
                  </a:lnTo>
                  <a:lnTo>
                    <a:pt x="9886" y="2909"/>
                  </a:lnTo>
                  <a:lnTo>
                    <a:pt x="9971" y="3001"/>
                  </a:lnTo>
                  <a:lnTo>
                    <a:pt x="10029" y="3065"/>
                  </a:lnTo>
                  <a:lnTo>
                    <a:pt x="10084" y="3129"/>
                  </a:lnTo>
                  <a:lnTo>
                    <a:pt x="10139" y="3190"/>
                  </a:lnTo>
                  <a:lnTo>
                    <a:pt x="10193" y="3249"/>
                  </a:lnTo>
                  <a:lnTo>
                    <a:pt x="10244" y="3308"/>
                  </a:lnTo>
                  <a:lnTo>
                    <a:pt x="10295" y="3364"/>
                  </a:lnTo>
                  <a:lnTo>
                    <a:pt x="10343" y="3419"/>
                  </a:lnTo>
                  <a:lnTo>
                    <a:pt x="10390" y="3472"/>
                  </a:lnTo>
                  <a:lnTo>
                    <a:pt x="10435" y="3524"/>
                  </a:lnTo>
                  <a:lnTo>
                    <a:pt x="10479" y="3575"/>
                  </a:lnTo>
                  <a:lnTo>
                    <a:pt x="10522" y="3623"/>
                  </a:lnTo>
                  <a:lnTo>
                    <a:pt x="10562" y="3670"/>
                  </a:lnTo>
                  <a:lnTo>
                    <a:pt x="10601" y="3715"/>
                  </a:lnTo>
                  <a:lnTo>
                    <a:pt x="10638" y="3758"/>
                  </a:lnTo>
                  <a:lnTo>
                    <a:pt x="10674" y="3800"/>
                  </a:lnTo>
                  <a:lnTo>
                    <a:pt x="10708" y="3841"/>
                  </a:lnTo>
                  <a:lnTo>
                    <a:pt x="10762" y="3907"/>
                  </a:lnTo>
                  <a:lnTo>
                    <a:pt x="10815" y="3973"/>
                  </a:lnTo>
                  <a:lnTo>
                    <a:pt x="10868" y="4041"/>
                  </a:lnTo>
                  <a:lnTo>
                    <a:pt x="10920" y="4109"/>
                  </a:lnTo>
                  <a:lnTo>
                    <a:pt x="10973" y="4177"/>
                  </a:lnTo>
                  <a:lnTo>
                    <a:pt x="11025" y="4246"/>
                  </a:lnTo>
                  <a:lnTo>
                    <a:pt x="11077" y="4315"/>
                  </a:lnTo>
                  <a:lnTo>
                    <a:pt x="11128" y="4385"/>
                  </a:lnTo>
                  <a:lnTo>
                    <a:pt x="11180" y="4456"/>
                  </a:lnTo>
                  <a:lnTo>
                    <a:pt x="11230" y="4527"/>
                  </a:lnTo>
                  <a:lnTo>
                    <a:pt x="11281" y="4598"/>
                  </a:lnTo>
                  <a:lnTo>
                    <a:pt x="11331" y="4670"/>
                  </a:lnTo>
                  <a:lnTo>
                    <a:pt x="11381" y="4742"/>
                  </a:lnTo>
                  <a:lnTo>
                    <a:pt x="11430" y="4815"/>
                  </a:lnTo>
                  <a:lnTo>
                    <a:pt x="11479" y="4888"/>
                  </a:lnTo>
                  <a:lnTo>
                    <a:pt x="11528" y="4961"/>
                  </a:lnTo>
                  <a:lnTo>
                    <a:pt x="11562" y="5019"/>
                  </a:lnTo>
                  <a:lnTo>
                    <a:pt x="11595" y="5077"/>
                  </a:lnTo>
                  <a:lnTo>
                    <a:pt x="11628" y="5134"/>
                  </a:lnTo>
                  <a:lnTo>
                    <a:pt x="11659" y="5192"/>
                  </a:lnTo>
                  <a:lnTo>
                    <a:pt x="11689" y="5250"/>
                  </a:lnTo>
                  <a:lnTo>
                    <a:pt x="11718" y="5309"/>
                  </a:lnTo>
                  <a:lnTo>
                    <a:pt x="11744" y="5367"/>
                  </a:lnTo>
                  <a:lnTo>
                    <a:pt x="11771" y="5425"/>
                  </a:lnTo>
                  <a:lnTo>
                    <a:pt x="11797" y="5483"/>
                  </a:lnTo>
                  <a:lnTo>
                    <a:pt x="11821" y="5541"/>
                  </a:lnTo>
                  <a:lnTo>
                    <a:pt x="11845" y="5600"/>
                  </a:lnTo>
                  <a:lnTo>
                    <a:pt x="11868" y="5658"/>
                  </a:lnTo>
                  <a:lnTo>
                    <a:pt x="11889" y="5715"/>
                  </a:lnTo>
                  <a:lnTo>
                    <a:pt x="11909" y="5773"/>
                  </a:lnTo>
                  <a:lnTo>
                    <a:pt x="11928" y="5832"/>
                  </a:lnTo>
                  <a:lnTo>
                    <a:pt x="11946" y="5890"/>
                  </a:lnTo>
                  <a:lnTo>
                    <a:pt x="11963" y="5948"/>
                  </a:lnTo>
                  <a:lnTo>
                    <a:pt x="11979" y="6007"/>
                  </a:lnTo>
                  <a:lnTo>
                    <a:pt x="11993" y="6065"/>
                  </a:lnTo>
                  <a:lnTo>
                    <a:pt x="12007" y="6123"/>
                  </a:lnTo>
                  <a:lnTo>
                    <a:pt x="12020" y="6182"/>
                  </a:lnTo>
                  <a:lnTo>
                    <a:pt x="12030" y="6240"/>
                  </a:lnTo>
                  <a:lnTo>
                    <a:pt x="12041" y="6298"/>
                  </a:lnTo>
                  <a:lnTo>
                    <a:pt x="12051" y="6355"/>
                  </a:lnTo>
                  <a:lnTo>
                    <a:pt x="12058" y="6414"/>
                  </a:lnTo>
                  <a:lnTo>
                    <a:pt x="12066" y="6472"/>
                  </a:lnTo>
                  <a:lnTo>
                    <a:pt x="12072" y="6531"/>
                  </a:lnTo>
                  <a:lnTo>
                    <a:pt x="12077" y="6589"/>
                  </a:lnTo>
                  <a:lnTo>
                    <a:pt x="12081" y="6647"/>
                  </a:lnTo>
                  <a:lnTo>
                    <a:pt x="12083" y="6706"/>
                  </a:lnTo>
                  <a:lnTo>
                    <a:pt x="12085" y="6764"/>
                  </a:lnTo>
                  <a:lnTo>
                    <a:pt x="12085" y="6822"/>
                  </a:lnTo>
                  <a:lnTo>
                    <a:pt x="12085" y="6884"/>
                  </a:lnTo>
                  <a:lnTo>
                    <a:pt x="12083" y="6945"/>
                  </a:lnTo>
                  <a:lnTo>
                    <a:pt x="12080" y="7006"/>
                  </a:lnTo>
                  <a:lnTo>
                    <a:pt x="12075" y="7067"/>
                  </a:lnTo>
                  <a:lnTo>
                    <a:pt x="12070" y="7128"/>
                  </a:lnTo>
                  <a:lnTo>
                    <a:pt x="12064" y="7189"/>
                  </a:lnTo>
                  <a:lnTo>
                    <a:pt x="12056" y="7250"/>
                  </a:lnTo>
                  <a:lnTo>
                    <a:pt x="12047" y="7312"/>
                  </a:lnTo>
                  <a:lnTo>
                    <a:pt x="12037" y="7374"/>
                  </a:lnTo>
                  <a:lnTo>
                    <a:pt x="12025" y="7435"/>
                  </a:lnTo>
                  <a:lnTo>
                    <a:pt x="12012" y="7496"/>
                  </a:lnTo>
                  <a:lnTo>
                    <a:pt x="11998" y="7557"/>
                  </a:lnTo>
                  <a:lnTo>
                    <a:pt x="11983" y="7618"/>
                  </a:lnTo>
                  <a:lnTo>
                    <a:pt x="11967" y="7679"/>
                  </a:lnTo>
                  <a:lnTo>
                    <a:pt x="11950" y="7740"/>
                  </a:lnTo>
                  <a:lnTo>
                    <a:pt x="11931" y="7801"/>
                  </a:lnTo>
                  <a:lnTo>
                    <a:pt x="11911" y="7863"/>
                  </a:lnTo>
                  <a:lnTo>
                    <a:pt x="11890" y="7924"/>
                  </a:lnTo>
                  <a:lnTo>
                    <a:pt x="11868" y="7985"/>
                  </a:lnTo>
                  <a:lnTo>
                    <a:pt x="11844" y="8046"/>
                  </a:lnTo>
                  <a:lnTo>
                    <a:pt x="11819" y="8107"/>
                  </a:lnTo>
                  <a:lnTo>
                    <a:pt x="11794" y="8168"/>
                  </a:lnTo>
                  <a:lnTo>
                    <a:pt x="11767" y="8229"/>
                  </a:lnTo>
                  <a:lnTo>
                    <a:pt x="11738" y="8290"/>
                  </a:lnTo>
                  <a:lnTo>
                    <a:pt x="11709" y="8350"/>
                  </a:lnTo>
                  <a:lnTo>
                    <a:pt x="11678" y="8411"/>
                  </a:lnTo>
                  <a:lnTo>
                    <a:pt x="11646" y="8473"/>
                  </a:lnTo>
                  <a:lnTo>
                    <a:pt x="11614" y="8534"/>
                  </a:lnTo>
                  <a:lnTo>
                    <a:pt x="11578" y="8595"/>
                  </a:lnTo>
                  <a:lnTo>
                    <a:pt x="11543" y="8655"/>
                  </a:lnTo>
                  <a:lnTo>
                    <a:pt x="11506" y="8716"/>
                  </a:lnTo>
                  <a:lnTo>
                    <a:pt x="11469" y="8777"/>
                  </a:lnTo>
                  <a:lnTo>
                    <a:pt x="11410" y="8868"/>
                  </a:lnTo>
                  <a:lnTo>
                    <a:pt x="11350" y="8958"/>
                  </a:lnTo>
                  <a:lnTo>
                    <a:pt x="11288" y="9046"/>
                  </a:lnTo>
                  <a:lnTo>
                    <a:pt x="11225" y="9134"/>
                  </a:lnTo>
                  <a:lnTo>
                    <a:pt x="11159" y="9220"/>
                  </a:lnTo>
                  <a:lnTo>
                    <a:pt x="11093" y="9305"/>
                  </a:lnTo>
                  <a:lnTo>
                    <a:pt x="11024" y="9389"/>
                  </a:lnTo>
                  <a:lnTo>
                    <a:pt x="10955" y="9472"/>
                  </a:lnTo>
                  <a:lnTo>
                    <a:pt x="10884" y="9552"/>
                  </a:lnTo>
                  <a:lnTo>
                    <a:pt x="10811" y="9632"/>
                  </a:lnTo>
                  <a:lnTo>
                    <a:pt x="10736" y="9712"/>
                  </a:lnTo>
                  <a:lnTo>
                    <a:pt x="10660" y="9789"/>
                  </a:lnTo>
                  <a:lnTo>
                    <a:pt x="10583" y="9865"/>
                  </a:lnTo>
                  <a:lnTo>
                    <a:pt x="10503" y="9940"/>
                  </a:lnTo>
                  <a:lnTo>
                    <a:pt x="10423" y="10014"/>
                  </a:lnTo>
                  <a:lnTo>
                    <a:pt x="10342" y="10086"/>
                  </a:lnTo>
                  <a:lnTo>
                    <a:pt x="10257" y="10158"/>
                  </a:lnTo>
                  <a:lnTo>
                    <a:pt x="10172" y="10227"/>
                  </a:lnTo>
                  <a:lnTo>
                    <a:pt x="10086" y="10296"/>
                  </a:lnTo>
                  <a:lnTo>
                    <a:pt x="9998" y="10364"/>
                  </a:lnTo>
                  <a:lnTo>
                    <a:pt x="9908" y="10430"/>
                  </a:lnTo>
                  <a:lnTo>
                    <a:pt x="9817" y="10494"/>
                  </a:lnTo>
                  <a:lnTo>
                    <a:pt x="9724" y="10559"/>
                  </a:lnTo>
                  <a:lnTo>
                    <a:pt x="9630" y="10620"/>
                  </a:lnTo>
                  <a:lnTo>
                    <a:pt x="9535" y="10681"/>
                  </a:lnTo>
                  <a:lnTo>
                    <a:pt x="9437" y="10741"/>
                  </a:lnTo>
                  <a:lnTo>
                    <a:pt x="9339" y="10799"/>
                  </a:lnTo>
                  <a:lnTo>
                    <a:pt x="9239" y="10857"/>
                  </a:lnTo>
                  <a:lnTo>
                    <a:pt x="9137" y="10912"/>
                  </a:lnTo>
                  <a:lnTo>
                    <a:pt x="9034" y="10966"/>
                  </a:lnTo>
                  <a:lnTo>
                    <a:pt x="8930" y="11020"/>
                  </a:lnTo>
                  <a:lnTo>
                    <a:pt x="8824" y="11071"/>
                  </a:lnTo>
                  <a:lnTo>
                    <a:pt x="8814" y="11058"/>
                  </a:lnTo>
                  <a:lnTo>
                    <a:pt x="8802" y="11044"/>
                  </a:lnTo>
                  <a:lnTo>
                    <a:pt x="8901" y="10955"/>
                  </a:lnTo>
                  <a:lnTo>
                    <a:pt x="9000" y="10865"/>
                  </a:lnTo>
                  <a:lnTo>
                    <a:pt x="9097" y="10776"/>
                  </a:lnTo>
                  <a:lnTo>
                    <a:pt x="9191" y="10686"/>
                  </a:lnTo>
                  <a:lnTo>
                    <a:pt x="9284" y="10596"/>
                  </a:lnTo>
                  <a:lnTo>
                    <a:pt x="9375" y="10507"/>
                  </a:lnTo>
                  <a:lnTo>
                    <a:pt x="9464" y="10417"/>
                  </a:lnTo>
                  <a:lnTo>
                    <a:pt x="9551" y="10327"/>
                  </a:lnTo>
                  <a:lnTo>
                    <a:pt x="9637" y="10238"/>
                  </a:lnTo>
                  <a:lnTo>
                    <a:pt x="9720" y="10148"/>
                  </a:lnTo>
                  <a:lnTo>
                    <a:pt x="9802" y="10059"/>
                  </a:lnTo>
                  <a:lnTo>
                    <a:pt x="9882" y="9970"/>
                  </a:lnTo>
                  <a:lnTo>
                    <a:pt x="9960" y="9880"/>
                  </a:lnTo>
                  <a:lnTo>
                    <a:pt x="10035" y="9791"/>
                  </a:lnTo>
                  <a:lnTo>
                    <a:pt x="10109" y="9702"/>
                  </a:lnTo>
                  <a:lnTo>
                    <a:pt x="10181" y="9614"/>
                  </a:lnTo>
                  <a:lnTo>
                    <a:pt x="10231" y="9552"/>
                  </a:lnTo>
                  <a:lnTo>
                    <a:pt x="10280" y="9490"/>
                  </a:lnTo>
                  <a:lnTo>
                    <a:pt x="10327" y="9429"/>
                  </a:lnTo>
                  <a:lnTo>
                    <a:pt x="10373" y="9367"/>
                  </a:lnTo>
                  <a:lnTo>
                    <a:pt x="10418" y="9307"/>
                  </a:lnTo>
                  <a:lnTo>
                    <a:pt x="10461" y="9245"/>
                  </a:lnTo>
                  <a:lnTo>
                    <a:pt x="10503" y="9184"/>
                  </a:lnTo>
                  <a:lnTo>
                    <a:pt x="10544" y="9124"/>
                  </a:lnTo>
                  <a:lnTo>
                    <a:pt x="10584" y="9065"/>
                  </a:lnTo>
                  <a:lnTo>
                    <a:pt x="10622" y="9005"/>
                  </a:lnTo>
                  <a:lnTo>
                    <a:pt x="10659" y="8946"/>
                  </a:lnTo>
                  <a:lnTo>
                    <a:pt x="10695" y="8887"/>
                  </a:lnTo>
                  <a:lnTo>
                    <a:pt x="10730" y="8828"/>
                  </a:lnTo>
                  <a:lnTo>
                    <a:pt x="10763" y="8771"/>
                  </a:lnTo>
                  <a:lnTo>
                    <a:pt x="10794" y="8713"/>
                  </a:lnTo>
                  <a:lnTo>
                    <a:pt x="10825" y="8655"/>
                  </a:lnTo>
                  <a:lnTo>
                    <a:pt x="10854" y="8598"/>
                  </a:lnTo>
                  <a:lnTo>
                    <a:pt x="10882" y="8541"/>
                  </a:lnTo>
                  <a:lnTo>
                    <a:pt x="10909" y="8484"/>
                  </a:lnTo>
                  <a:lnTo>
                    <a:pt x="10934" y="8429"/>
                  </a:lnTo>
                  <a:lnTo>
                    <a:pt x="10958" y="8373"/>
                  </a:lnTo>
                  <a:lnTo>
                    <a:pt x="10981" y="8317"/>
                  </a:lnTo>
                  <a:lnTo>
                    <a:pt x="11003" y="8261"/>
                  </a:lnTo>
                  <a:lnTo>
                    <a:pt x="11022" y="8207"/>
                  </a:lnTo>
                  <a:lnTo>
                    <a:pt x="11041" y="8152"/>
                  </a:lnTo>
                  <a:lnTo>
                    <a:pt x="11059" y="8098"/>
                  </a:lnTo>
                  <a:lnTo>
                    <a:pt x="11075" y="8045"/>
                  </a:lnTo>
                  <a:lnTo>
                    <a:pt x="11090" y="7991"/>
                  </a:lnTo>
                  <a:lnTo>
                    <a:pt x="11104" y="7939"/>
                  </a:lnTo>
                  <a:lnTo>
                    <a:pt x="11115" y="7885"/>
                  </a:lnTo>
                  <a:lnTo>
                    <a:pt x="11126" y="7834"/>
                  </a:lnTo>
                  <a:lnTo>
                    <a:pt x="11136" y="7781"/>
                  </a:lnTo>
                  <a:lnTo>
                    <a:pt x="11144" y="7732"/>
                  </a:lnTo>
                  <a:lnTo>
                    <a:pt x="11151" y="7683"/>
                  </a:lnTo>
                  <a:lnTo>
                    <a:pt x="11157" y="7634"/>
                  </a:lnTo>
                  <a:lnTo>
                    <a:pt x="11161" y="7585"/>
                  </a:lnTo>
                  <a:lnTo>
                    <a:pt x="11166" y="7537"/>
                  </a:lnTo>
                  <a:lnTo>
                    <a:pt x="11168" y="7487"/>
                  </a:lnTo>
                  <a:lnTo>
                    <a:pt x="11170" y="7439"/>
                  </a:lnTo>
                  <a:lnTo>
                    <a:pt x="11170" y="7391"/>
                  </a:lnTo>
                  <a:lnTo>
                    <a:pt x="11170" y="7353"/>
                  </a:lnTo>
                  <a:lnTo>
                    <a:pt x="11169" y="7316"/>
                  </a:lnTo>
                  <a:lnTo>
                    <a:pt x="11167" y="7278"/>
                  </a:lnTo>
                  <a:lnTo>
                    <a:pt x="11165" y="7241"/>
                  </a:lnTo>
                  <a:lnTo>
                    <a:pt x="11161" y="7203"/>
                  </a:lnTo>
                  <a:lnTo>
                    <a:pt x="11158" y="7167"/>
                  </a:lnTo>
                  <a:lnTo>
                    <a:pt x="11154" y="7129"/>
                  </a:lnTo>
                  <a:lnTo>
                    <a:pt x="11149" y="7093"/>
                  </a:lnTo>
                  <a:lnTo>
                    <a:pt x="11143" y="7055"/>
                  </a:lnTo>
                  <a:lnTo>
                    <a:pt x="11137" y="7019"/>
                  </a:lnTo>
                  <a:lnTo>
                    <a:pt x="11130" y="6983"/>
                  </a:lnTo>
                  <a:lnTo>
                    <a:pt x="11123" y="6946"/>
                  </a:lnTo>
                  <a:lnTo>
                    <a:pt x="11114" y="6910"/>
                  </a:lnTo>
                  <a:lnTo>
                    <a:pt x="11106" y="6873"/>
                  </a:lnTo>
                  <a:lnTo>
                    <a:pt x="11096" y="6838"/>
                  </a:lnTo>
                  <a:lnTo>
                    <a:pt x="11086" y="6801"/>
                  </a:lnTo>
                  <a:lnTo>
                    <a:pt x="11076" y="6766"/>
                  </a:lnTo>
                  <a:lnTo>
                    <a:pt x="11064" y="6730"/>
                  </a:lnTo>
                  <a:lnTo>
                    <a:pt x="11052" y="6694"/>
                  </a:lnTo>
                  <a:lnTo>
                    <a:pt x="11039" y="6659"/>
                  </a:lnTo>
                  <a:lnTo>
                    <a:pt x="11025" y="6623"/>
                  </a:lnTo>
                  <a:lnTo>
                    <a:pt x="11011" y="6589"/>
                  </a:lnTo>
                  <a:lnTo>
                    <a:pt x="10996" y="6554"/>
                  </a:lnTo>
                  <a:lnTo>
                    <a:pt x="10981" y="6518"/>
                  </a:lnTo>
                  <a:lnTo>
                    <a:pt x="10965" y="6484"/>
                  </a:lnTo>
                  <a:lnTo>
                    <a:pt x="10949" y="6450"/>
                  </a:lnTo>
                  <a:lnTo>
                    <a:pt x="10931" y="6415"/>
                  </a:lnTo>
                  <a:lnTo>
                    <a:pt x="10914" y="6381"/>
                  </a:lnTo>
                  <a:lnTo>
                    <a:pt x="10895" y="6347"/>
                  </a:lnTo>
                  <a:lnTo>
                    <a:pt x="10875" y="6313"/>
                  </a:lnTo>
                  <a:lnTo>
                    <a:pt x="10856" y="6278"/>
                  </a:lnTo>
                  <a:lnTo>
                    <a:pt x="10836" y="6245"/>
                  </a:lnTo>
                  <a:lnTo>
                    <a:pt x="10798" y="6189"/>
                  </a:lnTo>
                  <a:lnTo>
                    <a:pt x="10757" y="6131"/>
                  </a:lnTo>
                  <a:lnTo>
                    <a:pt x="10711" y="6070"/>
                  </a:lnTo>
                  <a:lnTo>
                    <a:pt x="10662" y="6006"/>
                  </a:lnTo>
                  <a:lnTo>
                    <a:pt x="10607" y="5938"/>
                  </a:lnTo>
                  <a:lnTo>
                    <a:pt x="10548" y="5869"/>
                  </a:lnTo>
                  <a:lnTo>
                    <a:pt x="10485" y="5796"/>
                  </a:lnTo>
                  <a:lnTo>
                    <a:pt x="10418" y="5720"/>
                  </a:lnTo>
                  <a:lnTo>
                    <a:pt x="10345" y="5640"/>
                  </a:lnTo>
                  <a:lnTo>
                    <a:pt x="10268" y="5559"/>
                  </a:lnTo>
                  <a:lnTo>
                    <a:pt x="10186" y="5473"/>
                  </a:lnTo>
                  <a:lnTo>
                    <a:pt x="10099" y="5385"/>
                  </a:lnTo>
                  <a:lnTo>
                    <a:pt x="10008" y="5293"/>
                  </a:lnTo>
                  <a:lnTo>
                    <a:pt x="9913" y="5199"/>
                  </a:lnTo>
                  <a:lnTo>
                    <a:pt x="9812" y="5100"/>
                  </a:lnTo>
                  <a:lnTo>
                    <a:pt x="9707" y="4999"/>
                  </a:lnTo>
                  <a:lnTo>
                    <a:pt x="8910" y="4200"/>
                  </a:lnTo>
                  <a:lnTo>
                    <a:pt x="8856" y="4139"/>
                  </a:lnTo>
                  <a:lnTo>
                    <a:pt x="8804" y="4076"/>
                  </a:lnTo>
                  <a:lnTo>
                    <a:pt x="8753" y="4015"/>
                  </a:lnTo>
                  <a:lnTo>
                    <a:pt x="8701" y="3954"/>
                  </a:lnTo>
                  <a:lnTo>
                    <a:pt x="8651" y="3893"/>
                  </a:lnTo>
                  <a:lnTo>
                    <a:pt x="8601" y="3832"/>
                  </a:lnTo>
                  <a:lnTo>
                    <a:pt x="8552" y="3771"/>
                  </a:lnTo>
                  <a:lnTo>
                    <a:pt x="8505" y="3711"/>
                  </a:lnTo>
                  <a:lnTo>
                    <a:pt x="8458" y="3650"/>
                  </a:lnTo>
                  <a:lnTo>
                    <a:pt x="8412" y="3589"/>
                  </a:lnTo>
                  <a:lnTo>
                    <a:pt x="8367" y="3529"/>
                  </a:lnTo>
                  <a:lnTo>
                    <a:pt x="8322" y="3467"/>
                  </a:lnTo>
                  <a:lnTo>
                    <a:pt x="8279" y="3407"/>
                  </a:lnTo>
                  <a:lnTo>
                    <a:pt x="8236" y="3347"/>
                  </a:lnTo>
                  <a:lnTo>
                    <a:pt x="8194" y="3288"/>
                  </a:lnTo>
                  <a:lnTo>
                    <a:pt x="8154" y="3228"/>
                  </a:lnTo>
                  <a:lnTo>
                    <a:pt x="8040" y="3060"/>
                  </a:lnTo>
                  <a:lnTo>
                    <a:pt x="8025" y="3146"/>
                  </a:lnTo>
                  <a:lnTo>
                    <a:pt x="7983" y="3389"/>
                  </a:lnTo>
                  <a:lnTo>
                    <a:pt x="7919" y="3768"/>
                  </a:lnTo>
                  <a:lnTo>
                    <a:pt x="7834" y="4259"/>
                  </a:lnTo>
                  <a:lnTo>
                    <a:pt x="7733" y="4840"/>
                  </a:lnTo>
                  <a:lnTo>
                    <a:pt x="7622" y="5490"/>
                  </a:lnTo>
                  <a:lnTo>
                    <a:pt x="7502" y="6187"/>
                  </a:lnTo>
                  <a:lnTo>
                    <a:pt x="7378" y="6909"/>
                  </a:lnTo>
                  <a:lnTo>
                    <a:pt x="7253" y="7632"/>
                  </a:lnTo>
                  <a:lnTo>
                    <a:pt x="7132" y="8336"/>
                  </a:lnTo>
                  <a:lnTo>
                    <a:pt x="7019" y="8998"/>
                  </a:lnTo>
                  <a:lnTo>
                    <a:pt x="6916" y="9596"/>
                  </a:lnTo>
                  <a:lnTo>
                    <a:pt x="6827" y="10108"/>
                  </a:lnTo>
                  <a:lnTo>
                    <a:pt x="6758" y="10513"/>
                  </a:lnTo>
                  <a:lnTo>
                    <a:pt x="6711" y="10787"/>
                  </a:lnTo>
                  <a:lnTo>
                    <a:pt x="6690" y="10908"/>
                  </a:lnTo>
                  <a:lnTo>
                    <a:pt x="6681" y="10940"/>
                  </a:lnTo>
                  <a:lnTo>
                    <a:pt x="6675" y="10969"/>
                  </a:lnTo>
                  <a:lnTo>
                    <a:pt x="6669" y="10990"/>
                  </a:lnTo>
                  <a:lnTo>
                    <a:pt x="6667" y="10997"/>
                  </a:lnTo>
                  <a:lnTo>
                    <a:pt x="6636" y="11107"/>
                  </a:lnTo>
                  <a:lnTo>
                    <a:pt x="6599" y="11217"/>
                  </a:lnTo>
                  <a:lnTo>
                    <a:pt x="6556" y="11326"/>
                  </a:lnTo>
                  <a:lnTo>
                    <a:pt x="6508" y="11434"/>
                  </a:lnTo>
                  <a:lnTo>
                    <a:pt x="6454" y="11542"/>
                  </a:lnTo>
                  <a:lnTo>
                    <a:pt x="6394" y="11648"/>
                  </a:lnTo>
                  <a:lnTo>
                    <a:pt x="6331" y="11752"/>
                  </a:lnTo>
                  <a:lnTo>
                    <a:pt x="6261" y="11855"/>
                  </a:lnTo>
                  <a:lnTo>
                    <a:pt x="6187" y="11956"/>
                  </a:lnTo>
                  <a:lnTo>
                    <a:pt x="6110" y="12056"/>
                  </a:lnTo>
                  <a:lnTo>
                    <a:pt x="6028" y="12154"/>
                  </a:lnTo>
                  <a:lnTo>
                    <a:pt x="5941" y="12249"/>
                  </a:lnTo>
                  <a:lnTo>
                    <a:pt x="5850" y="12342"/>
                  </a:lnTo>
                  <a:lnTo>
                    <a:pt x="5755" y="12434"/>
                  </a:lnTo>
                  <a:lnTo>
                    <a:pt x="5658" y="12521"/>
                  </a:lnTo>
                  <a:lnTo>
                    <a:pt x="5556" y="12607"/>
                  </a:lnTo>
                  <a:lnTo>
                    <a:pt x="5451" y="12691"/>
                  </a:lnTo>
                  <a:lnTo>
                    <a:pt x="5344" y="12770"/>
                  </a:lnTo>
                  <a:lnTo>
                    <a:pt x="5234" y="12847"/>
                  </a:lnTo>
                  <a:lnTo>
                    <a:pt x="5120" y="12921"/>
                  </a:lnTo>
                  <a:lnTo>
                    <a:pt x="5004" y="12991"/>
                  </a:lnTo>
                  <a:lnTo>
                    <a:pt x="4885" y="13058"/>
                  </a:lnTo>
                  <a:lnTo>
                    <a:pt x="4765" y="13121"/>
                  </a:lnTo>
                  <a:lnTo>
                    <a:pt x="4642" y="13181"/>
                  </a:lnTo>
                  <a:lnTo>
                    <a:pt x="4518" y="13235"/>
                  </a:lnTo>
                  <a:lnTo>
                    <a:pt x="4392" y="13287"/>
                  </a:lnTo>
                  <a:lnTo>
                    <a:pt x="4265" y="13334"/>
                  </a:lnTo>
                  <a:lnTo>
                    <a:pt x="4136" y="13376"/>
                  </a:lnTo>
                  <a:lnTo>
                    <a:pt x="4006" y="13414"/>
                  </a:lnTo>
                  <a:lnTo>
                    <a:pt x="3875" y="13448"/>
                  </a:lnTo>
                  <a:lnTo>
                    <a:pt x="3744" y="13475"/>
                  </a:lnTo>
                  <a:lnTo>
                    <a:pt x="3611" y="13499"/>
                  </a:lnTo>
                  <a:lnTo>
                    <a:pt x="3533" y="13510"/>
                  </a:lnTo>
                  <a:lnTo>
                    <a:pt x="3455" y="13519"/>
                  </a:lnTo>
                  <a:lnTo>
                    <a:pt x="3375" y="13527"/>
                  </a:lnTo>
                  <a:lnTo>
                    <a:pt x="3297" y="13533"/>
                  </a:lnTo>
                  <a:lnTo>
                    <a:pt x="3218" y="13537"/>
                  </a:lnTo>
                  <a:lnTo>
                    <a:pt x="3140" y="13539"/>
                  </a:lnTo>
                  <a:lnTo>
                    <a:pt x="3061" y="13539"/>
                  </a:lnTo>
                  <a:lnTo>
                    <a:pt x="2983" y="13537"/>
                  </a:lnTo>
                  <a:lnTo>
                    <a:pt x="2905" y="13533"/>
                  </a:lnTo>
                  <a:lnTo>
                    <a:pt x="2828" y="13527"/>
                  </a:lnTo>
                  <a:lnTo>
                    <a:pt x="2751" y="13519"/>
                  </a:lnTo>
                  <a:lnTo>
                    <a:pt x="2674" y="13511"/>
                  </a:lnTo>
                  <a:lnTo>
                    <a:pt x="2596" y="13500"/>
                  </a:lnTo>
                  <a:lnTo>
                    <a:pt x="2520" y="13486"/>
                  </a:lnTo>
                  <a:lnTo>
                    <a:pt x="2444" y="13472"/>
                  </a:lnTo>
                  <a:lnTo>
                    <a:pt x="2369" y="13455"/>
                  </a:lnTo>
                  <a:lnTo>
                    <a:pt x="2294" y="13437"/>
                  </a:lnTo>
                  <a:lnTo>
                    <a:pt x="2220" y="13418"/>
                  </a:lnTo>
                  <a:lnTo>
                    <a:pt x="2146" y="13395"/>
                  </a:lnTo>
                  <a:lnTo>
                    <a:pt x="2073" y="13371"/>
                  </a:lnTo>
                  <a:lnTo>
                    <a:pt x="2002" y="13347"/>
                  </a:lnTo>
                  <a:lnTo>
                    <a:pt x="1930" y="13320"/>
                  </a:lnTo>
                  <a:lnTo>
                    <a:pt x="1859" y="13291"/>
                  </a:lnTo>
                  <a:lnTo>
                    <a:pt x="1790" y="13260"/>
                  </a:lnTo>
                  <a:lnTo>
                    <a:pt x="1720" y="13229"/>
                  </a:lnTo>
                  <a:lnTo>
                    <a:pt x="1652" y="13195"/>
                  </a:lnTo>
                  <a:lnTo>
                    <a:pt x="1585" y="13159"/>
                  </a:lnTo>
                  <a:lnTo>
                    <a:pt x="1518" y="13122"/>
                  </a:lnTo>
                  <a:lnTo>
                    <a:pt x="1453" y="13083"/>
                  </a:lnTo>
                  <a:lnTo>
                    <a:pt x="1389" y="13042"/>
                  </a:lnTo>
                  <a:lnTo>
                    <a:pt x="1327" y="13000"/>
                  </a:lnTo>
                  <a:lnTo>
                    <a:pt x="1264" y="12956"/>
                  </a:lnTo>
                  <a:lnTo>
                    <a:pt x="1210" y="12916"/>
                  </a:lnTo>
                  <a:lnTo>
                    <a:pt x="1157" y="12874"/>
                  </a:lnTo>
                  <a:lnTo>
                    <a:pt x="1106" y="12832"/>
                  </a:lnTo>
                  <a:lnTo>
                    <a:pt x="1055" y="12788"/>
                  </a:lnTo>
                  <a:lnTo>
                    <a:pt x="1006" y="12744"/>
                  </a:lnTo>
                  <a:lnTo>
                    <a:pt x="958" y="12698"/>
                  </a:lnTo>
                  <a:lnTo>
                    <a:pt x="912" y="12652"/>
                  </a:lnTo>
                  <a:lnTo>
                    <a:pt x="866" y="12605"/>
                  </a:lnTo>
                  <a:lnTo>
                    <a:pt x="822" y="12557"/>
                  </a:lnTo>
                  <a:lnTo>
                    <a:pt x="779" y="12507"/>
                  </a:lnTo>
                  <a:lnTo>
                    <a:pt x="737" y="12457"/>
                  </a:lnTo>
                  <a:lnTo>
                    <a:pt x="698" y="12406"/>
                  </a:lnTo>
                  <a:lnTo>
                    <a:pt x="659" y="12354"/>
                  </a:lnTo>
                  <a:lnTo>
                    <a:pt x="622" y="12302"/>
                  </a:lnTo>
                  <a:lnTo>
                    <a:pt x="585" y="12248"/>
                  </a:lnTo>
                  <a:lnTo>
                    <a:pt x="551" y="12194"/>
                  </a:lnTo>
                  <a:lnTo>
                    <a:pt x="518" y="12139"/>
                  </a:lnTo>
                  <a:lnTo>
                    <a:pt x="485" y="12084"/>
                  </a:lnTo>
                  <a:lnTo>
                    <a:pt x="455" y="12027"/>
                  </a:lnTo>
                  <a:lnTo>
                    <a:pt x="426" y="11970"/>
                  </a:lnTo>
                  <a:lnTo>
                    <a:pt x="399" y="11913"/>
                  </a:lnTo>
                  <a:lnTo>
                    <a:pt x="372" y="11854"/>
                  </a:lnTo>
                  <a:lnTo>
                    <a:pt x="347" y="11795"/>
                  </a:lnTo>
                  <a:lnTo>
                    <a:pt x="325" y="11736"/>
                  </a:lnTo>
                  <a:lnTo>
                    <a:pt x="302" y="11675"/>
                  </a:lnTo>
                  <a:lnTo>
                    <a:pt x="283" y="11615"/>
                  </a:lnTo>
                  <a:lnTo>
                    <a:pt x="264" y="11552"/>
                  </a:lnTo>
                  <a:lnTo>
                    <a:pt x="246" y="11491"/>
                  </a:lnTo>
                  <a:lnTo>
                    <a:pt x="231" y="11428"/>
                  </a:lnTo>
                  <a:lnTo>
                    <a:pt x="218" y="11366"/>
                  </a:lnTo>
                  <a:lnTo>
                    <a:pt x="205" y="11303"/>
                  </a:lnTo>
                  <a:lnTo>
                    <a:pt x="194" y="11238"/>
                  </a:lnTo>
                  <a:lnTo>
                    <a:pt x="176" y="11098"/>
                  </a:lnTo>
                  <a:lnTo>
                    <a:pt x="165" y="10957"/>
                  </a:lnTo>
                  <a:lnTo>
                    <a:pt x="163" y="10818"/>
                  </a:lnTo>
                  <a:lnTo>
                    <a:pt x="168" y="10679"/>
                  </a:lnTo>
                  <a:lnTo>
                    <a:pt x="181" y="10543"/>
                  </a:lnTo>
                  <a:lnTo>
                    <a:pt x="200" y="10406"/>
                  </a:lnTo>
                  <a:lnTo>
                    <a:pt x="228" y="10272"/>
                  </a:lnTo>
                  <a:lnTo>
                    <a:pt x="263" y="10139"/>
                  </a:lnTo>
                  <a:lnTo>
                    <a:pt x="303" y="10010"/>
                  </a:lnTo>
                  <a:lnTo>
                    <a:pt x="350" y="9881"/>
                  </a:lnTo>
                  <a:lnTo>
                    <a:pt x="405" y="9756"/>
                  </a:lnTo>
                  <a:lnTo>
                    <a:pt x="465" y="9632"/>
                  </a:lnTo>
                  <a:lnTo>
                    <a:pt x="532" y="9512"/>
                  </a:lnTo>
                  <a:lnTo>
                    <a:pt x="604" y="9396"/>
                  </a:lnTo>
                  <a:lnTo>
                    <a:pt x="683" y="9281"/>
                  </a:lnTo>
                  <a:lnTo>
                    <a:pt x="767" y="9170"/>
                  </a:lnTo>
                  <a:lnTo>
                    <a:pt x="856" y="9064"/>
                  </a:lnTo>
                  <a:lnTo>
                    <a:pt x="952" y="8961"/>
                  </a:lnTo>
                  <a:lnTo>
                    <a:pt x="1052" y="8863"/>
                  </a:lnTo>
                  <a:lnTo>
                    <a:pt x="1157" y="8767"/>
                  </a:lnTo>
                  <a:lnTo>
                    <a:pt x="1268" y="8677"/>
                  </a:lnTo>
                  <a:lnTo>
                    <a:pt x="1382" y="8592"/>
                  </a:lnTo>
                  <a:lnTo>
                    <a:pt x="1501" y="8511"/>
                  </a:lnTo>
                  <a:lnTo>
                    <a:pt x="1626" y="8436"/>
                  </a:lnTo>
                  <a:lnTo>
                    <a:pt x="1753" y="8365"/>
                  </a:lnTo>
                  <a:lnTo>
                    <a:pt x="1885" y="8301"/>
                  </a:lnTo>
                  <a:lnTo>
                    <a:pt x="2021" y="8242"/>
                  </a:lnTo>
                  <a:lnTo>
                    <a:pt x="2161" y="8188"/>
                  </a:lnTo>
                  <a:lnTo>
                    <a:pt x="2304" y="8141"/>
                  </a:lnTo>
                  <a:lnTo>
                    <a:pt x="2451" y="8101"/>
                  </a:lnTo>
                  <a:lnTo>
                    <a:pt x="2601" y="8066"/>
                  </a:lnTo>
                  <a:lnTo>
                    <a:pt x="2754" y="8038"/>
                  </a:lnTo>
                  <a:lnTo>
                    <a:pt x="2880" y="8020"/>
                  </a:lnTo>
                  <a:lnTo>
                    <a:pt x="3007" y="8007"/>
                  </a:lnTo>
                  <a:lnTo>
                    <a:pt x="3135" y="7999"/>
                  </a:lnTo>
                  <a:lnTo>
                    <a:pt x="3264" y="7994"/>
                  </a:lnTo>
                  <a:lnTo>
                    <a:pt x="3393" y="7994"/>
                  </a:lnTo>
                  <a:lnTo>
                    <a:pt x="3522" y="7999"/>
                  </a:lnTo>
                  <a:lnTo>
                    <a:pt x="3651" y="8007"/>
                  </a:lnTo>
                  <a:lnTo>
                    <a:pt x="3780" y="8019"/>
                  </a:lnTo>
                  <a:lnTo>
                    <a:pt x="3909" y="8035"/>
                  </a:lnTo>
                  <a:lnTo>
                    <a:pt x="4038" y="8056"/>
                  </a:lnTo>
                  <a:lnTo>
                    <a:pt x="4165" y="8079"/>
                  </a:lnTo>
                  <a:lnTo>
                    <a:pt x="4292" y="8107"/>
                  </a:lnTo>
                  <a:lnTo>
                    <a:pt x="4417" y="8139"/>
                  </a:lnTo>
                  <a:lnTo>
                    <a:pt x="4541" y="8173"/>
                  </a:lnTo>
                  <a:lnTo>
                    <a:pt x="4663" y="8212"/>
                  </a:lnTo>
                  <a:lnTo>
                    <a:pt x="4785" y="8255"/>
                  </a:lnTo>
                  <a:lnTo>
                    <a:pt x="4903" y="8300"/>
                  </a:lnTo>
                  <a:lnTo>
                    <a:pt x="5021" y="8349"/>
                  </a:lnTo>
                  <a:lnTo>
                    <a:pt x="5136" y="8402"/>
                  </a:lnTo>
                  <a:lnTo>
                    <a:pt x="5249" y="8456"/>
                  </a:lnTo>
                  <a:lnTo>
                    <a:pt x="5358" y="8515"/>
                  </a:lnTo>
                  <a:lnTo>
                    <a:pt x="5465" y="8577"/>
                  </a:lnTo>
                  <a:lnTo>
                    <a:pt x="5569" y="8642"/>
                  </a:lnTo>
                  <a:lnTo>
                    <a:pt x="5670" y="8709"/>
                  </a:lnTo>
                  <a:lnTo>
                    <a:pt x="5767" y="8779"/>
                  </a:lnTo>
                  <a:lnTo>
                    <a:pt x="5861" y="8853"/>
                  </a:lnTo>
                  <a:lnTo>
                    <a:pt x="5950" y="8929"/>
                  </a:lnTo>
                  <a:lnTo>
                    <a:pt x="6037" y="9007"/>
                  </a:lnTo>
                  <a:lnTo>
                    <a:pt x="6119" y="9089"/>
                  </a:lnTo>
                  <a:lnTo>
                    <a:pt x="6197" y="9173"/>
                  </a:lnTo>
                  <a:lnTo>
                    <a:pt x="6270" y="9258"/>
                  </a:lnTo>
                  <a:lnTo>
                    <a:pt x="6338" y="9347"/>
                  </a:lnTo>
                  <a:lnTo>
                    <a:pt x="6452" y="9502"/>
                  </a:lnTo>
                  <a:lnTo>
                    <a:pt x="6484" y="9313"/>
                  </a:lnTo>
                  <a:close/>
                </a:path>
              </a:pathLst>
            </a:custGeom>
            <a:solidFill>
              <a:srgbClr val="E46F9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2381142" y="1829288"/>
              <a:ext cx="2162281" cy="2417881"/>
            </a:xfrm>
            <a:custGeom>
              <a:avLst/>
              <a:gdLst/>
              <a:ahLst/>
              <a:cxnLst>
                <a:cxn ang="0">
                  <a:pos x="11416" y="4505"/>
                </a:cxn>
                <a:cxn ang="0">
                  <a:pos x="11051" y="4008"/>
                </a:cxn>
                <a:cxn ang="0">
                  <a:pos x="10726" y="3610"/>
                </a:cxn>
                <a:cxn ang="0">
                  <a:pos x="10417" y="3256"/>
                </a:cxn>
                <a:cxn ang="0">
                  <a:pos x="10008" y="2800"/>
                </a:cxn>
                <a:cxn ang="0">
                  <a:pos x="9501" y="2222"/>
                </a:cxn>
                <a:cxn ang="0">
                  <a:pos x="9136" y="1762"/>
                </a:cxn>
                <a:cxn ang="0">
                  <a:pos x="8753" y="1149"/>
                </a:cxn>
                <a:cxn ang="0">
                  <a:pos x="8403" y="429"/>
                </a:cxn>
                <a:cxn ang="0">
                  <a:pos x="7933" y="0"/>
                </a:cxn>
                <a:cxn ang="0">
                  <a:pos x="7309" y="3598"/>
                </a:cxn>
                <a:cxn ang="0">
                  <a:pos x="6439" y="8624"/>
                </a:cxn>
                <a:cxn ang="0">
                  <a:pos x="5938" y="8712"/>
                </a:cxn>
                <a:cxn ang="0">
                  <a:pos x="5215" y="8263"/>
                </a:cxn>
                <a:cxn ang="0">
                  <a:pos x="4380" y="7964"/>
                </a:cxn>
                <a:cxn ang="0">
                  <a:pos x="3491" y="7834"/>
                </a:cxn>
                <a:cxn ang="0">
                  <a:pos x="2567" y="7906"/>
                </a:cxn>
                <a:cxn ang="0">
                  <a:pos x="1540" y="8297"/>
                </a:cxn>
                <a:cxn ang="0">
                  <a:pos x="729" y="8962"/>
                </a:cxn>
                <a:cxn ang="0">
                  <a:pos x="197" y="9827"/>
                </a:cxn>
                <a:cxn ang="0">
                  <a:pos x="0" y="10819"/>
                </a:cxn>
                <a:cxn ang="0">
                  <a:pos x="188" y="11836"/>
                </a:cxn>
                <a:cxn ang="0">
                  <a:pos x="725" y="12690"/>
                </a:cxn>
                <a:cxn ang="0">
                  <a:pos x="1531" y="13314"/>
                </a:cxn>
                <a:cxn ang="0">
                  <a:pos x="2528" y="13655"/>
                </a:cxn>
                <a:cxn ang="0">
                  <a:pos x="3638" y="13661"/>
                </a:cxn>
                <a:cxn ang="0">
                  <a:pos x="4543" y="13402"/>
                </a:cxn>
                <a:cxn ang="0">
                  <a:pos x="5373" y="12948"/>
                </a:cxn>
                <a:cxn ang="0">
                  <a:pos x="6073" y="12342"/>
                </a:cxn>
                <a:cxn ang="0">
                  <a:pos x="6588" y="11632"/>
                </a:cxn>
                <a:cxn ang="0">
                  <a:pos x="6900" y="10522"/>
                </a:cxn>
                <a:cxn ang="0">
                  <a:pos x="7679" y="6091"/>
                </a:cxn>
                <a:cxn ang="0">
                  <a:pos x="8170" y="3535"/>
                </a:cxn>
                <a:cxn ang="0">
                  <a:pos x="8443" y="3895"/>
                </a:cxn>
                <a:cxn ang="0">
                  <a:pos x="8746" y="4259"/>
                </a:cxn>
                <a:cxn ang="0">
                  <a:pos x="9047" y="4568"/>
                </a:cxn>
                <a:cxn ang="0">
                  <a:pos x="9519" y="5043"/>
                </a:cxn>
                <a:cxn ang="0">
                  <a:pos x="9977" y="5493"/>
                </a:cxn>
                <a:cxn ang="0">
                  <a:pos x="10476" y="6037"/>
                </a:cxn>
                <a:cxn ang="0">
                  <a:pos x="10746" y="6415"/>
                </a:cxn>
                <a:cxn ang="0">
                  <a:pos x="10884" y="6711"/>
                </a:cxn>
                <a:cxn ang="0">
                  <a:pos x="10970" y="7017"/>
                </a:cxn>
                <a:cxn ang="0">
                  <a:pos x="11006" y="7334"/>
                </a:cxn>
                <a:cxn ang="0">
                  <a:pos x="10990" y="7660"/>
                </a:cxn>
                <a:cxn ang="0">
                  <a:pos x="10917" y="8005"/>
                </a:cxn>
                <a:cxn ang="0">
                  <a:pos x="10782" y="8370"/>
                </a:cxn>
                <a:cxn ang="0">
                  <a:pos x="10585" y="8755"/>
                </a:cxn>
                <a:cxn ang="0">
                  <a:pos x="10325" y="9156"/>
                </a:cxn>
                <a:cxn ang="0">
                  <a:pos x="9981" y="9602"/>
                </a:cxn>
                <a:cxn ang="0">
                  <a:pos x="9409" y="10241"/>
                </a:cxn>
                <a:cxn ang="0">
                  <a:pos x="8740" y="10883"/>
                </a:cxn>
                <a:cxn ang="0">
                  <a:pos x="9166" y="11085"/>
                </a:cxn>
                <a:cxn ang="0">
                  <a:pos x="9878" y="10654"/>
                </a:cxn>
                <a:cxn ang="0">
                  <a:pos x="10514" y="10154"/>
                </a:cxn>
                <a:cxn ang="0">
                  <a:pos x="11070" y="9589"/>
                </a:cxn>
                <a:cxn ang="0">
                  <a:pos x="11546" y="8960"/>
                </a:cxn>
                <a:cxn ang="0">
                  <a:pos x="11993" y="8119"/>
                </a:cxn>
                <a:cxn ang="0">
                  <a:pos x="12224" y="7247"/>
                </a:cxn>
                <a:cxn ang="0">
                  <a:pos x="12221" y="6372"/>
                </a:cxn>
                <a:cxn ang="0">
                  <a:pos x="11982" y="5497"/>
                </a:cxn>
              </a:cxnLst>
              <a:rect l="0" t="0" r="r" b="b"/>
              <a:pathLst>
                <a:path w="12252" h="13702">
                  <a:moveTo>
                    <a:pt x="11668" y="4875"/>
                  </a:moveTo>
                  <a:lnTo>
                    <a:pt x="11666" y="4872"/>
                  </a:lnTo>
                  <a:lnTo>
                    <a:pt x="11617" y="4798"/>
                  </a:lnTo>
                  <a:lnTo>
                    <a:pt x="11567" y="4724"/>
                  </a:lnTo>
                  <a:lnTo>
                    <a:pt x="11517" y="4651"/>
                  </a:lnTo>
                  <a:lnTo>
                    <a:pt x="11467" y="4578"/>
                  </a:lnTo>
                  <a:lnTo>
                    <a:pt x="11416" y="4505"/>
                  </a:lnTo>
                  <a:lnTo>
                    <a:pt x="11365" y="4433"/>
                  </a:lnTo>
                  <a:lnTo>
                    <a:pt x="11313" y="4361"/>
                  </a:lnTo>
                  <a:lnTo>
                    <a:pt x="11262" y="4289"/>
                  </a:lnTo>
                  <a:lnTo>
                    <a:pt x="11209" y="4219"/>
                  </a:lnTo>
                  <a:lnTo>
                    <a:pt x="11157" y="4148"/>
                  </a:lnTo>
                  <a:lnTo>
                    <a:pt x="11103" y="4078"/>
                  </a:lnTo>
                  <a:lnTo>
                    <a:pt x="11051" y="4008"/>
                  </a:lnTo>
                  <a:lnTo>
                    <a:pt x="10997" y="3940"/>
                  </a:lnTo>
                  <a:lnTo>
                    <a:pt x="10943" y="3871"/>
                  </a:lnTo>
                  <a:lnTo>
                    <a:pt x="10889" y="3804"/>
                  </a:lnTo>
                  <a:lnTo>
                    <a:pt x="10834" y="3736"/>
                  </a:lnTo>
                  <a:lnTo>
                    <a:pt x="10800" y="3695"/>
                  </a:lnTo>
                  <a:lnTo>
                    <a:pt x="10764" y="3654"/>
                  </a:lnTo>
                  <a:lnTo>
                    <a:pt x="10726" y="3610"/>
                  </a:lnTo>
                  <a:lnTo>
                    <a:pt x="10687" y="3564"/>
                  </a:lnTo>
                  <a:lnTo>
                    <a:pt x="10646" y="3516"/>
                  </a:lnTo>
                  <a:lnTo>
                    <a:pt x="10604" y="3467"/>
                  </a:lnTo>
                  <a:lnTo>
                    <a:pt x="10559" y="3417"/>
                  </a:lnTo>
                  <a:lnTo>
                    <a:pt x="10514" y="3365"/>
                  </a:lnTo>
                  <a:lnTo>
                    <a:pt x="10467" y="3312"/>
                  </a:lnTo>
                  <a:lnTo>
                    <a:pt x="10417" y="3256"/>
                  </a:lnTo>
                  <a:lnTo>
                    <a:pt x="10367" y="3199"/>
                  </a:lnTo>
                  <a:lnTo>
                    <a:pt x="10316" y="3140"/>
                  </a:lnTo>
                  <a:lnTo>
                    <a:pt x="10262" y="3080"/>
                  </a:lnTo>
                  <a:lnTo>
                    <a:pt x="10206" y="3019"/>
                  </a:lnTo>
                  <a:lnTo>
                    <a:pt x="10151" y="2956"/>
                  </a:lnTo>
                  <a:lnTo>
                    <a:pt x="10093" y="2891"/>
                  </a:lnTo>
                  <a:lnTo>
                    <a:pt x="10008" y="2800"/>
                  </a:lnTo>
                  <a:lnTo>
                    <a:pt x="9928" y="2710"/>
                  </a:lnTo>
                  <a:lnTo>
                    <a:pt x="9850" y="2623"/>
                  </a:lnTo>
                  <a:lnTo>
                    <a:pt x="9773" y="2539"/>
                  </a:lnTo>
                  <a:lnTo>
                    <a:pt x="9702" y="2456"/>
                  </a:lnTo>
                  <a:lnTo>
                    <a:pt x="9632" y="2376"/>
                  </a:lnTo>
                  <a:lnTo>
                    <a:pt x="9565" y="2299"/>
                  </a:lnTo>
                  <a:lnTo>
                    <a:pt x="9501" y="2222"/>
                  </a:lnTo>
                  <a:lnTo>
                    <a:pt x="9440" y="2150"/>
                  </a:lnTo>
                  <a:lnTo>
                    <a:pt x="9382" y="2079"/>
                  </a:lnTo>
                  <a:lnTo>
                    <a:pt x="9327" y="2010"/>
                  </a:lnTo>
                  <a:lnTo>
                    <a:pt x="9275" y="1945"/>
                  </a:lnTo>
                  <a:lnTo>
                    <a:pt x="9226" y="1882"/>
                  </a:lnTo>
                  <a:lnTo>
                    <a:pt x="9180" y="1821"/>
                  </a:lnTo>
                  <a:lnTo>
                    <a:pt x="9136" y="1762"/>
                  </a:lnTo>
                  <a:lnTo>
                    <a:pt x="9096" y="1706"/>
                  </a:lnTo>
                  <a:lnTo>
                    <a:pt x="9036" y="1617"/>
                  </a:lnTo>
                  <a:lnTo>
                    <a:pt x="8977" y="1527"/>
                  </a:lnTo>
                  <a:lnTo>
                    <a:pt x="8919" y="1435"/>
                  </a:lnTo>
                  <a:lnTo>
                    <a:pt x="8864" y="1341"/>
                  </a:lnTo>
                  <a:lnTo>
                    <a:pt x="8808" y="1246"/>
                  </a:lnTo>
                  <a:lnTo>
                    <a:pt x="8753" y="1149"/>
                  </a:lnTo>
                  <a:lnTo>
                    <a:pt x="8700" y="1051"/>
                  </a:lnTo>
                  <a:lnTo>
                    <a:pt x="8648" y="951"/>
                  </a:lnTo>
                  <a:lnTo>
                    <a:pt x="8597" y="849"/>
                  </a:lnTo>
                  <a:lnTo>
                    <a:pt x="8547" y="746"/>
                  </a:lnTo>
                  <a:lnTo>
                    <a:pt x="8497" y="642"/>
                  </a:lnTo>
                  <a:lnTo>
                    <a:pt x="8450" y="536"/>
                  </a:lnTo>
                  <a:lnTo>
                    <a:pt x="8403" y="429"/>
                  </a:lnTo>
                  <a:lnTo>
                    <a:pt x="8358" y="321"/>
                  </a:lnTo>
                  <a:lnTo>
                    <a:pt x="8313" y="210"/>
                  </a:lnTo>
                  <a:lnTo>
                    <a:pt x="8270" y="99"/>
                  </a:lnTo>
                  <a:lnTo>
                    <a:pt x="8254" y="56"/>
                  </a:lnTo>
                  <a:lnTo>
                    <a:pt x="8208" y="47"/>
                  </a:lnTo>
                  <a:lnTo>
                    <a:pt x="8013" y="14"/>
                  </a:lnTo>
                  <a:lnTo>
                    <a:pt x="7933" y="0"/>
                  </a:lnTo>
                  <a:lnTo>
                    <a:pt x="7915" y="99"/>
                  </a:lnTo>
                  <a:lnTo>
                    <a:pt x="7867" y="378"/>
                  </a:lnTo>
                  <a:lnTo>
                    <a:pt x="7791" y="813"/>
                  </a:lnTo>
                  <a:lnTo>
                    <a:pt x="7694" y="1377"/>
                  </a:lnTo>
                  <a:lnTo>
                    <a:pt x="7578" y="2047"/>
                  </a:lnTo>
                  <a:lnTo>
                    <a:pt x="7448" y="2795"/>
                  </a:lnTo>
                  <a:lnTo>
                    <a:pt x="7309" y="3598"/>
                  </a:lnTo>
                  <a:lnTo>
                    <a:pt x="7165" y="4431"/>
                  </a:lnTo>
                  <a:lnTo>
                    <a:pt x="7020" y="5267"/>
                  </a:lnTo>
                  <a:lnTo>
                    <a:pt x="6879" y="6082"/>
                  </a:lnTo>
                  <a:lnTo>
                    <a:pt x="6745" y="6850"/>
                  </a:lnTo>
                  <a:lnTo>
                    <a:pt x="6625" y="7547"/>
                  </a:lnTo>
                  <a:lnTo>
                    <a:pt x="6521" y="8146"/>
                  </a:lnTo>
                  <a:lnTo>
                    <a:pt x="6439" y="8624"/>
                  </a:lnTo>
                  <a:lnTo>
                    <a:pt x="6381" y="8955"/>
                  </a:lnTo>
                  <a:lnTo>
                    <a:pt x="6354" y="9111"/>
                  </a:lnTo>
                  <a:lnTo>
                    <a:pt x="6279" y="9026"/>
                  </a:lnTo>
                  <a:lnTo>
                    <a:pt x="6200" y="8945"/>
                  </a:lnTo>
                  <a:lnTo>
                    <a:pt x="6116" y="8864"/>
                  </a:lnTo>
                  <a:lnTo>
                    <a:pt x="6029" y="8787"/>
                  </a:lnTo>
                  <a:lnTo>
                    <a:pt x="5938" y="8712"/>
                  </a:lnTo>
                  <a:lnTo>
                    <a:pt x="5844" y="8639"/>
                  </a:lnTo>
                  <a:lnTo>
                    <a:pt x="5747" y="8570"/>
                  </a:lnTo>
                  <a:lnTo>
                    <a:pt x="5646" y="8503"/>
                  </a:lnTo>
                  <a:lnTo>
                    <a:pt x="5543" y="8439"/>
                  </a:lnTo>
                  <a:lnTo>
                    <a:pt x="5436" y="8377"/>
                  </a:lnTo>
                  <a:lnTo>
                    <a:pt x="5326" y="8319"/>
                  </a:lnTo>
                  <a:lnTo>
                    <a:pt x="5215" y="8263"/>
                  </a:lnTo>
                  <a:lnTo>
                    <a:pt x="5101" y="8211"/>
                  </a:lnTo>
                  <a:lnTo>
                    <a:pt x="4986" y="8161"/>
                  </a:lnTo>
                  <a:lnTo>
                    <a:pt x="4868" y="8115"/>
                  </a:lnTo>
                  <a:lnTo>
                    <a:pt x="4748" y="8072"/>
                  </a:lnTo>
                  <a:lnTo>
                    <a:pt x="4627" y="8033"/>
                  </a:lnTo>
                  <a:lnTo>
                    <a:pt x="4504" y="7996"/>
                  </a:lnTo>
                  <a:lnTo>
                    <a:pt x="4380" y="7964"/>
                  </a:lnTo>
                  <a:lnTo>
                    <a:pt x="4255" y="7934"/>
                  </a:lnTo>
                  <a:lnTo>
                    <a:pt x="4128" y="7908"/>
                  </a:lnTo>
                  <a:lnTo>
                    <a:pt x="4002" y="7886"/>
                  </a:lnTo>
                  <a:lnTo>
                    <a:pt x="3875" y="7868"/>
                  </a:lnTo>
                  <a:lnTo>
                    <a:pt x="3747" y="7853"/>
                  </a:lnTo>
                  <a:lnTo>
                    <a:pt x="3618" y="7842"/>
                  </a:lnTo>
                  <a:lnTo>
                    <a:pt x="3491" y="7834"/>
                  </a:lnTo>
                  <a:lnTo>
                    <a:pt x="3362" y="7831"/>
                  </a:lnTo>
                  <a:lnTo>
                    <a:pt x="3235" y="7832"/>
                  </a:lnTo>
                  <a:lnTo>
                    <a:pt x="3107" y="7838"/>
                  </a:lnTo>
                  <a:lnTo>
                    <a:pt x="2980" y="7846"/>
                  </a:lnTo>
                  <a:lnTo>
                    <a:pt x="2854" y="7859"/>
                  </a:lnTo>
                  <a:lnTo>
                    <a:pt x="2729" y="7877"/>
                  </a:lnTo>
                  <a:lnTo>
                    <a:pt x="2567" y="7906"/>
                  </a:lnTo>
                  <a:lnTo>
                    <a:pt x="2410" y="7943"/>
                  </a:lnTo>
                  <a:lnTo>
                    <a:pt x="2255" y="7985"/>
                  </a:lnTo>
                  <a:lnTo>
                    <a:pt x="2104" y="8036"/>
                  </a:lnTo>
                  <a:lnTo>
                    <a:pt x="1956" y="8092"/>
                  </a:lnTo>
                  <a:lnTo>
                    <a:pt x="1814" y="8154"/>
                  </a:lnTo>
                  <a:lnTo>
                    <a:pt x="1675" y="8222"/>
                  </a:lnTo>
                  <a:lnTo>
                    <a:pt x="1540" y="8297"/>
                  </a:lnTo>
                  <a:lnTo>
                    <a:pt x="1409" y="8377"/>
                  </a:lnTo>
                  <a:lnTo>
                    <a:pt x="1283" y="8462"/>
                  </a:lnTo>
                  <a:lnTo>
                    <a:pt x="1162" y="8553"/>
                  </a:lnTo>
                  <a:lnTo>
                    <a:pt x="1047" y="8648"/>
                  </a:lnTo>
                  <a:lnTo>
                    <a:pt x="935" y="8749"/>
                  </a:lnTo>
                  <a:lnTo>
                    <a:pt x="830" y="8853"/>
                  </a:lnTo>
                  <a:lnTo>
                    <a:pt x="729" y="8962"/>
                  </a:lnTo>
                  <a:lnTo>
                    <a:pt x="635" y="9075"/>
                  </a:lnTo>
                  <a:lnTo>
                    <a:pt x="547" y="9191"/>
                  </a:lnTo>
                  <a:lnTo>
                    <a:pt x="465" y="9313"/>
                  </a:lnTo>
                  <a:lnTo>
                    <a:pt x="388" y="9437"/>
                  </a:lnTo>
                  <a:lnTo>
                    <a:pt x="318" y="9563"/>
                  </a:lnTo>
                  <a:lnTo>
                    <a:pt x="254" y="9694"/>
                  </a:lnTo>
                  <a:lnTo>
                    <a:pt x="197" y="9827"/>
                  </a:lnTo>
                  <a:lnTo>
                    <a:pt x="148" y="9962"/>
                  </a:lnTo>
                  <a:lnTo>
                    <a:pt x="104" y="10100"/>
                  </a:lnTo>
                  <a:lnTo>
                    <a:pt x="68" y="10241"/>
                  </a:lnTo>
                  <a:lnTo>
                    <a:pt x="39" y="10382"/>
                  </a:lnTo>
                  <a:lnTo>
                    <a:pt x="19" y="10527"/>
                  </a:lnTo>
                  <a:lnTo>
                    <a:pt x="5" y="10672"/>
                  </a:lnTo>
                  <a:lnTo>
                    <a:pt x="0" y="10819"/>
                  </a:lnTo>
                  <a:lnTo>
                    <a:pt x="3" y="10967"/>
                  </a:lnTo>
                  <a:lnTo>
                    <a:pt x="14" y="11115"/>
                  </a:lnTo>
                  <a:lnTo>
                    <a:pt x="33" y="11265"/>
                  </a:lnTo>
                  <a:lnTo>
                    <a:pt x="60" y="11413"/>
                  </a:lnTo>
                  <a:lnTo>
                    <a:pt x="95" y="11557"/>
                  </a:lnTo>
                  <a:lnTo>
                    <a:pt x="138" y="11699"/>
                  </a:lnTo>
                  <a:lnTo>
                    <a:pt x="188" y="11836"/>
                  </a:lnTo>
                  <a:lnTo>
                    <a:pt x="245" y="11970"/>
                  </a:lnTo>
                  <a:lnTo>
                    <a:pt x="309" y="12101"/>
                  </a:lnTo>
                  <a:lnTo>
                    <a:pt x="380" y="12227"/>
                  </a:lnTo>
                  <a:lnTo>
                    <a:pt x="457" y="12349"/>
                  </a:lnTo>
                  <a:lnTo>
                    <a:pt x="541" y="12468"/>
                  </a:lnTo>
                  <a:lnTo>
                    <a:pt x="630" y="12582"/>
                  </a:lnTo>
                  <a:lnTo>
                    <a:pt x="725" y="12690"/>
                  </a:lnTo>
                  <a:lnTo>
                    <a:pt x="826" y="12795"/>
                  </a:lnTo>
                  <a:lnTo>
                    <a:pt x="931" y="12895"/>
                  </a:lnTo>
                  <a:lnTo>
                    <a:pt x="1042" y="12989"/>
                  </a:lnTo>
                  <a:lnTo>
                    <a:pt x="1157" y="13078"/>
                  </a:lnTo>
                  <a:lnTo>
                    <a:pt x="1278" y="13163"/>
                  </a:lnTo>
                  <a:lnTo>
                    <a:pt x="1402" y="13241"/>
                  </a:lnTo>
                  <a:lnTo>
                    <a:pt x="1531" y="13314"/>
                  </a:lnTo>
                  <a:lnTo>
                    <a:pt x="1664" y="13382"/>
                  </a:lnTo>
                  <a:lnTo>
                    <a:pt x="1800" y="13443"/>
                  </a:lnTo>
                  <a:lnTo>
                    <a:pt x="1939" y="13499"/>
                  </a:lnTo>
                  <a:lnTo>
                    <a:pt x="2082" y="13547"/>
                  </a:lnTo>
                  <a:lnTo>
                    <a:pt x="2229" y="13590"/>
                  </a:lnTo>
                  <a:lnTo>
                    <a:pt x="2376" y="13626"/>
                  </a:lnTo>
                  <a:lnTo>
                    <a:pt x="2528" y="13655"/>
                  </a:lnTo>
                  <a:lnTo>
                    <a:pt x="2681" y="13678"/>
                  </a:lnTo>
                  <a:lnTo>
                    <a:pt x="2837" y="13694"/>
                  </a:lnTo>
                  <a:lnTo>
                    <a:pt x="2995" y="13701"/>
                  </a:lnTo>
                  <a:lnTo>
                    <a:pt x="3153" y="13702"/>
                  </a:lnTo>
                  <a:lnTo>
                    <a:pt x="3314" y="13697"/>
                  </a:lnTo>
                  <a:lnTo>
                    <a:pt x="3475" y="13683"/>
                  </a:lnTo>
                  <a:lnTo>
                    <a:pt x="3638" y="13661"/>
                  </a:lnTo>
                  <a:lnTo>
                    <a:pt x="3769" y="13638"/>
                  </a:lnTo>
                  <a:lnTo>
                    <a:pt x="3900" y="13610"/>
                  </a:lnTo>
                  <a:lnTo>
                    <a:pt x="4031" y="13577"/>
                  </a:lnTo>
                  <a:lnTo>
                    <a:pt x="4161" y="13539"/>
                  </a:lnTo>
                  <a:lnTo>
                    <a:pt x="4289" y="13499"/>
                  </a:lnTo>
                  <a:lnTo>
                    <a:pt x="4417" y="13453"/>
                  </a:lnTo>
                  <a:lnTo>
                    <a:pt x="4543" y="13402"/>
                  </a:lnTo>
                  <a:lnTo>
                    <a:pt x="4667" y="13349"/>
                  </a:lnTo>
                  <a:lnTo>
                    <a:pt x="4790" y="13291"/>
                  </a:lnTo>
                  <a:lnTo>
                    <a:pt x="4911" y="13229"/>
                  </a:lnTo>
                  <a:lnTo>
                    <a:pt x="5030" y="13163"/>
                  </a:lnTo>
                  <a:lnTo>
                    <a:pt x="5146" y="13095"/>
                  </a:lnTo>
                  <a:lnTo>
                    <a:pt x="5261" y="13023"/>
                  </a:lnTo>
                  <a:lnTo>
                    <a:pt x="5373" y="12948"/>
                  </a:lnTo>
                  <a:lnTo>
                    <a:pt x="5482" y="12869"/>
                  </a:lnTo>
                  <a:lnTo>
                    <a:pt x="5589" y="12788"/>
                  </a:lnTo>
                  <a:lnTo>
                    <a:pt x="5692" y="12704"/>
                  </a:lnTo>
                  <a:lnTo>
                    <a:pt x="5793" y="12617"/>
                  </a:lnTo>
                  <a:lnTo>
                    <a:pt x="5889" y="12527"/>
                  </a:lnTo>
                  <a:lnTo>
                    <a:pt x="5983" y="12436"/>
                  </a:lnTo>
                  <a:lnTo>
                    <a:pt x="6073" y="12342"/>
                  </a:lnTo>
                  <a:lnTo>
                    <a:pt x="6159" y="12247"/>
                  </a:lnTo>
                  <a:lnTo>
                    <a:pt x="6242" y="12148"/>
                  </a:lnTo>
                  <a:lnTo>
                    <a:pt x="6320" y="12048"/>
                  </a:lnTo>
                  <a:lnTo>
                    <a:pt x="6394" y="11946"/>
                  </a:lnTo>
                  <a:lnTo>
                    <a:pt x="6462" y="11844"/>
                  </a:lnTo>
                  <a:lnTo>
                    <a:pt x="6528" y="11738"/>
                  </a:lnTo>
                  <a:lnTo>
                    <a:pt x="6588" y="11632"/>
                  </a:lnTo>
                  <a:lnTo>
                    <a:pt x="6642" y="11525"/>
                  </a:lnTo>
                  <a:lnTo>
                    <a:pt x="6693" y="11417"/>
                  </a:lnTo>
                  <a:lnTo>
                    <a:pt x="6738" y="11309"/>
                  </a:lnTo>
                  <a:lnTo>
                    <a:pt x="6776" y="11198"/>
                  </a:lnTo>
                  <a:lnTo>
                    <a:pt x="6792" y="11118"/>
                  </a:lnTo>
                  <a:lnTo>
                    <a:pt x="6835" y="10885"/>
                  </a:lnTo>
                  <a:lnTo>
                    <a:pt x="6900" y="10522"/>
                  </a:lnTo>
                  <a:lnTo>
                    <a:pt x="6983" y="10050"/>
                  </a:lnTo>
                  <a:lnTo>
                    <a:pt x="7082" y="9488"/>
                  </a:lnTo>
                  <a:lnTo>
                    <a:pt x="7193" y="8860"/>
                  </a:lnTo>
                  <a:lnTo>
                    <a:pt x="7311" y="8185"/>
                  </a:lnTo>
                  <a:lnTo>
                    <a:pt x="7434" y="7485"/>
                  </a:lnTo>
                  <a:lnTo>
                    <a:pt x="7557" y="6779"/>
                  </a:lnTo>
                  <a:lnTo>
                    <a:pt x="7679" y="6091"/>
                  </a:lnTo>
                  <a:lnTo>
                    <a:pt x="7792" y="5441"/>
                  </a:lnTo>
                  <a:lnTo>
                    <a:pt x="7896" y="4848"/>
                  </a:lnTo>
                  <a:lnTo>
                    <a:pt x="7985" y="4335"/>
                  </a:lnTo>
                  <a:lnTo>
                    <a:pt x="8058" y="3923"/>
                  </a:lnTo>
                  <a:lnTo>
                    <a:pt x="8108" y="3632"/>
                  </a:lnTo>
                  <a:lnTo>
                    <a:pt x="8134" y="3484"/>
                  </a:lnTo>
                  <a:lnTo>
                    <a:pt x="8170" y="3535"/>
                  </a:lnTo>
                  <a:lnTo>
                    <a:pt x="8208" y="3586"/>
                  </a:lnTo>
                  <a:lnTo>
                    <a:pt x="8245" y="3638"/>
                  </a:lnTo>
                  <a:lnTo>
                    <a:pt x="8284" y="3689"/>
                  </a:lnTo>
                  <a:lnTo>
                    <a:pt x="8323" y="3740"/>
                  </a:lnTo>
                  <a:lnTo>
                    <a:pt x="8362" y="3792"/>
                  </a:lnTo>
                  <a:lnTo>
                    <a:pt x="8402" y="3843"/>
                  </a:lnTo>
                  <a:lnTo>
                    <a:pt x="8443" y="3895"/>
                  </a:lnTo>
                  <a:lnTo>
                    <a:pt x="8484" y="3947"/>
                  </a:lnTo>
                  <a:lnTo>
                    <a:pt x="8526" y="3999"/>
                  </a:lnTo>
                  <a:lnTo>
                    <a:pt x="8569" y="4051"/>
                  </a:lnTo>
                  <a:lnTo>
                    <a:pt x="8613" y="4103"/>
                  </a:lnTo>
                  <a:lnTo>
                    <a:pt x="8657" y="4155"/>
                  </a:lnTo>
                  <a:lnTo>
                    <a:pt x="8701" y="4207"/>
                  </a:lnTo>
                  <a:lnTo>
                    <a:pt x="8746" y="4259"/>
                  </a:lnTo>
                  <a:lnTo>
                    <a:pt x="8792" y="4312"/>
                  </a:lnTo>
                  <a:lnTo>
                    <a:pt x="8802" y="4321"/>
                  </a:lnTo>
                  <a:lnTo>
                    <a:pt x="8827" y="4347"/>
                  </a:lnTo>
                  <a:lnTo>
                    <a:pt x="8867" y="4388"/>
                  </a:lnTo>
                  <a:lnTo>
                    <a:pt x="8918" y="4439"/>
                  </a:lnTo>
                  <a:lnTo>
                    <a:pt x="8979" y="4500"/>
                  </a:lnTo>
                  <a:lnTo>
                    <a:pt x="9047" y="4568"/>
                  </a:lnTo>
                  <a:lnTo>
                    <a:pt x="9119" y="4641"/>
                  </a:lnTo>
                  <a:lnTo>
                    <a:pt x="9194" y="4716"/>
                  </a:lnTo>
                  <a:lnTo>
                    <a:pt x="9268" y="4791"/>
                  </a:lnTo>
                  <a:lnTo>
                    <a:pt x="9341" y="4863"/>
                  </a:lnTo>
                  <a:lnTo>
                    <a:pt x="9408" y="4930"/>
                  </a:lnTo>
                  <a:lnTo>
                    <a:pt x="9468" y="4991"/>
                  </a:lnTo>
                  <a:lnTo>
                    <a:pt x="9519" y="5043"/>
                  </a:lnTo>
                  <a:lnTo>
                    <a:pt x="9558" y="5081"/>
                  </a:lnTo>
                  <a:lnTo>
                    <a:pt x="9584" y="5107"/>
                  </a:lnTo>
                  <a:lnTo>
                    <a:pt x="9592" y="5116"/>
                  </a:lnTo>
                  <a:lnTo>
                    <a:pt x="9695" y="5215"/>
                  </a:lnTo>
                  <a:lnTo>
                    <a:pt x="9794" y="5311"/>
                  </a:lnTo>
                  <a:lnTo>
                    <a:pt x="9887" y="5403"/>
                  </a:lnTo>
                  <a:lnTo>
                    <a:pt x="9977" y="5493"/>
                  </a:lnTo>
                  <a:lnTo>
                    <a:pt x="10062" y="5580"/>
                  </a:lnTo>
                  <a:lnTo>
                    <a:pt x="10142" y="5664"/>
                  </a:lnTo>
                  <a:lnTo>
                    <a:pt x="10218" y="5745"/>
                  </a:lnTo>
                  <a:lnTo>
                    <a:pt x="10290" y="5822"/>
                  </a:lnTo>
                  <a:lnTo>
                    <a:pt x="10356" y="5897"/>
                  </a:lnTo>
                  <a:lnTo>
                    <a:pt x="10419" y="5968"/>
                  </a:lnTo>
                  <a:lnTo>
                    <a:pt x="10476" y="6037"/>
                  </a:lnTo>
                  <a:lnTo>
                    <a:pt x="10530" y="6102"/>
                  </a:lnTo>
                  <a:lnTo>
                    <a:pt x="10578" y="6164"/>
                  </a:lnTo>
                  <a:lnTo>
                    <a:pt x="10623" y="6224"/>
                  </a:lnTo>
                  <a:lnTo>
                    <a:pt x="10662" y="6280"/>
                  </a:lnTo>
                  <a:lnTo>
                    <a:pt x="10697" y="6332"/>
                  </a:lnTo>
                  <a:lnTo>
                    <a:pt x="10722" y="6373"/>
                  </a:lnTo>
                  <a:lnTo>
                    <a:pt x="10746" y="6415"/>
                  </a:lnTo>
                  <a:lnTo>
                    <a:pt x="10769" y="6457"/>
                  </a:lnTo>
                  <a:lnTo>
                    <a:pt x="10790" y="6499"/>
                  </a:lnTo>
                  <a:lnTo>
                    <a:pt x="10812" y="6540"/>
                  </a:lnTo>
                  <a:lnTo>
                    <a:pt x="10831" y="6582"/>
                  </a:lnTo>
                  <a:lnTo>
                    <a:pt x="10849" y="6625"/>
                  </a:lnTo>
                  <a:lnTo>
                    <a:pt x="10868" y="6668"/>
                  </a:lnTo>
                  <a:lnTo>
                    <a:pt x="10884" y="6711"/>
                  </a:lnTo>
                  <a:lnTo>
                    <a:pt x="10900" y="6754"/>
                  </a:lnTo>
                  <a:lnTo>
                    <a:pt x="10914" y="6798"/>
                  </a:lnTo>
                  <a:lnTo>
                    <a:pt x="10928" y="6841"/>
                  </a:lnTo>
                  <a:lnTo>
                    <a:pt x="10939" y="6885"/>
                  </a:lnTo>
                  <a:lnTo>
                    <a:pt x="10951" y="6928"/>
                  </a:lnTo>
                  <a:lnTo>
                    <a:pt x="10962" y="6972"/>
                  </a:lnTo>
                  <a:lnTo>
                    <a:pt x="10970" y="7017"/>
                  </a:lnTo>
                  <a:lnTo>
                    <a:pt x="10979" y="7062"/>
                  </a:lnTo>
                  <a:lnTo>
                    <a:pt x="10986" y="7106"/>
                  </a:lnTo>
                  <a:lnTo>
                    <a:pt x="10992" y="7151"/>
                  </a:lnTo>
                  <a:lnTo>
                    <a:pt x="10997" y="7198"/>
                  </a:lnTo>
                  <a:lnTo>
                    <a:pt x="11001" y="7243"/>
                  </a:lnTo>
                  <a:lnTo>
                    <a:pt x="11004" y="7288"/>
                  </a:lnTo>
                  <a:lnTo>
                    <a:pt x="11006" y="7334"/>
                  </a:lnTo>
                  <a:lnTo>
                    <a:pt x="11007" y="7380"/>
                  </a:lnTo>
                  <a:lnTo>
                    <a:pt x="11007" y="7426"/>
                  </a:lnTo>
                  <a:lnTo>
                    <a:pt x="11006" y="7472"/>
                  </a:lnTo>
                  <a:lnTo>
                    <a:pt x="11003" y="7519"/>
                  </a:lnTo>
                  <a:lnTo>
                    <a:pt x="10999" y="7565"/>
                  </a:lnTo>
                  <a:lnTo>
                    <a:pt x="10995" y="7612"/>
                  </a:lnTo>
                  <a:lnTo>
                    <a:pt x="10990" y="7660"/>
                  </a:lnTo>
                  <a:lnTo>
                    <a:pt x="10983" y="7707"/>
                  </a:lnTo>
                  <a:lnTo>
                    <a:pt x="10976" y="7754"/>
                  </a:lnTo>
                  <a:lnTo>
                    <a:pt x="10966" y="7803"/>
                  </a:lnTo>
                  <a:lnTo>
                    <a:pt x="10956" y="7853"/>
                  </a:lnTo>
                  <a:lnTo>
                    <a:pt x="10945" y="7903"/>
                  </a:lnTo>
                  <a:lnTo>
                    <a:pt x="10932" y="7953"/>
                  </a:lnTo>
                  <a:lnTo>
                    <a:pt x="10917" y="8005"/>
                  </a:lnTo>
                  <a:lnTo>
                    <a:pt x="10902" y="8055"/>
                  </a:lnTo>
                  <a:lnTo>
                    <a:pt x="10885" y="8107"/>
                  </a:lnTo>
                  <a:lnTo>
                    <a:pt x="10866" y="8159"/>
                  </a:lnTo>
                  <a:lnTo>
                    <a:pt x="10847" y="8212"/>
                  </a:lnTo>
                  <a:lnTo>
                    <a:pt x="10827" y="8264"/>
                  </a:lnTo>
                  <a:lnTo>
                    <a:pt x="10805" y="8317"/>
                  </a:lnTo>
                  <a:lnTo>
                    <a:pt x="10782" y="8370"/>
                  </a:lnTo>
                  <a:lnTo>
                    <a:pt x="10757" y="8424"/>
                  </a:lnTo>
                  <a:lnTo>
                    <a:pt x="10731" y="8479"/>
                  </a:lnTo>
                  <a:lnTo>
                    <a:pt x="10705" y="8533"/>
                  </a:lnTo>
                  <a:lnTo>
                    <a:pt x="10677" y="8588"/>
                  </a:lnTo>
                  <a:lnTo>
                    <a:pt x="10647" y="8644"/>
                  </a:lnTo>
                  <a:lnTo>
                    <a:pt x="10617" y="8698"/>
                  </a:lnTo>
                  <a:lnTo>
                    <a:pt x="10585" y="8755"/>
                  </a:lnTo>
                  <a:lnTo>
                    <a:pt x="10551" y="8811"/>
                  </a:lnTo>
                  <a:lnTo>
                    <a:pt x="10516" y="8868"/>
                  </a:lnTo>
                  <a:lnTo>
                    <a:pt x="10481" y="8925"/>
                  </a:lnTo>
                  <a:lnTo>
                    <a:pt x="10443" y="8981"/>
                  </a:lnTo>
                  <a:lnTo>
                    <a:pt x="10406" y="9039"/>
                  </a:lnTo>
                  <a:lnTo>
                    <a:pt x="10366" y="9097"/>
                  </a:lnTo>
                  <a:lnTo>
                    <a:pt x="10325" y="9156"/>
                  </a:lnTo>
                  <a:lnTo>
                    <a:pt x="10284" y="9214"/>
                  </a:lnTo>
                  <a:lnTo>
                    <a:pt x="10240" y="9273"/>
                  </a:lnTo>
                  <a:lnTo>
                    <a:pt x="10196" y="9332"/>
                  </a:lnTo>
                  <a:lnTo>
                    <a:pt x="10150" y="9392"/>
                  </a:lnTo>
                  <a:lnTo>
                    <a:pt x="10102" y="9452"/>
                  </a:lnTo>
                  <a:lnTo>
                    <a:pt x="10054" y="9512"/>
                  </a:lnTo>
                  <a:lnTo>
                    <a:pt x="9981" y="9602"/>
                  </a:lnTo>
                  <a:lnTo>
                    <a:pt x="9905" y="9693"/>
                  </a:lnTo>
                  <a:lnTo>
                    <a:pt x="9828" y="9784"/>
                  </a:lnTo>
                  <a:lnTo>
                    <a:pt x="9748" y="9875"/>
                  </a:lnTo>
                  <a:lnTo>
                    <a:pt x="9666" y="9966"/>
                  </a:lnTo>
                  <a:lnTo>
                    <a:pt x="9583" y="10059"/>
                  </a:lnTo>
                  <a:lnTo>
                    <a:pt x="9497" y="10150"/>
                  </a:lnTo>
                  <a:lnTo>
                    <a:pt x="9409" y="10241"/>
                  </a:lnTo>
                  <a:lnTo>
                    <a:pt x="9319" y="10333"/>
                  </a:lnTo>
                  <a:lnTo>
                    <a:pt x="9227" y="10425"/>
                  </a:lnTo>
                  <a:lnTo>
                    <a:pt x="9134" y="10516"/>
                  </a:lnTo>
                  <a:lnTo>
                    <a:pt x="9038" y="10609"/>
                  </a:lnTo>
                  <a:lnTo>
                    <a:pt x="8941" y="10700"/>
                  </a:lnTo>
                  <a:lnTo>
                    <a:pt x="8841" y="10792"/>
                  </a:lnTo>
                  <a:lnTo>
                    <a:pt x="8740" y="10883"/>
                  </a:lnTo>
                  <a:lnTo>
                    <a:pt x="8637" y="10974"/>
                  </a:lnTo>
                  <a:lnTo>
                    <a:pt x="8578" y="11027"/>
                  </a:lnTo>
                  <a:lnTo>
                    <a:pt x="8780" y="11276"/>
                  </a:lnTo>
                  <a:lnTo>
                    <a:pt x="8838" y="11249"/>
                  </a:lnTo>
                  <a:lnTo>
                    <a:pt x="8948" y="11195"/>
                  </a:lnTo>
                  <a:lnTo>
                    <a:pt x="9059" y="11140"/>
                  </a:lnTo>
                  <a:lnTo>
                    <a:pt x="9166" y="11085"/>
                  </a:lnTo>
                  <a:lnTo>
                    <a:pt x="9273" y="11028"/>
                  </a:lnTo>
                  <a:lnTo>
                    <a:pt x="9378" y="10969"/>
                  </a:lnTo>
                  <a:lnTo>
                    <a:pt x="9481" y="10908"/>
                  </a:lnTo>
                  <a:lnTo>
                    <a:pt x="9583" y="10847"/>
                  </a:lnTo>
                  <a:lnTo>
                    <a:pt x="9683" y="10783"/>
                  </a:lnTo>
                  <a:lnTo>
                    <a:pt x="9782" y="10719"/>
                  </a:lnTo>
                  <a:lnTo>
                    <a:pt x="9878" y="10654"/>
                  </a:lnTo>
                  <a:lnTo>
                    <a:pt x="9975" y="10586"/>
                  </a:lnTo>
                  <a:lnTo>
                    <a:pt x="10068" y="10517"/>
                  </a:lnTo>
                  <a:lnTo>
                    <a:pt x="10160" y="10448"/>
                  </a:lnTo>
                  <a:lnTo>
                    <a:pt x="10251" y="10376"/>
                  </a:lnTo>
                  <a:lnTo>
                    <a:pt x="10340" y="10304"/>
                  </a:lnTo>
                  <a:lnTo>
                    <a:pt x="10428" y="10229"/>
                  </a:lnTo>
                  <a:lnTo>
                    <a:pt x="10514" y="10154"/>
                  </a:lnTo>
                  <a:lnTo>
                    <a:pt x="10599" y="10078"/>
                  </a:lnTo>
                  <a:lnTo>
                    <a:pt x="10681" y="10000"/>
                  </a:lnTo>
                  <a:lnTo>
                    <a:pt x="10763" y="9920"/>
                  </a:lnTo>
                  <a:lnTo>
                    <a:pt x="10842" y="9840"/>
                  </a:lnTo>
                  <a:lnTo>
                    <a:pt x="10920" y="9757"/>
                  </a:lnTo>
                  <a:lnTo>
                    <a:pt x="10996" y="9674"/>
                  </a:lnTo>
                  <a:lnTo>
                    <a:pt x="11070" y="9589"/>
                  </a:lnTo>
                  <a:lnTo>
                    <a:pt x="11143" y="9503"/>
                  </a:lnTo>
                  <a:lnTo>
                    <a:pt x="11215" y="9415"/>
                  </a:lnTo>
                  <a:lnTo>
                    <a:pt x="11284" y="9328"/>
                  </a:lnTo>
                  <a:lnTo>
                    <a:pt x="11352" y="9238"/>
                  </a:lnTo>
                  <a:lnTo>
                    <a:pt x="11418" y="9146"/>
                  </a:lnTo>
                  <a:lnTo>
                    <a:pt x="11484" y="9053"/>
                  </a:lnTo>
                  <a:lnTo>
                    <a:pt x="11546" y="8960"/>
                  </a:lnTo>
                  <a:lnTo>
                    <a:pt x="11608" y="8864"/>
                  </a:lnTo>
                  <a:lnTo>
                    <a:pt x="11684" y="8741"/>
                  </a:lnTo>
                  <a:lnTo>
                    <a:pt x="11755" y="8617"/>
                  </a:lnTo>
                  <a:lnTo>
                    <a:pt x="11821" y="8493"/>
                  </a:lnTo>
                  <a:lnTo>
                    <a:pt x="11883" y="8368"/>
                  </a:lnTo>
                  <a:lnTo>
                    <a:pt x="11940" y="8244"/>
                  </a:lnTo>
                  <a:lnTo>
                    <a:pt x="11993" y="8119"/>
                  </a:lnTo>
                  <a:lnTo>
                    <a:pt x="12040" y="7995"/>
                  </a:lnTo>
                  <a:lnTo>
                    <a:pt x="12083" y="7871"/>
                  </a:lnTo>
                  <a:lnTo>
                    <a:pt x="12120" y="7745"/>
                  </a:lnTo>
                  <a:lnTo>
                    <a:pt x="12153" y="7621"/>
                  </a:lnTo>
                  <a:lnTo>
                    <a:pt x="12182" y="7497"/>
                  </a:lnTo>
                  <a:lnTo>
                    <a:pt x="12206" y="7371"/>
                  </a:lnTo>
                  <a:lnTo>
                    <a:pt x="12224" y="7247"/>
                  </a:lnTo>
                  <a:lnTo>
                    <a:pt x="12238" y="7121"/>
                  </a:lnTo>
                  <a:lnTo>
                    <a:pt x="12247" y="6997"/>
                  </a:lnTo>
                  <a:lnTo>
                    <a:pt x="12252" y="6872"/>
                  </a:lnTo>
                  <a:lnTo>
                    <a:pt x="12251" y="6747"/>
                  </a:lnTo>
                  <a:lnTo>
                    <a:pt x="12246" y="6622"/>
                  </a:lnTo>
                  <a:lnTo>
                    <a:pt x="12236" y="6496"/>
                  </a:lnTo>
                  <a:lnTo>
                    <a:pt x="12221" y="6372"/>
                  </a:lnTo>
                  <a:lnTo>
                    <a:pt x="12201" y="6247"/>
                  </a:lnTo>
                  <a:lnTo>
                    <a:pt x="12176" y="6122"/>
                  </a:lnTo>
                  <a:lnTo>
                    <a:pt x="12147" y="5997"/>
                  </a:lnTo>
                  <a:lnTo>
                    <a:pt x="12113" y="5873"/>
                  </a:lnTo>
                  <a:lnTo>
                    <a:pt x="12074" y="5747"/>
                  </a:lnTo>
                  <a:lnTo>
                    <a:pt x="12030" y="5623"/>
                  </a:lnTo>
                  <a:lnTo>
                    <a:pt x="11982" y="5497"/>
                  </a:lnTo>
                  <a:lnTo>
                    <a:pt x="11928" y="5373"/>
                  </a:lnTo>
                  <a:lnTo>
                    <a:pt x="11871" y="5249"/>
                  </a:lnTo>
                  <a:lnTo>
                    <a:pt x="11807" y="5124"/>
                  </a:lnTo>
                  <a:lnTo>
                    <a:pt x="11740" y="5000"/>
                  </a:lnTo>
                  <a:lnTo>
                    <a:pt x="11668" y="4875"/>
                  </a:lnTo>
                  <a:close/>
                </a:path>
              </a:pathLst>
            </a:custGeom>
            <a:solidFill>
              <a:srgbClr val="E46F9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34"/>
            <p:cNvSpPr>
              <a:spLocks/>
            </p:cNvSpPr>
            <p:nvPr/>
          </p:nvSpPr>
          <p:spPr bwMode="auto">
            <a:xfrm>
              <a:off x="3908392" y="2819937"/>
              <a:ext cx="614393" cy="977948"/>
            </a:xfrm>
            <a:custGeom>
              <a:avLst/>
              <a:gdLst/>
              <a:ahLst/>
              <a:cxnLst>
                <a:cxn ang="0">
                  <a:pos x="3292" y="171"/>
                </a:cxn>
                <a:cxn ang="0">
                  <a:pos x="3326" y="426"/>
                </a:cxn>
                <a:cxn ang="0">
                  <a:pos x="3339" y="681"/>
                </a:cxn>
                <a:cxn ang="0">
                  <a:pos x="3332" y="936"/>
                </a:cxn>
                <a:cxn ang="0">
                  <a:pos x="3304" y="1191"/>
                </a:cxn>
                <a:cxn ang="0">
                  <a:pos x="3256" y="1446"/>
                </a:cxn>
                <a:cxn ang="0">
                  <a:pos x="3188" y="1702"/>
                </a:cxn>
                <a:cxn ang="0">
                  <a:pos x="3099" y="1957"/>
                </a:cxn>
                <a:cxn ang="0">
                  <a:pos x="2988" y="2211"/>
                </a:cxn>
                <a:cxn ang="0">
                  <a:pos x="2858" y="2466"/>
                </a:cxn>
                <a:cxn ang="0">
                  <a:pos x="2707" y="2721"/>
                </a:cxn>
                <a:cxn ang="0">
                  <a:pos x="2570" y="2927"/>
                </a:cxn>
                <a:cxn ang="0">
                  <a:pos x="2427" y="3126"/>
                </a:cxn>
                <a:cxn ang="0">
                  <a:pos x="2275" y="3319"/>
                </a:cxn>
                <a:cxn ang="0">
                  <a:pos x="2115" y="3507"/>
                </a:cxn>
                <a:cxn ang="0">
                  <a:pos x="1948" y="3686"/>
                </a:cxn>
                <a:cxn ang="0">
                  <a:pos x="1773" y="3859"/>
                </a:cxn>
                <a:cxn ang="0">
                  <a:pos x="1590" y="4027"/>
                </a:cxn>
                <a:cxn ang="0">
                  <a:pos x="1400" y="4187"/>
                </a:cxn>
                <a:cxn ang="0">
                  <a:pos x="1202" y="4342"/>
                </a:cxn>
                <a:cxn ang="0">
                  <a:pos x="995" y="4489"/>
                </a:cxn>
                <a:cxn ang="0">
                  <a:pos x="806" y="4636"/>
                </a:cxn>
                <a:cxn ang="0">
                  <a:pos x="656" y="4788"/>
                </a:cxn>
                <a:cxn ang="0">
                  <a:pos x="500" y="4942"/>
                </a:cxn>
                <a:cxn ang="0">
                  <a:pos x="338" y="5095"/>
                </a:cxn>
                <a:cxn ang="0">
                  <a:pos x="172" y="5249"/>
                </a:cxn>
                <a:cxn ang="0">
                  <a:pos x="0" y="5403"/>
                </a:cxn>
                <a:cxn ang="0">
                  <a:pos x="331" y="5434"/>
                </a:cxn>
                <a:cxn ang="0">
                  <a:pos x="647" y="5264"/>
                </a:cxn>
                <a:cxn ang="0">
                  <a:pos x="949" y="5081"/>
                </a:cxn>
                <a:cxn ang="0">
                  <a:pos x="1236" y="4886"/>
                </a:cxn>
                <a:cxn ang="0">
                  <a:pos x="1510" y="4681"/>
                </a:cxn>
                <a:cxn ang="0">
                  <a:pos x="1769" y="4462"/>
                </a:cxn>
                <a:cxn ang="0">
                  <a:pos x="2013" y="4230"/>
                </a:cxn>
                <a:cxn ang="0">
                  <a:pos x="2244" y="3988"/>
                </a:cxn>
                <a:cxn ang="0">
                  <a:pos x="2459" y="3733"/>
                </a:cxn>
                <a:cxn ang="0">
                  <a:pos x="2660" y="3466"/>
                </a:cxn>
                <a:cxn ang="0">
                  <a:pos x="2848" y="3187"/>
                </a:cxn>
                <a:cxn ang="0">
                  <a:pos x="3023" y="2889"/>
                </a:cxn>
                <a:cxn ang="0">
                  <a:pos x="3169" y="2591"/>
                </a:cxn>
                <a:cxn ang="0">
                  <a:pos x="3288" y="2292"/>
                </a:cxn>
                <a:cxn ang="0">
                  <a:pos x="3378" y="1994"/>
                </a:cxn>
                <a:cxn ang="0">
                  <a:pos x="3441" y="1695"/>
                </a:cxn>
                <a:cxn ang="0">
                  <a:pos x="3474" y="1396"/>
                </a:cxn>
                <a:cxn ang="0">
                  <a:pos x="3479" y="1097"/>
                </a:cxn>
                <a:cxn ang="0">
                  <a:pos x="3457" y="799"/>
                </a:cxn>
                <a:cxn ang="0">
                  <a:pos x="3405" y="500"/>
                </a:cxn>
                <a:cxn ang="0">
                  <a:pos x="3326" y="201"/>
                </a:cxn>
              </a:cxnLst>
              <a:rect l="0" t="0" r="r" b="b"/>
              <a:pathLst>
                <a:path w="3480" h="5541">
                  <a:moveTo>
                    <a:pt x="3257" y="0"/>
                  </a:moveTo>
                  <a:lnTo>
                    <a:pt x="3276" y="86"/>
                  </a:lnTo>
                  <a:lnTo>
                    <a:pt x="3292" y="171"/>
                  </a:lnTo>
                  <a:lnTo>
                    <a:pt x="3304" y="257"/>
                  </a:lnTo>
                  <a:lnTo>
                    <a:pt x="3316" y="341"/>
                  </a:lnTo>
                  <a:lnTo>
                    <a:pt x="3326" y="426"/>
                  </a:lnTo>
                  <a:lnTo>
                    <a:pt x="3332" y="512"/>
                  </a:lnTo>
                  <a:lnTo>
                    <a:pt x="3337" y="596"/>
                  </a:lnTo>
                  <a:lnTo>
                    <a:pt x="3339" y="681"/>
                  </a:lnTo>
                  <a:lnTo>
                    <a:pt x="3339" y="767"/>
                  </a:lnTo>
                  <a:lnTo>
                    <a:pt x="3337" y="851"/>
                  </a:lnTo>
                  <a:lnTo>
                    <a:pt x="3332" y="936"/>
                  </a:lnTo>
                  <a:lnTo>
                    <a:pt x="3326" y="1022"/>
                  </a:lnTo>
                  <a:lnTo>
                    <a:pt x="3316" y="1107"/>
                  </a:lnTo>
                  <a:lnTo>
                    <a:pt x="3304" y="1191"/>
                  </a:lnTo>
                  <a:lnTo>
                    <a:pt x="3291" y="1277"/>
                  </a:lnTo>
                  <a:lnTo>
                    <a:pt x="3276" y="1362"/>
                  </a:lnTo>
                  <a:lnTo>
                    <a:pt x="3256" y="1446"/>
                  </a:lnTo>
                  <a:lnTo>
                    <a:pt x="3236" y="1531"/>
                  </a:lnTo>
                  <a:lnTo>
                    <a:pt x="3213" y="1617"/>
                  </a:lnTo>
                  <a:lnTo>
                    <a:pt x="3188" y="1702"/>
                  </a:lnTo>
                  <a:lnTo>
                    <a:pt x="3160" y="1786"/>
                  </a:lnTo>
                  <a:lnTo>
                    <a:pt x="3131" y="1871"/>
                  </a:lnTo>
                  <a:lnTo>
                    <a:pt x="3099" y="1957"/>
                  </a:lnTo>
                  <a:lnTo>
                    <a:pt x="3064" y="2041"/>
                  </a:lnTo>
                  <a:lnTo>
                    <a:pt x="3027" y="2126"/>
                  </a:lnTo>
                  <a:lnTo>
                    <a:pt x="2988" y="2211"/>
                  </a:lnTo>
                  <a:lnTo>
                    <a:pt x="2948" y="2296"/>
                  </a:lnTo>
                  <a:lnTo>
                    <a:pt x="2904" y="2381"/>
                  </a:lnTo>
                  <a:lnTo>
                    <a:pt x="2858" y="2466"/>
                  </a:lnTo>
                  <a:lnTo>
                    <a:pt x="2809" y="2551"/>
                  </a:lnTo>
                  <a:lnTo>
                    <a:pt x="2759" y="2635"/>
                  </a:lnTo>
                  <a:lnTo>
                    <a:pt x="2707" y="2721"/>
                  </a:lnTo>
                  <a:lnTo>
                    <a:pt x="2662" y="2790"/>
                  </a:lnTo>
                  <a:lnTo>
                    <a:pt x="2616" y="2859"/>
                  </a:lnTo>
                  <a:lnTo>
                    <a:pt x="2570" y="2927"/>
                  </a:lnTo>
                  <a:lnTo>
                    <a:pt x="2523" y="2994"/>
                  </a:lnTo>
                  <a:lnTo>
                    <a:pt x="2475" y="3061"/>
                  </a:lnTo>
                  <a:lnTo>
                    <a:pt x="2427" y="3126"/>
                  </a:lnTo>
                  <a:lnTo>
                    <a:pt x="2376" y="3192"/>
                  </a:lnTo>
                  <a:lnTo>
                    <a:pt x="2326" y="3256"/>
                  </a:lnTo>
                  <a:lnTo>
                    <a:pt x="2275" y="3319"/>
                  </a:lnTo>
                  <a:lnTo>
                    <a:pt x="2222" y="3382"/>
                  </a:lnTo>
                  <a:lnTo>
                    <a:pt x="2170" y="3445"/>
                  </a:lnTo>
                  <a:lnTo>
                    <a:pt x="2115" y="3507"/>
                  </a:lnTo>
                  <a:lnTo>
                    <a:pt x="2060" y="3567"/>
                  </a:lnTo>
                  <a:lnTo>
                    <a:pt x="2005" y="3627"/>
                  </a:lnTo>
                  <a:lnTo>
                    <a:pt x="1948" y="3686"/>
                  </a:lnTo>
                  <a:lnTo>
                    <a:pt x="1891" y="3745"/>
                  </a:lnTo>
                  <a:lnTo>
                    <a:pt x="1832" y="3803"/>
                  </a:lnTo>
                  <a:lnTo>
                    <a:pt x="1773" y="3859"/>
                  </a:lnTo>
                  <a:lnTo>
                    <a:pt x="1713" y="3916"/>
                  </a:lnTo>
                  <a:lnTo>
                    <a:pt x="1652" y="3972"/>
                  </a:lnTo>
                  <a:lnTo>
                    <a:pt x="1590" y="4027"/>
                  </a:lnTo>
                  <a:lnTo>
                    <a:pt x="1528" y="4081"/>
                  </a:lnTo>
                  <a:lnTo>
                    <a:pt x="1465" y="4135"/>
                  </a:lnTo>
                  <a:lnTo>
                    <a:pt x="1400" y="4187"/>
                  </a:lnTo>
                  <a:lnTo>
                    <a:pt x="1335" y="4240"/>
                  </a:lnTo>
                  <a:lnTo>
                    <a:pt x="1268" y="4291"/>
                  </a:lnTo>
                  <a:lnTo>
                    <a:pt x="1202" y="4342"/>
                  </a:lnTo>
                  <a:lnTo>
                    <a:pt x="1133" y="4391"/>
                  </a:lnTo>
                  <a:lnTo>
                    <a:pt x="1065" y="4440"/>
                  </a:lnTo>
                  <a:lnTo>
                    <a:pt x="995" y="4489"/>
                  </a:lnTo>
                  <a:lnTo>
                    <a:pt x="926" y="4537"/>
                  </a:lnTo>
                  <a:lnTo>
                    <a:pt x="854" y="4584"/>
                  </a:lnTo>
                  <a:lnTo>
                    <a:pt x="806" y="4636"/>
                  </a:lnTo>
                  <a:lnTo>
                    <a:pt x="756" y="4686"/>
                  </a:lnTo>
                  <a:lnTo>
                    <a:pt x="706" y="4737"/>
                  </a:lnTo>
                  <a:lnTo>
                    <a:pt x="656" y="4788"/>
                  </a:lnTo>
                  <a:lnTo>
                    <a:pt x="604" y="4839"/>
                  </a:lnTo>
                  <a:lnTo>
                    <a:pt x="552" y="4891"/>
                  </a:lnTo>
                  <a:lnTo>
                    <a:pt x="500" y="4942"/>
                  </a:lnTo>
                  <a:lnTo>
                    <a:pt x="447" y="4993"/>
                  </a:lnTo>
                  <a:lnTo>
                    <a:pt x="393" y="5044"/>
                  </a:lnTo>
                  <a:lnTo>
                    <a:pt x="338" y="5095"/>
                  </a:lnTo>
                  <a:lnTo>
                    <a:pt x="284" y="5147"/>
                  </a:lnTo>
                  <a:lnTo>
                    <a:pt x="228" y="5197"/>
                  </a:lnTo>
                  <a:lnTo>
                    <a:pt x="172" y="5249"/>
                  </a:lnTo>
                  <a:lnTo>
                    <a:pt x="115" y="5300"/>
                  </a:lnTo>
                  <a:lnTo>
                    <a:pt x="58" y="5352"/>
                  </a:lnTo>
                  <a:lnTo>
                    <a:pt x="0" y="5403"/>
                  </a:lnTo>
                  <a:lnTo>
                    <a:pt x="112" y="5541"/>
                  </a:lnTo>
                  <a:lnTo>
                    <a:pt x="223" y="5489"/>
                  </a:lnTo>
                  <a:lnTo>
                    <a:pt x="331" y="5434"/>
                  </a:lnTo>
                  <a:lnTo>
                    <a:pt x="438" y="5378"/>
                  </a:lnTo>
                  <a:lnTo>
                    <a:pt x="543" y="5322"/>
                  </a:lnTo>
                  <a:lnTo>
                    <a:pt x="647" y="5264"/>
                  </a:lnTo>
                  <a:lnTo>
                    <a:pt x="750" y="5205"/>
                  </a:lnTo>
                  <a:lnTo>
                    <a:pt x="851" y="5144"/>
                  </a:lnTo>
                  <a:lnTo>
                    <a:pt x="949" y="5081"/>
                  </a:lnTo>
                  <a:lnTo>
                    <a:pt x="1047" y="5018"/>
                  </a:lnTo>
                  <a:lnTo>
                    <a:pt x="1143" y="4953"/>
                  </a:lnTo>
                  <a:lnTo>
                    <a:pt x="1236" y="4886"/>
                  </a:lnTo>
                  <a:lnTo>
                    <a:pt x="1330" y="4819"/>
                  </a:lnTo>
                  <a:lnTo>
                    <a:pt x="1421" y="4750"/>
                  </a:lnTo>
                  <a:lnTo>
                    <a:pt x="1510" y="4681"/>
                  </a:lnTo>
                  <a:lnTo>
                    <a:pt x="1597" y="4609"/>
                  </a:lnTo>
                  <a:lnTo>
                    <a:pt x="1684" y="4536"/>
                  </a:lnTo>
                  <a:lnTo>
                    <a:pt x="1769" y="4462"/>
                  </a:lnTo>
                  <a:lnTo>
                    <a:pt x="1852" y="4386"/>
                  </a:lnTo>
                  <a:lnTo>
                    <a:pt x="1934" y="4310"/>
                  </a:lnTo>
                  <a:lnTo>
                    <a:pt x="2013" y="4230"/>
                  </a:lnTo>
                  <a:lnTo>
                    <a:pt x="2091" y="4151"/>
                  </a:lnTo>
                  <a:lnTo>
                    <a:pt x="2169" y="4071"/>
                  </a:lnTo>
                  <a:lnTo>
                    <a:pt x="2244" y="3988"/>
                  </a:lnTo>
                  <a:lnTo>
                    <a:pt x="2316" y="3904"/>
                  </a:lnTo>
                  <a:lnTo>
                    <a:pt x="2388" y="3820"/>
                  </a:lnTo>
                  <a:lnTo>
                    <a:pt x="2459" y="3733"/>
                  </a:lnTo>
                  <a:lnTo>
                    <a:pt x="2528" y="3646"/>
                  </a:lnTo>
                  <a:lnTo>
                    <a:pt x="2595" y="3557"/>
                  </a:lnTo>
                  <a:lnTo>
                    <a:pt x="2660" y="3466"/>
                  </a:lnTo>
                  <a:lnTo>
                    <a:pt x="2725" y="3375"/>
                  </a:lnTo>
                  <a:lnTo>
                    <a:pt x="2787" y="3282"/>
                  </a:lnTo>
                  <a:lnTo>
                    <a:pt x="2848" y="3187"/>
                  </a:lnTo>
                  <a:lnTo>
                    <a:pt x="2909" y="3088"/>
                  </a:lnTo>
                  <a:lnTo>
                    <a:pt x="2967" y="2989"/>
                  </a:lnTo>
                  <a:lnTo>
                    <a:pt x="3023" y="2889"/>
                  </a:lnTo>
                  <a:lnTo>
                    <a:pt x="3075" y="2790"/>
                  </a:lnTo>
                  <a:lnTo>
                    <a:pt x="3123" y="2690"/>
                  </a:lnTo>
                  <a:lnTo>
                    <a:pt x="3169" y="2591"/>
                  </a:lnTo>
                  <a:lnTo>
                    <a:pt x="3212" y="2492"/>
                  </a:lnTo>
                  <a:lnTo>
                    <a:pt x="3252" y="2392"/>
                  </a:lnTo>
                  <a:lnTo>
                    <a:pt x="3288" y="2292"/>
                  </a:lnTo>
                  <a:lnTo>
                    <a:pt x="3322" y="2193"/>
                  </a:lnTo>
                  <a:lnTo>
                    <a:pt x="3352" y="2093"/>
                  </a:lnTo>
                  <a:lnTo>
                    <a:pt x="3378" y="1994"/>
                  </a:lnTo>
                  <a:lnTo>
                    <a:pt x="3402" y="1894"/>
                  </a:lnTo>
                  <a:lnTo>
                    <a:pt x="3422" y="1795"/>
                  </a:lnTo>
                  <a:lnTo>
                    <a:pt x="3441" y="1695"/>
                  </a:lnTo>
                  <a:lnTo>
                    <a:pt x="3454" y="1595"/>
                  </a:lnTo>
                  <a:lnTo>
                    <a:pt x="3466" y="1496"/>
                  </a:lnTo>
                  <a:lnTo>
                    <a:pt x="3474" y="1396"/>
                  </a:lnTo>
                  <a:lnTo>
                    <a:pt x="3479" y="1296"/>
                  </a:lnTo>
                  <a:lnTo>
                    <a:pt x="3480" y="1197"/>
                  </a:lnTo>
                  <a:lnTo>
                    <a:pt x="3479" y="1097"/>
                  </a:lnTo>
                  <a:lnTo>
                    <a:pt x="3475" y="997"/>
                  </a:lnTo>
                  <a:lnTo>
                    <a:pt x="3467" y="899"/>
                  </a:lnTo>
                  <a:lnTo>
                    <a:pt x="3457" y="799"/>
                  </a:lnTo>
                  <a:lnTo>
                    <a:pt x="3443" y="699"/>
                  </a:lnTo>
                  <a:lnTo>
                    <a:pt x="3426" y="600"/>
                  </a:lnTo>
                  <a:lnTo>
                    <a:pt x="3405" y="500"/>
                  </a:lnTo>
                  <a:lnTo>
                    <a:pt x="3382" y="400"/>
                  </a:lnTo>
                  <a:lnTo>
                    <a:pt x="3355" y="300"/>
                  </a:lnTo>
                  <a:lnTo>
                    <a:pt x="3326" y="201"/>
                  </a:lnTo>
                  <a:lnTo>
                    <a:pt x="3293" y="101"/>
                  </a:lnTo>
                  <a:lnTo>
                    <a:pt x="3257" y="0"/>
                  </a:lnTo>
                  <a:close/>
                </a:path>
              </a:pathLst>
            </a:custGeom>
            <a:solidFill>
              <a:srgbClr val="DF4276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35"/>
            <p:cNvSpPr>
              <a:spLocks/>
            </p:cNvSpPr>
            <p:nvPr/>
          </p:nvSpPr>
          <p:spPr bwMode="auto">
            <a:xfrm>
              <a:off x="2398606" y="2321437"/>
              <a:ext cx="1903506" cy="1908268"/>
            </a:xfrm>
            <a:custGeom>
              <a:avLst/>
              <a:gdLst/>
              <a:ahLst/>
              <a:cxnLst>
                <a:cxn ang="0">
                  <a:pos x="9192" y="1599"/>
                </a:cxn>
                <a:cxn ang="0">
                  <a:pos x="8973" y="1378"/>
                </a:cxn>
                <a:cxn ang="0">
                  <a:pos x="8780" y="1184"/>
                </a:cxn>
                <a:cxn ang="0">
                  <a:pos x="8615" y="1019"/>
                </a:cxn>
                <a:cxn ang="0">
                  <a:pos x="8416" y="795"/>
                </a:cxn>
                <a:cxn ang="0">
                  <a:pos x="8214" y="547"/>
                </a:cxn>
                <a:cxn ang="0">
                  <a:pos x="8025" y="303"/>
                </a:cxn>
                <a:cxn ang="0">
                  <a:pos x="7852" y="60"/>
                </a:cxn>
                <a:cxn ang="0">
                  <a:pos x="6438" y="7858"/>
                </a:cxn>
                <a:cxn ang="0">
                  <a:pos x="6247" y="8313"/>
                </a:cxn>
                <a:cxn ang="0">
                  <a:pos x="5969" y="8743"/>
                </a:cxn>
                <a:cxn ang="0">
                  <a:pos x="5618" y="9138"/>
                </a:cxn>
                <a:cxn ang="0">
                  <a:pos x="5207" y="9493"/>
                </a:cxn>
                <a:cxn ang="0">
                  <a:pos x="4748" y="9797"/>
                </a:cxn>
                <a:cxn ang="0">
                  <a:pos x="4256" y="10043"/>
                </a:cxn>
                <a:cxn ang="0">
                  <a:pos x="3741" y="10221"/>
                </a:cxn>
                <a:cxn ang="0">
                  <a:pos x="3211" y="10324"/>
                </a:cxn>
                <a:cxn ang="0">
                  <a:pos x="2669" y="10343"/>
                </a:cxn>
                <a:cxn ang="0">
                  <a:pos x="2146" y="10278"/>
                </a:cxn>
                <a:cxn ang="0">
                  <a:pos x="1654" y="10133"/>
                </a:cxn>
                <a:cxn ang="0">
                  <a:pos x="1199" y="9915"/>
                </a:cxn>
                <a:cxn ang="0">
                  <a:pos x="793" y="9632"/>
                </a:cxn>
                <a:cxn ang="0">
                  <a:pos x="444" y="9288"/>
                </a:cxn>
                <a:cxn ang="0">
                  <a:pos x="162" y="8889"/>
                </a:cxn>
                <a:cxn ang="0">
                  <a:pos x="33" y="8697"/>
                </a:cxn>
                <a:cxn ang="0">
                  <a:pos x="228" y="9216"/>
                </a:cxn>
                <a:cxn ang="0">
                  <a:pos x="523" y="9678"/>
                </a:cxn>
                <a:cxn ang="0">
                  <a:pos x="904" y="10074"/>
                </a:cxn>
                <a:cxn ang="0">
                  <a:pos x="1358" y="10393"/>
                </a:cxn>
                <a:cxn ang="0">
                  <a:pos x="1872" y="10629"/>
                </a:cxn>
                <a:cxn ang="0">
                  <a:pos x="2434" y="10772"/>
                </a:cxn>
                <a:cxn ang="0">
                  <a:pos x="3030" y="10813"/>
                </a:cxn>
                <a:cxn ang="0">
                  <a:pos x="3621" y="10748"/>
                </a:cxn>
                <a:cxn ang="0">
                  <a:pos x="4141" y="10608"/>
                </a:cxn>
                <a:cxn ang="0">
                  <a:pos x="4646" y="10395"/>
                </a:cxn>
                <a:cxn ang="0">
                  <a:pos x="5124" y="10119"/>
                </a:cxn>
                <a:cxn ang="0">
                  <a:pos x="5560" y="9789"/>
                </a:cxn>
                <a:cxn ang="0">
                  <a:pos x="5942" y="9413"/>
                </a:cxn>
                <a:cxn ang="0">
                  <a:pos x="6258" y="8999"/>
                </a:cxn>
                <a:cxn ang="0">
                  <a:pos x="6495" y="8555"/>
                </a:cxn>
                <a:cxn ang="0">
                  <a:pos x="6618" y="8217"/>
                </a:cxn>
                <a:cxn ang="0">
                  <a:pos x="8078" y="648"/>
                </a:cxn>
                <a:cxn ang="0">
                  <a:pos x="8259" y="891"/>
                </a:cxn>
                <a:cxn ang="0">
                  <a:pos x="8454" y="1138"/>
                </a:cxn>
                <a:cxn ang="0">
                  <a:pos x="8664" y="1387"/>
                </a:cxn>
                <a:cxn ang="0">
                  <a:pos x="8835" y="1566"/>
                </a:cxn>
                <a:cxn ang="0">
                  <a:pos x="9014" y="1745"/>
                </a:cxn>
                <a:cxn ang="0">
                  <a:pos x="9220" y="1952"/>
                </a:cxn>
                <a:cxn ang="0">
                  <a:pos x="9454" y="2187"/>
                </a:cxn>
                <a:cxn ang="0">
                  <a:pos x="9814" y="2540"/>
                </a:cxn>
                <a:cxn ang="0">
                  <a:pos x="10147" y="2884"/>
                </a:cxn>
                <a:cxn ang="0">
                  <a:pos x="10407" y="3180"/>
                </a:cxn>
                <a:cxn ang="0">
                  <a:pos x="10596" y="3427"/>
                </a:cxn>
                <a:cxn ang="0">
                  <a:pos x="10694" y="3587"/>
                </a:cxn>
                <a:cxn ang="0">
                  <a:pos x="10767" y="3733"/>
                </a:cxn>
                <a:cxn ang="0">
                  <a:pos x="10752" y="3623"/>
                </a:cxn>
                <a:cxn ang="0">
                  <a:pos x="10694" y="3431"/>
                </a:cxn>
                <a:cxn ang="0">
                  <a:pos x="10616" y="3243"/>
                </a:cxn>
                <a:cxn ang="0">
                  <a:pos x="10518" y="3059"/>
                </a:cxn>
                <a:cxn ang="0">
                  <a:pos x="10370" y="2842"/>
                </a:cxn>
                <a:cxn ang="0">
                  <a:pos x="10145" y="2571"/>
                </a:cxn>
                <a:cxn ang="0">
                  <a:pos x="9848" y="2252"/>
                </a:cxn>
                <a:cxn ang="0">
                  <a:pos x="9478" y="1883"/>
                </a:cxn>
              </a:cxnLst>
              <a:rect l="0" t="0" r="r" b="b"/>
              <a:pathLst>
                <a:path w="10784" h="10813">
                  <a:moveTo>
                    <a:pt x="9375" y="1783"/>
                  </a:moveTo>
                  <a:lnTo>
                    <a:pt x="9312" y="1720"/>
                  </a:lnTo>
                  <a:lnTo>
                    <a:pt x="9251" y="1659"/>
                  </a:lnTo>
                  <a:lnTo>
                    <a:pt x="9192" y="1599"/>
                  </a:lnTo>
                  <a:lnTo>
                    <a:pt x="9135" y="1541"/>
                  </a:lnTo>
                  <a:lnTo>
                    <a:pt x="9080" y="1485"/>
                  </a:lnTo>
                  <a:lnTo>
                    <a:pt x="9025" y="1431"/>
                  </a:lnTo>
                  <a:lnTo>
                    <a:pt x="8973" y="1378"/>
                  </a:lnTo>
                  <a:lnTo>
                    <a:pt x="8922" y="1327"/>
                  </a:lnTo>
                  <a:lnTo>
                    <a:pt x="8873" y="1277"/>
                  </a:lnTo>
                  <a:lnTo>
                    <a:pt x="8826" y="1230"/>
                  </a:lnTo>
                  <a:lnTo>
                    <a:pt x="8780" y="1184"/>
                  </a:lnTo>
                  <a:lnTo>
                    <a:pt x="8736" y="1140"/>
                  </a:lnTo>
                  <a:lnTo>
                    <a:pt x="8694" y="1098"/>
                  </a:lnTo>
                  <a:lnTo>
                    <a:pt x="8653" y="1058"/>
                  </a:lnTo>
                  <a:lnTo>
                    <a:pt x="8615" y="1019"/>
                  </a:lnTo>
                  <a:lnTo>
                    <a:pt x="8577" y="983"/>
                  </a:lnTo>
                  <a:lnTo>
                    <a:pt x="8523" y="920"/>
                  </a:lnTo>
                  <a:lnTo>
                    <a:pt x="8469" y="857"/>
                  </a:lnTo>
                  <a:lnTo>
                    <a:pt x="8416" y="795"/>
                  </a:lnTo>
                  <a:lnTo>
                    <a:pt x="8364" y="733"/>
                  </a:lnTo>
                  <a:lnTo>
                    <a:pt x="8312" y="672"/>
                  </a:lnTo>
                  <a:lnTo>
                    <a:pt x="8263" y="610"/>
                  </a:lnTo>
                  <a:lnTo>
                    <a:pt x="8214" y="547"/>
                  </a:lnTo>
                  <a:lnTo>
                    <a:pt x="8166" y="486"/>
                  </a:lnTo>
                  <a:lnTo>
                    <a:pt x="8117" y="425"/>
                  </a:lnTo>
                  <a:lnTo>
                    <a:pt x="8071" y="364"/>
                  </a:lnTo>
                  <a:lnTo>
                    <a:pt x="8025" y="303"/>
                  </a:lnTo>
                  <a:lnTo>
                    <a:pt x="7981" y="242"/>
                  </a:lnTo>
                  <a:lnTo>
                    <a:pt x="7937" y="181"/>
                  </a:lnTo>
                  <a:lnTo>
                    <a:pt x="7895" y="121"/>
                  </a:lnTo>
                  <a:lnTo>
                    <a:pt x="7852" y="60"/>
                  </a:lnTo>
                  <a:lnTo>
                    <a:pt x="7811" y="0"/>
                  </a:lnTo>
                  <a:lnTo>
                    <a:pt x="6478" y="7751"/>
                  </a:lnTo>
                  <a:lnTo>
                    <a:pt x="6472" y="7742"/>
                  </a:lnTo>
                  <a:lnTo>
                    <a:pt x="6438" y="7858"/>
                  </a:lnTo>
                  <a:lnTo>
                    <a:pt x="6399" y="7974"/>
                  </a:lnTo>
                  <a:lnTo>
                    <a:pt x="6354" y="8089"/>
                  </a:lnTo>
                  <a:lnTo>
                    <a:pt x="6303" y="8201"/>
                  </a:lnTo>
                  <a:lnTo>
                    <a:pt x="6247" y="8313"/>
                  </a:lnTo>
                  <a:lnTo>
                    <a:pt x="6184" y="8423"/>
                  </a:lnTo>
                  <a:lnTo>
                    <a:pt x="6118" y="8531"/>
                  </a:lnTo>
                  <a:lnTo>
                    <a:pt x="6046" y="8638"/>
                  </a:lnTo>
                  <a:lnTo>
                    <a:pt x="5969" y="8743"/>
                  </a:lnTo>
                  <a:lnTo>
                    <a:pt x="5888" y="8844"/>
                  </a:lnTo>
                  <a:lnTo>
                    <a:pt x="5802" y="8945"/>
                  </a:lnTo>
                  <a:lnTo>
                    <a:pt x="5712" y="9043"/>
                  </a:lnTo>
                  <a:lnTo>
                    <a:pt x="5618" y="9138"/>
                  </a:lnTo>
                  <a:lnTo>
                    <a:pt x="5520" y="9231"/>
                  </a:lnTo>
                  <a:lnTo>
                    <a:pt x="5419" y="9322"/>
                  </a:lnTo>
                  <a:lnTo>
                    <a:pt x="5314" y="9408"/>
                  </a:lnTo>
                  <a:lnTo>
                    <a:pt x="5207" y="9493"/>
                  </a:lnTo>
                  <a:lnTo>
                    <a:pt x="5096" y="9574"/>
                  </a:lnTo>
                  <a:lnTo>
                    <a:pt x="4982" y="9652"/>
                  </a:lnTo>
                  <a:lnTo>
                    <a:pt x="4866" y="9727"/>
                  </a:lnTo>
                  <a:lnTo>
                    <a:pt x="4748" y="9797"/>
                  </a:lnTo>
                  <a:lnTo>
                    <a:pt x="4627" y="9864"/>
                  </a:lnTo>
                  <a:lnTo>
                    <a:pt x="4505" y="9928"/>
                  </a:lnTo>
                  <a:lnTo>
                    <a:pt x="4381" y="9987"/>
                  </a:lnTo>
                  <a:lnTo>
                    <a:pt x="4256" y="10043"/>
                  </a:lnTo>
                  <a:lnTo>
                    <a:pt x="4128" y="10093"/>
                  </a:lnTo>
                  <a:lnTo>
                    <a:pt x="4001" y="10140"/>
                  </a:lnTo>
                  <a:lnTo>
                    <a:pt x="3871" y="10182"/>
                  </a:lnTo>
                  <a:lnTo>
                    <a:pt x="3741" y="10221"/>
                  </a:lnTo>
                  <a:lnTo>
                    <a:pt x="3610" y="10253"/>
                  </a:lnTo>
                  <a:lnTo>
                    <a:pt x="3480" y="10282"/>
                  </a:lnTo>
                  <a:lnTo>
                    <a:pt x="3349" y="10305"/>
                  </a:lnTo>
                  <a:lnTo>
                    <a:pt x="3211" y="10324"/>
                  </a:lnTo>
                  <a:lnTo>
                    <a:pt x="3075" y="10337"/>
                  </a:lnTo>
                  <a:lnTo>
                    <a:pt x="2938" y="10344"/>
                  </a:lnTo>
                  <a:lnTo>
                    <a:pt x="2803" y="10346"/>
                  </a:lnTo>
                  <a:lnTo>
                    <a:pt x="2669" y="10343"/>
                  </a:lnTo>
                  <a:lnTo>
                    <a:pt x="2536" y="10335"/>
                  </a:lnTo>
                  <a:lnTo>
                    <a:pt x="2404" y="10321"/>
                  </a:lnTo>
                  <a:lnTo>
                    <a:pt x="2274" y="10301"/>
                  </a:lnTo>
                  <a:lnTo>
                    <a:pt x="2146" y="10278"/>
                  </a:lnTo>
                  <a:lnTo>
                    <a:pt x="2020" y="10249"/>
                  </a:lnTo>
                  <a:lnTo>
                    <a:pt x="1895" y="10214"/>
                  </a:lnTo>
                  <a:lnTo>
                    <a:pt x="1773" y="10176"/>
                  </a:lnTo>
                  <a:lnTo>
                    <a:pt x="1654" y="10133"/>
                  </a:lnTo>
                  <a:lnTo>
                    <a:pt x="1536" y="10085"/>
                  </a:lnTo>
                  <a:lnTo>
                    <a:pt x="1421" y="10033"/>
                  </a:lnTo>
                  <a:lnTo>
                    <a:pt x="1309" y="9976"/>
                  </a:lnTo>
                  <a:lnTo>
                    <a:pt x="1199" y="9915"/>
                  </a:lnTo>
                  <a:lnTo>
                    <a:pt x="1093" y="9851"/>
                  </a:lnTo>
                  <a:lnTo>
                    <a:pt x="989" y="9781"/>
                  </a:lnTo>
                  <a:lnTo>
                    <a:pt x="890" y="9708"/>
                  </a:lnTo>
                  <a:lnTo>
                    <a:pt x="793" y="9632"/>
                  </a:lnTo>
                  <a:lnTo>
                    <a:pt x="700" y="9552"/>
                  </a:lnTo>
                  <a:lnTo>
                    <a:pt x="611" y="9467"/>
                  </a:lnTo>
                  <a:lnTo>
                    <a:pt x="525" y="9379"/>
                  </a:lnTo>
                  <a:lnTo>
                    <a:pt x="444" y="9288"/>
                  </a:lnTo>
                  <a:lnTo>
                    <a:pt x="368" y="9193"/>
                  </a:lnTo>
                  <a:lnTo>
                    <a:pt x="295" y="9095"/>
                  </a:lnTo>
                  <a:lnTo>
                    <a:pt x="226" y="8993"/>
                  </a:lnTo>
                  <a:lnTo>
                    <a:pt x="162" y="8889"/>
                  </a:lnTo>
                  <a:lnTo>
                    <a:pt x="103" y="8782"/>
                  </a:lnTo>
                  <a:lnTo>
                    <a:pt x="50" y="8672"/>
                  </a:lnTo>
                  <a:lnTo>
                    <a:pt x="0" y="8559"/>
                  </a:lnTo>
                  <a:lnTo>
                    <a:pt x="33" y="8697"/>
                  </a:lnTo>
                  <a:lnTo>
                    <a:pt x="71" y="8832"/>
                  </a:lnTo>
                  <a:lnTo>
                    <a:pt x="117" y="8963"/>
                  </a:lnTo>
                  <a:lnTo>
                    <a:pt x="169" y="9092"/>
                  </a:lnTo>
                  <a:lnTo>
                    <a:pt x="228" y="9216"/>
                  </a:lnTo>
                  <a:lnTo>
                    <a:pt x="293" y="9338"/>
                  </a:lnTo>
                  <a:lnTo>
                    <a:pt x="364" y="9455"/>
                  </a:lnTo>
                  <a:lnTo>
                    <a:pt x="441" y="9569"/>
                  </a:lnTo>
                  <a:lnTo>
                    <a:pt x="523" y="9678"/>
                  </a:lnTo>
                  <a:lnTo>
                    <a:pt x="610" y="9784"/>
                  </a:lnTo>
                  <a:lnTo>
                    <a:pt x="703" y="9885"/>
                  </a:lnTo>
                  <a:lnTo>
                    <a:pt x="801" y="9982"/>
                  </a:lnTo>
                  <a:lnTo>
                    <a:pt x="904" y="10074"/>
                  </a:lnTo>
                  <a:lnTo>
                    <a:pt x="1011" y="10161"/>
                  </a:lnTo>
                  <a:lnTo>
                    <a:pt x="1122" y="10243"/>
                  </a:lnTo>
                  <a:lnTo>
                    <a:pt x="1239" y="10321"/>
                  </a:lnTo>
                  <a:lnTo>
                    <a:pt x="1358" y="10393"/>
                  </a:lnTo>
                  <a:lnTo>
                    <a:pt x="1481" y="10460"/>
                  </a:lnTo>
                  <a:lnTo>
                    <a:pt x="1609" y="10522"/>
                  </a:lnTo>
                  <a:lnTo>
                    <a:pt x="1740" y="10578"/>
                  </a:lnTo>
                  <a:lnTo>
                    <a:pt x="1872" y="10629"/>
                  </a:lnTo>
                  <a:lnTo>
                    <a:pt x="2010" y="10673"/>
                  </a:lnTo>
                  <a:lnTo>
                    <a:pt x="2148" y="10712"/>
                  </a:lnTo>
                  <a:lnTo>
                    <a:pt x="2290" y="10745"/>
                  </a:lnTo>
                  <a:lnTo>
                    <a:pt x="2434" y="10772"/>
                  </a:lnTo>
                  <a:lnTo>
                    <a:pt x="2580" y="10791"/>
                  </a:lnTo>
                  <a:lnTo>
                    <a:pt x="2729" y="10805"/>
                  </a:lnTo>
                  <a:lnTo>
                    <a:pt x="2878" y="10813"/>
                  </a:lnTo>
                  <a:lnTo>
                    <a:pt x="3030" y="10813"/>
                  </a:lnTo>
                  <a:lnTo>
                    <a:pt x="3182" y="10806"/>
                  </a:lnTo>
                  <a:lnTo>
                    <a:pt x="3335" y="10792"/>
                  </a:lnTo>
                  <a:lnTo>
                    <a:pt x="3490" y="10772"/>
                  </a:lnTo>
                  <a:lnTo>
                    <a:pt x="3621" y="10748"/>
                  </a:lnTo>
                  <a:lnTo>
                    <a:pt x="3752" y="10720"/>
                  </a:lnTo>
                  <a:lnTo>
                    <a:pt x="3882" y="10687"/>
                  </a:lnTo>
                  <a:lnTo>
                    <a:pt x="4012" y="10650"/>
                  </a:lnTo>
                  <a:lnTo>
                    <a:pt x="4141" y="10608"/>
                  </a:lnTo>
                  <a:lnTo>
                    <a:pt x="4269" y="10561"/>
                  </a:lnTo>
                  <a:lnTo>
                    <a:pt x="4396" y="10509"/>
                  </a:lnTo>
                  <a:lnTo>
                    <a:pt x="4522" y="10455"/>
                  </a:lnTo>
                  <a:lnTo>
                    <a:pt x="4646" y="10395"/>
                  </a:lnTo>
                  <a:lnTo>
                    <a:pt x="4769" y="10331"/>
                  </a:lnTo>
                  <a:lnTo>
                    <a:pt x="4889" y="10265"/>
                  </a:lnTo>
                  <a:lnTo>
                    <a:pt x="5008" y="10193"/>
                  </a:lnTo>
                  <a:lnTo>
                    <a:pt x="5124" y="10119"/>
                  </a:lnTo>
                  <a:lnTo>
                    <a:pt x="5237" y="10041"/>
                  </a:lnTo>
                  <a:lnTo>
                    <a:pt x="5347" y="9960"/>
                  </a:lnTo>
                  <a:lnTo>
                    <a:pt x="5456" y="9876"/>
                  </a:lnTo>
                  <a:lnTo>
                    <a:pt x="5560" y="9789"/>
                  </a:lnTo>
                  <a:lnTo>
                    <a:pt x="5661" y="9699"/>
                  </a:lnTo>
                  <a:lnTo>
                    <a:pt x="5759" y="9606"/>
                  </a:lnTo>
                  <a:lnTo>
                    <a:pt x="5852" y="9510"/>
                  </a:lnTo>
                  <a:lnTo>
                    <a:pt x="5942" y="9413"/>
                  </a:lnTo>
                  <a:lnTo>
                    <a:pt x="6028" y="9312"/>
                  </a:lnTo>
                  <a:lnTo>
                    <a:pt x="6109" y="9210"/>
                  </a:lnTo>
                  <a:lnTo>
                    <a:pt x="6187" y="9105"/>
                  </a:lnTo>
                  <a:lnTo>
                    <a:pt x="6258" y="8999"/>
                  </a:lnTo>
                  <a:lnTo>
                    <a:pt x="6326" y="8889"/>
                  </a:lnTo>
                  <a:lnTo>
                    <a:pt x="6388" y="8780"/>
                  </a:lnTo>
                  <a:lnTo>
                    <a:pt x="6444" y="8669"/>
                  </a:lnTo>
                  <a:lnTo>
                    <a:pt x="6495" y="8555"/>
                  </a:lnTo>
                  <a:lnTo>
                    <a:pt x="6540" y="8441"/>
                  </a:lnTo>
                  <a:lnTo>
                    <a:pt x="6580" y="8326"/>
                  </a:lnTo>
                  <a:lnTo>
                    <a:pt x="6612" y="8209"/>
                  </a:lnTo>
                  <a:lnTo>
                    <a:pt x="6618" y="8217"/>
                  </a:lnTo>
                  <a:lnTo>
                    <a:pt x="7952" y="467"/>
                  </a:lnTo>
                  <a:lnTo>
                    <a:pt x="7993" y="527"/>
                  </a:lnTo>
                  <a:lnTo>
                    <a:pt x="8035" y="587"/>
                  </a:lnTo>
                  <a:lnTo>
                    <a:pt x="8078" y="648"/>
                  </a:lnTo>
                  <a:lnTo>
                    <a:pt x="8122" y="709"/>
                  </a:lnTo>
                  <a:lnTo>
                    <a:pt x="8167" y="769"/>
                  </a:lnTo>
                  <a:lnTo>
                    <a:pt x="8212" y="830"/>
                  </a:lnTo>
                  <a:lnTo>
                    <a:pt x="8259" y="891"/>
                  </a:lnTo>
                  <a:lnTo>
                    <a:pt x="8306" y="954"/>
                  </a:lnTo>
                  <a:lnTo>
                    <a:pt x="8354" y="1015"/>
                  </a:lnTo>
                  <a:lnTo>
                    <a:pt x="8404" y="1077"/>
                  </a:lnTo>
                  <a:lnTo>
                    <a:pt x="8454" y="1138"/>
                  </a:lnTo>
                  <a:lnTo>
                    <a:pt x="8505" y="1200"/>
                  </a:lnTo>
                  <a:lnTo>
                    <a:pt x="8557" y="1262"/>
                  </a:lnTo>
                  <a:lnTo>
                    <a:pt x="8610" y="1325"/>
                  </a:lnTo>
                  <a:lnTo>
                    <a:pt x="8664" y="1387"/>
                  </a:lnTo>
                  <a:lnTo>
                    <a:pt x="8719" y="1450"/>
                  </a:lnTo>
                  <a:lnTo>
                    <a:pt x="8755" y="1486"/>
                  </a:lnTo>
                  <a:lnTo>
                    <a:pt x="8795" y="1525"/>
                  </a:lnTo>
                  <a:lnTo>
                    <a:pt x="8835" y="1566"/>
                  </a:lnTo>
                  <a:lnTo>
                    <a:pt x="8877" y="1608"/>
                  </a:lnTo>
                  <a:lnTo>
                    <a:pt x="8921" y="1651"/>
                  </a:lnTo>
                  <a:lnTo>
                    <a:pt x="8967" y="1698"/>
                  </a:lnTo>
                  <a:lnTo>
                    <a:pt x="9014" y="1745"/>
                  </a:lnTo>
                  <a:lnTo>
                    <a:pt x="9064" y="1794"/>
                  </a:lnTo>
                  <a:lnTo>
                    <a:pt x="9114" y="1844"/>
                  </a:lnTo>
                  <a:lnTo>
                    <a:pt x="9167" y="1898"/>
                  </a:lnTo>
                  <a:lnTo>
                    <a:pt x="9220" y="1952"/>
                  </a:lnTo>
                  <a:lnTo>
                    <a:pt x="9276" y="2008"/>
                  </a:lnTo>
                  <a:lnTo>
                    <a:pt x="9334" y="2066"/>
                  </a:lnTo>
                  <a:lnTo>
                    <a:pt x="9393" y="2125"/>
                  </a:lnTo>
                  <a:lnTo>
                    <a:pt x="9454" y="2187"/>
                  </a:lnTo>
                  <a:lnTo>
                    <a:pt x="9516" y="2251"/>
                  </a:lnTo>
                  <a:lnTo>
                    <a:pt x="9620" y="2350"/>
                  </a:lnTo>
                  <a:lnTo>
                    <a:pt x="9718" y="2447"/>
                  </a:lnTo>
                  <a:lnTo>
                    <a:pt x="9814" y="2540"/>
                  </a:lnTo>
                  <a:lnTo>
                    <a:pt x="9904" y="2631"/>
                  </a:lnTo>
                  <a:lnTo>
                    <a:pt x="9989" y="2718"/>
                  </a:lnTo>
                  <a:lnTo>
                    <a:pt x="10070" y="2803"/>
                  </a:lnTo>
                  <a:lnTo>
                    <a:pt x="10147" y="2884"/>
                  </a:lnTo>
                  <a:lnTo>
                    <a:pt x="10219" y="2963"/>
                  </a:lnTo>
                  <a:lnTo>
                    <a:pt x="10286" y="3039"/>
                  </a:lnTo>
                  <a:lnTo>
                    <a:pt x="10348" y="3110"/>
                  </a:lnTo>
                  <a:lnTo>
                    <a:pt x="10407" y="3180"/>
                  </a:lnTo>
                  <a:lnTo>
                    <a:pt x="10461" y="3246"/>
                  </a:lnTo>
                  <a:lnTo>
                    <a:pt x="10510" y="3309"/>
                  </a:lnTo>
                  <a:lnTo>
                    <a:pt x="10555" y="3369"/>
                  </a:lnTo>
                  <a:lnTo>
                    <a:pt x="10596" y="3427"/>
                  </a:lnTo>
                  <a:lnTo>
                    <a:pt x="10631" y="3480"/>
                  </a:lnTo>
                  <a:lnTo>
                    <a:pt x="10653" y="3516"/>
                  </a:lnTo>
                  <a:lnTo>
                    <a:pt x="10674" y="3552"/>
                  </a:lnTo>
                  <a:lnTo>
                    <a:pt x="10694" y="3587"/>
                  </a:lnTo>
                  <a:lnTo>
                    <a:pt x="10714" y="3624"/>
                  </a:lnTo>
                  <a:lnTo>
                    <a:pt x="10732" y="3660"/>
                  </a:lnTo>
                  <a:lnTo>
                    <a:pt x="10750" y="3696"/>
                  </a:lnTo>
                  <a:lnTo>
                    <a:pt x="10767" y="3733"/>
                  </a:lnTo>
                  <a:lnTo>
                    <a:pt x="10784" y="3770"/>
                  </a:lnTo>
                  <a:lnTo>
                    <a:pt x="10774" y="3720"/>
                  </a:lnTo>
                  <a:lnTo>
                    <a:pt x="10764" y="3671"/>
                  </a:lnTo>
                  <a:lnTo>
                    <a:pt x="10752" y="3623"/>
                  </a:lnTo>
                  <a:lnTo>
                    <a:pt x="10740" y="3575"/>
                  </a:lnTo>
                  <a:lnTo>
                    <a:pt x="10726" y="3526"/>
                  </a:lnTo>
                  <a:lnTo>
                    <a:pt x="10711" y="3479"/>
                  </a:lnTo>
                  <a:lnTo>
                    <a:pt x="10694" y="3431"/>
                  </a:lnTo>
                  <a:lnTo>
                    <a:pt x="10676" y="3384"/>
                  </a:lnTo>
                  <a:lnTo>
                    <a:pt x="10657" y="3337"/>
                  </a:lnTo>
                  <a:lnTo>
                    <a:pt x="10637" y="3289"/>
                  </a:lnTo>
                  <a:lnTo>
                    <a:pt x="10616" y="3243"/>
                  </a:lnTo>
                  <a:lnTo>
                    <a:pt x="10593" y="3197"/>
                  </a:lnTo>
                  <a:lnTo>
                    <a:pt x="10569" y="3150"/>
                  </a:lnTo>
                  <a:lnTo>
                    <a:pt x="10545" y="3105"/>
                  </a:lnTo>
                  <a:lnTo>
                    <a:pt x="10518" y="3059"/>
                  </a:lnTo>
                  <a:lnTo>
                    <a:pt x="10491" y="3013"/>
                  </a:lnTo>
                  <a:lnTo>
                    <a:pt x="10455" y="2959"/>
                  </a:lnTo>
                  <a:lnTo>
                    <a:pt x="10414" y="2902"/>
                  </a:lnTo>
                  <a:lnTo>
                    <a:pt x="10370" y="2842"/>
                  </a:lnTo>
                  <a:lnTo>
                    <a:pt x="10321" y="2779"/>
                  </a:lnTo>
                  <a:lnTo>
                    <a:pt x="10266" y="2713"/>
                  </a:lnTo>
                  <a:lnTo>
                    <a:pt x="10208" y="2643"/>
                  </a:lnTo>
                  <a:lnTo>
                    <a:pt x="10145" y="2571"/>
                  </a:lnTo>
                  <a:lnTo>
                    <a:pt x="10077" y="2495"/>
                  </a:lnTo>
                  <a:lnTo>
                    <a:pt x="10006" y="2417"/>
                  </a:lnTo>
                  <a:lnTo>
                    <a:pt x="9929" y="2335"/>
                  </a:lnTo>
                  <a:lnTo>
                    <a:pt x="9848" y="2252"/>
                  </a:lnTo>
                  <a:lnTo>
                    <a:pt x="9762" y="2164"/>
                  </a:lnTo>
                  <a:lnTo>
                    <a:pt x="9672" y="2074"/>
                  </a:lnTo>
                  <a:lnTo>
                    <a:pt x="9578" y="1980"/>
                  </a:lnTo>
                  <a:lnTo>
                    <a:pt x="9478" y="1883"/>
                  </a:lnTo>
                  <a:lnTo>
                    <a:pt x="9375" y="1783"/>
                  </a:lnTo>
                  <a:close/>
                </a:path>
              </a:pathLst>
            </a:custGeom>
            <a:solidFill>
              <a:srgbClr val="DF4276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2385905" y="1848339"/>
              <a:ext cx="2116241" cy="2063851"/>
            </a:xfrm>
            <a:custGeom>
              <a:avLst/>
              <a:gdLst/>
              <a:ahLst/>
              <a:cxnLst>
                <a:cxn ang="0">
                  <a:pos x="3288" y="8208"/>
                </a:cxn>
                <a:cxn ang="0">
                  <a:pos x="3940" y="8247"/>
                </a:cxn>
                <a:cxn ang="0">
                  <a:pos x="4583" y="8387"/>
                </a:cxn>
                <a:cxn ang="0">
                  <a:pos x="5194" y="8616"/>
                </a:cxn>
                <a:cxn ang="0">
                  <a:pos x="5745" y="8931"/>
                </a:cxn>
                <a:cxn ang="0">
                  <a:pos x="6212" y="9324"/>
                </a:cxn>
                <a:cxn ang="0">
                  <a:pos x="8229" y="422"/>
                </a:cxn>
                <a:cxn ang="0">
                  <a:pos x="8459" y="972"/>
                </a:cxn>
                <a:cxn ang="0">
                  <a:pos x="8717" y="1483"/>
                </a:cxn>
                <a:cxn ang="0">
                  <a:pos x="9004" y="1956"/>
                </a:cxn>
                <a:cxn ang="0">
                  <a:pos x="9246" y="2288"/>
                </a:cxn>
                <a:cxn ang="0">
                  <a:pos x="9536" y="2643"/>
                </a:cxn>
                <a:cxn ang="0">
                  <a:pos x="9900" y="3058"/>
                </a:cxn>
                <a:cxn ang="0">
                  <a:pos x="10237" y="3429"/>
                </a:cxn>
                <a:cxn ang="0">
                  <a:pos x="10488" y="3712"/>
                </a:cxn>
                <a:cxn ang="0">
                  <a:pos x="10699" y="3955"/>
                </a:cxn>
                <a:cxn ang="0">
                  <a:pos x="10915" y="4217"/>
                </a:cxn>
                <a:cxn ang="0">
                  <a:pos x="11179" y="4561"/>
                </a:cxn>
                <a:cxn ang="0">
                  <a:pos x="11435" y="4918"/>
                </a:cxn>
                <a:cxn ang="0">
                  <a:pos x="11661" y="5259"/>
                </a:cxn>
                <a:cxn ang="0">
                  <a:pos x="11791" y="5495"/>
                </a:cxn>
                <a:cxn ang="0">
                  <a:pos x="11903" y="5730"/>
                </a:cxn>
                <a:cxn ang="0">
                  <a:pos x="11997" y="5967"/>
                </a:cxn>
                <a:cxn ang="0">
                  <a:pos x="11891" y="5609"/>
                </a:cxn>
                <a:cxn ang="0">
                  <a:pos x="11745" y="5251"/>
                </a:cxn>
                <a:cxn ang="0">
                  <a:pos x="11558" y="4893"/>
                </a:cxn>
                <a:cxn ang="0">
                  <a:pos x="11317" y="4529"/>
                </a:cxn>
                <a:cxn ang="0">
                  <a:pos x="11062" y="4172"/>
                </a:cxn>
                <a:cxn ang="0">
                  <a:pos x="10797" y="3828"/>
                </a:cxn>
                <a:cxn ang="0">
                  <a:pos x="10581" y="3566"/>
                </a:cxn>
                <a:cxn ang="0">
                  <a:pos x="10370" y="3323"/>
                </a:cxn>
                <a:cxn ang="0">
                  <a:pos x="10119" y="3040"/>
                </a:cxn>
                <a:cxn ang="0">
                  <a:pos x="9784" y="2669"/>
                </a:cxn>
                <a:cxn ang="0">
                  <a:pos x="9419" y="2254"/>
                </a:cxn>
                <a:cxn ang="0">
                  <a:pos x="9128" y="1899"/>
                </a:cxn>
                <a:cxn ang="0">
                  <a:pos x="8887" y="1567"/>
                </a:cxn>
                <a:cxn ang="0">
                  <a:pos x="8601" y="1094"/>
                </a:cxn>
                <a:cxn ang="0">
                  <a:pos x="8341" y="583"/>
                </a:cxn>
                <a:cxn ang="0">
                  <a:pos x="8112" y="33"/>
                </a:cxn>
                <a:cxn ang="0">
                  <a:pos x="6094" y="8935"/>
                </a:cxn>
                <a:cxn ang="0">
                  <a:pos x="5628" y="8542"/>
                </a:cxn>
                <a:cxn ang="0">
                  <a:pos x="5076" y="8227"/>
                </a:cxn>
                <a:cxn ang="0">
                  <a:pos x="4467" y="7998"/>
                </a:cxn>
                <a:cxn ang="0">
                  <a:pos x="3823" y="7858"/>
                </a:cxn>
                <a:cxn ang="0">
                  <a:pos x="3170" y="7819"/>
                </a:cxn>
                <a:cxn ang="0">
                  <a:pos x="2502" y="7890"/>
                </a:cxn>
                <a:cxn ang="0">
                  <a:pos x="1767" y="8132"/>
                </a:cxn>
                <a:cxn ang="0">
                  <a:pos x="1132" y="8520"/>
                </a:cxn>
                <a:cxn ang="0">
                  <a:pos x="619" y="9027"/>
                </a:cxn>
                <a:cxn ang="0">
                  <a:pos x="247" y="9628"/>
                </a:cxn>
                <a:cxn ang="0">
                  <a:pos x="39" y="10298"/>
                </a:cxn>
                <a:cxn ang="0">
                  <a:pos x="13" y="11011"/>
                </a:cxn>
                <a:cxn ang="0">
                  <a:pos x="91" y="11434"/>
                </a:cxn>
                <a:cxn ang="0">
                  <a:pos x="171" y="11662"/>
                </a:cxn>
                <a:cxn ang="0">
                  <a:pos x="120" y="11255"/>
                </a:cxn>
                <a:cxn ang="0">
                  <a:pos x="183" y="10549"/>
                </a:cxn>
                <a:cxn ang="0">
                  <a:pos x="427" y="9891"/>
                </a:cxn>
                <a:cxn ang="0">
                  <a:pos x="827" y="9307"/>
                </a:cxn>
                <a:cxn ang="0">
                  <a:pos x="1368" y="8821"/>
                </a:cxn>
                <a:cxn ang="0">
                  <a:pos x="2024" y="8461"/>
                </a:cxn>
                <a:cxn ang="0">
                  <a:pos x="2778" y="8252"/>
                </a:cxn>
              </a:cxnLst>
              <a:rect l="0" t="0" r="r" b="b"/>
              <a:pathLst>
                <a:path w="11997" h="11700">
                  <a:moveTo>
                    <a:pt x="2778" y="8252"/>
                  </a:moveTo>
                  <a:lnTo>
                    <a:pt x="2903" y="8233"/>
                  </a:lnTo>
                  <a:lnTo>
                    <a:pt x="3031" y="8221"/>
                  </a:lnTo>
                  <a:lnTo>
                    <a:pt x="3158" y="8212"/>
                  </a:lnTo>
                  <a:lnTo>
                    <a:pt x="3288" y="8208"/>
                  </a:lnTo>
                  <a:lnTo>
                    <a:pt x="3417" y="8208"/>
                  </a:lnTo>
                  <a:lnTo>
                    <a:pt x="3548" y="8211"/>
                  </a:lnTo>
                  <a:lnTo>
                    <a:pt x="3679" y="8220"/>
                  </a:lnTo>
                  <a:lnTo>
                    <a:pt x="3810" y="8231"/>
                  </a:lnTo>
                  <a:lnTo>
                    <a:pt x="3940" y="8247"/>
                  </a:lnTo>
                  <a:lnTo>
                    <a:pt x="4070" y="8268"/>
                  </a:lnTo>
                  <a:lnTo>
                    <a:pt x="4200" y="8291"/>
                  </a:lnTo>
                  <a:lnTo>
                    <a:pt x="4329" y="8319"/>
                  </a:lnTo>
                  <a:lnTo>
                    <a:pt x="4457" y="8351"/>
                  </a:lnTo>
                  <a:lnTo>
                    <a:pt x="4583" y="8387"/>
                  </a:lnTo>
                  <a:lnTo>
                    <a:pt x="4710" y="8425"/>
                  </a:lnTo>
                  <a:lnTo>
                    <a:pt x="4833" y="8468"/>
                  </a:lnTo>
                  <a:lnTo>
                    <a:pt x="4955" y="8514"/>
                  </a:lnTo>
                  <a:lnTo>
                    <a:pt x="5076" y="8564"/>
                  </a:lnTo>
                  <a:lnTo>
                    <a:pt x="5194" y="8616"/>
                  </a:lnTo>
                  <a:lnTo>
                    <a:pt x="5310" y="8673"/>
                  </a:lnTo>
                  <a:lnTo>
                    <a:pt x="5423" y="8733"/>
                  </a:lnTo>
                  <a:lnTo>
                    <a:pt x="5534" y="8795"/>
                  </a:lnTo>
                  <a:lnTo>
                    <a:pt x="5641" y="8862"/>
                  </a:lnTo>
                  <a:lnTo>
                    <a:pt x="5745" y="8931"/>
                  </a:lnTo>
                  <a:lnTo>
                    <a:pt x="5846" y="9003"/>
                  </a:lnTo>
                  <a:lnTo>
                    <a:pt x="5943" y="9079"/>
                  </a:lnTo>
                  <a:lnTo>
                    <a:pt x="6036" y="9158"/>
                  </a:lnTo>
                  <a:lnTo>
                    <a:pt x="6126" y="9239"/>
                  </a:lnTo>
                  <a:lnTo>
                    <a:pt x="6212" y="9324"/>
                  </a:lnTo>
                  <a:lnTo>
                    <a:pt x="6292" y="9411"/>
                  </a:lnTo>
                  <a:lnTo>
                    <a:pt x="6369" y="9501"/>
                  </a:lnTo>
                  <a:lnTo>
                    <a:pt x="6440" y="9593"/>
                  </a:lnTo>
                  <a:lnTo>
                    <a:pt x="8035" y="389"/>
                  </a:lnTo>
                  <a:lnTo>
                    <a:pt x="8229" y="422"/>
                  </a:lnTo>
                  <a:lnTo>
                    <a:pt x="8273" y="536"/>
                  </a:lnTo>
                  <a:lnTo>
                    <a:pt x="8318" y="647"/>
                  </a:lnTo>
                  <a:lnTo>
                    <a:pt x="8364" y="756"/>
                  </a:lnTo>
                  <a:lnTo>
                    <a:pt x="8411" y="865"/>
                  </a:lnTo>
                  <a:lnTo>
                    <a:pt x="8459" y="972"/>
                  </a:lnTo>
                  <a:lnTo>
                    <a:pt x="8508" y="1077"/>
                  </a:lnTo>
                  <a:lnTo>
                    <a:pt x="8559" y="1181"/>
                  </a:lnTo>
                  <a:lnTo>
                    <a:pt x="8611" y="1284"/>
                  </a:lnTo>
                  <a:lnTo>
                    <a:pt x="8664" y="1385"/>
                  </a:lnTo>
                  <a:lnTo>
                    <a:pt x="8717" y="1483"/>
                  </a:lnTo>
                  <a:lnTo>
                    <a:pt x="8772" y="1581"/>
                  </a:lnTo>
                  <a:lnTo>
                    <a:pt x="8829" y="1677"/>
                  </a:lnTo>
                  <a:lnTo>
                    <a:pt x="8886" y="1772"/>
                  </a:lnTo>
                  <a:lnTo>
                    <a:pt x="8945" y="1865"/>
                  </a:lnTo>
                  <a:lnTo>
                    <a:pt x="9004" y="1956"/>
                  </a:lnTo>
                  <a:lnTo>
                    <a:pt x="9065" y="2046"/>
                  </a:lnTo>
                  <a:lnTo>
                    <a:pt x="9105" y="2103"/>
                  </a:lnTo>
                  <a:lnTo>
                    <a:pt x="9149" y="2163"/>
                  </a:lnTo>
                  <a:lnTo>
                    <a:pt x="9195" y="2224"/>
                  </a:lnTo>
                  <a:lnTo>
                    <a:pt x="9246" y="2288"/>
                  </a:lnTo>
                  <a:lnTo>
                    <a:pt x="9297" y="2355"/>
                  </a:lnTo>
                  <a:lnTo>
                    <a:pt x="9353" y="2423"/>
                  </a:lnTo>
                  <a:lnTo>
                    <a:pt x="9412" y="2494"/>
                  </a:lnTo>
                  <a:lnTo>
                    <a:pt x="9473" y="2567"/>
                  </a:lnTo>
                  <a:lnTo>
                    <a:pt x="9536" y="2643"/>
                  </a:lnTo>
                  <a:lnTo>
                    <a:pt x="9604" y="2721"/>
                  </a:lnTo>
                  <a:lnTo>
                    <a:pt x="9673" y="2802"/>
                  </a:lnTo>
                  <a:lnTo>
                    <a:pt x="9746" y="2884"/>
                  </a:lnTo>
                  <a:lnTo>
                    <a:pt x="9822" y="2970"/>
                  </a:lnTo>
                  <a:lnTo>
                    <a:pt x="9900" y="3058"/>
                  </a:lnTo>
                  <a:lnTo>
                    <a:pt x="9982" y="3148"/>
                  </a:lnTo>
                  <a:lnTo>
                    <a:pt x="10066" y="3240"/>
                  </a:lnTo>
                  <a:lnTo>
                    <a:pt x="10125" y="3305"/>
                  </a:lnTo>
                  <a:lnTo>
                    <a:pt x="10181" y="3368"/>
                  </a:lnTo>
                  <a:lnTo>
                    <a:pt x="10237" y="3429"/>
                  </a:lnTo>
                  <a:lnTo>
                    <a:pt x="10289" y="3489"/>
                  </a:lnTo>
                  <a:lnTo>
                    <a:pt x="10342" y="3547"/>
                  </a:lnTo>
                  <a:lnTo>
                    <a:pt x="10392" y="3604"/>
                  </a:lnTo>
                  <a:lnTo>
                    <a:pt x="10440" y="3659"/>
                  </a:lnTo>
                  <a:lnTo>
                    <a:pt x="10488" y="3712"/>
                  </a:lnTo>
                  <a:lnTo>
                    <a:pt x="10533" y="3764"/>
                  </a:lnTo>
                  <a:lnTo>
                    <a:pt x="10577" y="3814"/>
                  </a:lnTo>
                  <a:lnTo>
                    <a:pt x="10619" y="3863"/>
                  </a:lnTo>
                  <a:lnTo>
                    <a:pt x="10660" y="3910"/>
                  </a:lnTo>
                  <a:lnTo>
                    <a:pt x="10699" y="3955"/>
                  </a:lnTo>
                  <a:lnTo>
                    <a:pt x="10736" y="3999"/>
                  </a:lnTo>
                  <a:lnTo>
                    <a:pt x="10773" y="4041"/>
                  </a:lnTo>
                  <a:lnTo>
                    <a:pt x="10807" y="4082"/>
                  </a:lnTo>
                  <a:lnTo>
                    <a:pt x="10861" y="4149"/>
                  </a:lnTo>
                  <a:lnTo>
                    <a:pt x="10915" y="4217"/>
                  </a:lnTo>
                  <a:lnTo>
                    <a:pt x="10969" y="4284"/>
                  </a:lnTo>
                  <a:lnTo>
                    <a:pt x="11021" y="4353"/>
                  </a:lnTo>
                  <a:lnTo>
                    <a:pt x="11075" y="4422"/>
                  </a:lnTo>
                  <a:lnTo>
                    <a:pt x="11127" y="4491"/>
                  </a:lnTo>
                  <a:lnTo>
                    <a:pt x="11179" y="4561"/>
                  </a:lnTo>
                  <a:lnTo>
                    <a:pt x="11231" y="4632"/>
                  </a:lnTo>
                  <a:lnTo>
                    <a:pt x="11283" y="4702"/>
                  </a:lnTo>
                  <a:lnTo>
                    <a:pt x="11333" y="4773"/>
                  </a:lnTo>
                  <a:lnTo>
                    <a:pt x="11385" y="4845"/>
                  </a:lnTo>
                  <a:lnTo>
                    <a:pt x="11435" y="4918"/>
                  </a:lnTo>
                  <a:lnTo>
                    <a:pt x="11484" y="4990"/>
                  </a:lnTo>
                  <a:lnTo>
                    <a:pt x="11535" y="5064"/>
                  </a:lnTo>
                  <a:lnTo>
                    <a:pt x="11584" y="5137"/>
                  </a:lnTo>
                  <a:lnTo>
                    <a:pt x="11633" y="5212"/>
                  </a:lnTo>
                  <a:lnTo>
                    <a:pt x="11661" y="5259"/>
                  </a:lnTo>
                  <a:lnTo>
                    <a:pt x="11689" y="5306"/>
                  </a:lnTo>
                  <a:lnTo>
                    <a:pt x="11715" y="5353"/>
                  </a:lnTo>
                  <a:lnTo>
                    <a:pt x="11741" y="5400"/>
                  </a:lnTo>
                  <a:lnTo>
                    <a:pt x="11766" y="5447"/>
                  </a:lnTo>
                  <a:lnTo>
                    <a:pt x="11791" y="5495"/>
                  </a:lnTo>
                  <a:lnTo>
                    <a:pt x="11814" y="5542"/>
                  </a:lnTo>
                  <a:lnTo>
                    <a:pt x="11838" y="5589"/>
                  </a:lnTo>
                  <a:lnTo>
                    <a:pt x="11860" y="5636"/>
                  </a:lnTo>
                  <a:lnTo>
                    <a:pt x="11882" y="5683"/>
                  </a:lnTo>
                  <a:lnTo>
                    <a:pt x="11903" y="5730"/>
                  </a:lnTo>
                  <a:lnTo>
                    <a:pt x="11924" y="5778"/>
                  </a:lnTo>
                  <a:lnTo>
                    <a:pt x="11943" y="5825"/>
                  </a:lnTo>
                  <a:lnTo>
                    <a:pt x="11962" y="5872"/>
                  </a:lnTo>
                  <a:lnTo>
                    <a:pt x="11980" y="5920"/>
                  </a:lnTo>
                  <a:lnTo>
                    <a:pt x="11997" y="5967"/>
                  </a:lnTo>
                  <a:lnTo>
                    <a:pt x="11979" y="5896"/>
                  </a:lnTo>
                  <a:lnTo>
                    <a:pt x="11960" y="5824"/>
                  </a:lnTo>
                  <a:lnTo>
                    <a:pt x="11939" y="5752"/>
                  </a:lnTo>
                  <a:lnTo>
                    <a:pt x="11916" y="5681"/>
                  </a:lnTo>
                  <a:lnTo>
                    <a:pt x="11891" y="5609"/>
                  </a:lnTo>
                  <a:lnTo>
                    <a:pt x="11866" y="5537"/>
                  </a:lnTo>
                  <a:lnTo>
                    <a:pt x="11838" y="5467"/>
                  </a:lnTo>
                  <a:lnTo>
                    <a:pt x="11809" y="5395"/>
                  </a:lnTo>
                  <a:lnTo>
                    <a:pt x="11778" y="5323"/>
                  </a:lnTo>
                  <a:lnTo>
                    <a:pt x="11745" y="5251"/>
                  </a:lnTo>
                  <a:lnTo>
                    <a:pt x="11710" y="5179"/>
                  </a:lnTo>
                  <a:lnTo>
                    <a:pt x="11675" y="5109"/>
                  </a:lnTo>
                  <a:lnTo>
                    <a:pt x="11637" y="5037"/>
                  </a:lnTo>
                  <a:lnTo>
                    <a:pt x="11599" y="4965"/>
                  </a:lnTo>
                  <a:lnTo>
                    <a:pt x="11558" y="4893"/>
                  </a:lnTo>
                  <a:lnTo>
                    <a:pt x="11515" y="4822"/>
                  </a:lnTo>
                  <a:lnTo>
                    <a:pt x="11466" y="4747"/>
                  </a:lnTo>
                  <a:lnTo>
                    <a:pt x="11417" y="4675"/>
                  </a:lnTo>
                  <a:lnTo>
                    <a:pt x="11367" y="4601"/>
                  </a:lnTo>
                  <a:lnTo>
                    <a:pt x="11317" y="4529"/>
                  </a:lnTo>
                  <a:lnTo>
                    <a:pt x="11267" y="4456"/>
                  </a:lnTo>
                  <a:lnTo>
                    <a:pt x="11216" y="4384"/>
                  </a:lnTo>
                  <a:lnTo>
                    <a:pt x="11165" y="4313"/>
                  </a:lnTo>
                  <a:lnTo>
                    <a:pt x="11113" y="4243"/>
                  </a:lnTo>
                  <a:lnTo>
                    <a:pt x="11062" y="4172"/>
                  </a:lnTo>
                  <a:lnTo>
                    <a:pt x="11009" y="4102"/>
                  </a:lnTo>
                  <a:lnTo>
                    <a:pt x="10957" y="4032"/>
                  </a:lnTo>
                  <a:lnTo>
                    <a:pt x="10904" y="3964"/>
                  </a:lnTo>
                  <a:lnTo>
                    <a:pt x="10851" y="3895"/>
                  </a:lnTo>
                  <a:lnTo>
                    <a:pt x="10797" y="3828"/>
                  </a:lnTo>
                  <a:lnTo>
                    <a:pt x="10744" y="3760"/>
                  </a:lnTo>
                  <a:lnTo>
                    <a:pt x="10689" y="3693"/>
                  </a:lnTo>
                  <a:lnTo>
                    <a:pt x="10655" y="3652"/>
                  </a:lnTo>
                  <a:lnTo>
                    <a:pt x="10619" y="3610"/>
                  </a:lnTo>
                  <a:lnTo>
                    <a:pt x="10581" y="3566"/>
                  </a:lnTo>
                  <a:lnTo>
                    <a:pt x="10542" y="3521"/>
                  </a:lnTo>
                  <a:lnTo>
                    <a:pt x="10502" y="3474"/>
                  </a:lnTo>
                  <a:lnTo>
                    <a:pt x="10460" y="3425"/>
                  </a:lnTo>
                  <a:lnTo>
                    <a:pt x="10416" y="3375"/>
                  </a:lnTo>
                  <a:lnTo>
                    <a:pt x="10370" y="3323"/>
                  </a:lnTo>
                  <a:lnTo>
                    <a:pt x="10323" y="3269"/>
                  </a:lnTo>
                  <a:lnTo>
                    <a:pt x="10274" y="3214"/>
                  </a:lnTo>
                  <a:lnTo>
                    <a:pt x="10224" y="3158"/>
                  </a:lnTo>
                  <a:lnTo>
                    <a:pt x="10173" y="3100"/>
                  </a:lnTo>
                  <a:lnTo>
                    <a:pt x="10119" y="3040"/>
                  </a:lnTo>
                  <a:lnTo>
                    <a:pt x="10064" y="2979"/>
                  </a:lnTo>
                  <a:lnTo>
                    <a:pt x="10008" y="2915"/>
                  </a:lnTo>
                  <a:lnTo>
                    <a:pt x="9950" y="2851"/>
                  </a:lnTo>
                  <a:lnTo>
                    <a:pt x="9865" y="2759"/>
                  </a:lnTo>
                  <a:lnTo>
                    <a:pt x="9784" y="2669"/>
                  </a:lnTo>
                  <a:lnTo>
                    <a:pt x="9704" y="2581"/>
                  </a:lnTo>
                  <a:lnTo>
                    <a:pt x="9629" y="2495"/>
                  </a:lnTo>
                  <a:lnTo>
                    <a:pt x="9556" y="2413"/>
                  </a:lnTo>
                  <a:lnTo>
                    <a:pt x="9486" y="2332"/>
                  </a:lnTo>
                  <a:lnTo>
                    <a:pt x="9419" y="2254"/>
                  </a:lnTo>
                  <a:lnTo>
                    <a:pt x="9355" y="2178"/>
                  </a:lnTo>
                  <a:lnTo>
                    <a:pt x="9294" y="2105"/>
                  </a:lnTo>
                  <a:lnTo>
                    <a:pt x="9236" y="2034"/>
                  </a:lnTo>
                  <a:lnTo>
                    <a:pt x="9180" y="1966"/>
                  </a:lnTo>
                  <a:lnTo>
                    <a:pt x="9128" y="1899"/>
                  </a:lnTo>
                  <a:lnTo>
                    <a:pt x="9079" y="1835"/>
                  </a:lnTo>
                  <a:lnTo>
                    <a:pt x="9031" y="1774"/>
                  </a:lnTo>
                  <a:lnTo>
                    <a:pt x="8987" y="1714"/>
                  </a:lnTo>
                  <a:lnTo>
                    <a:pt x="8947" y="1657"/>
                  </a:lnTo>
                  <a:lnTo>
                    <a:pt x="8887" y="1567"/>
                  </a:lnTo>
                  <a:lnTo>
                    <a:pt x="8827" y="1476"/>
                  </a:lnTo>
                  <a:lnTo>
                    <a:pt x="8769" y="1382"/>
                  </a:lnTo>
                  <a:lnTo>
                    <a:pt x="8711" y="1288"/>
                  </a:lnTo>
                  <a:lnTo>
                    <a:pt x="8655" y="1192"/>
                  </a:lnTo>
                  <a:lnTo>
                    <a:pt x="8601" y="1094"/>
                  </a:lnTo>
                  <a:lnTo>
                    <a:pt x="8546" y="995"/>
                  </a:lnTo>
                  <a:lnTo>
                    <a:pt x="8493" y="894"/>
                  </a:lnTo>
                  <a:lnTo>
                    <a:pt x="8442" y="792"/>
                  </a:lnTo>
                  <a:lnTo>
                    <a:pt x="8392" y="688"/>
                  </a:lnTo>
                  <a:lnTo>
                    <a:pt x="8341" y="583"/>
                  </a:lnTo>
                  <a:lnTo>
                    <a:pt x="8293" y="476"/>
                  </a:lnTo>
                  <a:lnTo>
                    <a:pt x="8246" y="367"/>
                  </a:lnTo>
                  <a:lnTo>
                    <a:pt x="8200" y="258"/>
                  </a:lnTo>
                  <a:lnTo>
                    <a:pt x="8156" y="146"/>
                  </a:lnTo>
                  <a:lnTo>
                    <a:pt x="8112" y="33"/>
                  </a:lnTo>
                  <a:lnTo>
                    <a:pt x="7917" y="0"/>
                  </a:lnTo>
                  <a:lnTo>
                    <a:pt x="6322" y="9204"/>
                  </a:lnTo>
                  <a:lnTo>
                    <a:pt x="6252" y="9111"/>
                  </a:lnTo>
                  <a:lnTo>
                    <a:pt x="6175" y="9021"/>
                  </a:lnTo>
                  <a:lnTo>
                    <a:pt x="6094" y="8935"/>
                  </a:lnTo>
                  <a:lnTo>
                    <a:pt x="6008" y="8850"/>
                  </a:lnTo>
                  <a:lnTo>
                    <a:pt x="5920" y="8768"/>
                  </a:lnTo>
                  <a:lnTo>
                    <a:pt x="5826" y="8690"/>
                  </a:lnTo>
                  <a:lnTo>
                    <a:pt x="5729" y="8614"/>
                  </a:lnTo>
                  <a:lnTo>
                    <a:pt x="5628" y="8542"/>
                  </a:lnTo>
                  <a:lnTo>
                    <a:pt x="5523" y="8473"/>
                  </a:lnTo>
                  <a:lnTo>
                    <a:pt x="5416" y="8406"/>
                  </a:lnTo>
                  <a:lnTo>
                    <a:pt x="5306" y="8344"/>
                  </a:lnTo>
                  <a:lnTo>
                    <a:pt x="5192" y="8284"/>
                  </a:lnTo>
                  <a:lnTo>
                    <a:pt x="5076" y="8227"/>
                  </a:lnTo>
                  <a:lnTo>
                    <a:pt x="4958" y="8175"/>
                  </a:lnTo>
                  <a:lnTo>
                    <a:pt x="4838" y="8125"/>
                  </a:lnTo>
                  <a:lnTo>
                    <a:pt x="4716" y="8079"/>
                  </a:lnTo>
                  <a:lnTo>
                    <a:pt x="4592" y="8036"/>
                  </a:lnTo>
                  <a:lnTo>
                    <a:pt x="4467" y="7998"/>
                  </a:lnTo>
                  <a:lnTo>
                    <a:pt x="4339" y="7962"/>
                  </a:lnTo>
                  <a:lnTo>
                    <a:pt x="4211" y="7930"/>
                  </a:lnTo>
                  <a:lnTo>
                    <a:pt x="4083" y="7902"/>
                  </a:lnTo>
                  <a:lnTo>
                    <a:pt x="3952" y="7879"/>
                  </a:lnTo>
                  <a:lnTo>
                    <a:pt x="3823" y="7858"/>
                  </a:lnTo>
                  <a:lnTo>
                    <a:pt x="3692" y="7842"/>
                  </a:lnTo>
                  <a:lnTo>
                    <a:pt x="3561" y="7830"/>
                  </a:lnTo>
                  <a:lnTo>
                    <a:pt x="3430" y="7822"/>
                  </a:lnTo>
                  <a:lnTo>
                    <a:pt x="3300" y="7819"/>
                  </a:lnTo>
                  <a:lnTo>
                    <a:pt x="3170" y="7819"/>
                  </a:lnTo>
                  <a:lnTo>
                    <a:pt x="3041" y="7823"/>
                  </a:lnTo>
                  <a:lnTo>
                    <a:pt x="2913" y="7832"/>
                  </a:lnTo>
                  <a:lnTo>
                    <a:pt x="2785" y="7844"/>
                  </a:lnTo>
                  <a:lnTo>
                    <a:pt x="2660" y="7863"/>
                  </a:lnTo>
                  <a:lnTo>
                    <a:pt x="2502" y="7890"/>
                  </a:lnTo>
                  <a:lnTo>
                    <a:pt x="2348" y="7926"/>
                  </a:lnTo>
                  <a:lnTo>
                    <a:pt x="2197" y="7968"/>
                  </a:lnTo>
                  <a:lnTo>
                    <a:pt x="2050" y="8017"/>
                  </a:lnTo>
                  <a:lnTo>
                    <a:pt x="1907" y="8072"/>
                  </a:lnTo>
                  <a:lnTo>
                    <a:pt x="1767" y="8132"/>
                  </a:lnTo>
                  <a:lnTo>
                    <a:pt x="1631" y="8199"/>
                  </a:lnTo>
                  <a:lnTo>
                    <a:pt x="1499" y="8271"/>
                  </a:lnTo>
                  <a:lnTo>
                    <a:pt x="1373" y="8348"/>
                  </a:lnTo>
                  <a:lnTo>
                    <a:pt x="1250" y="8432"/>
                  </a:lnTo>
                  <a:lnTo>
                    <a:pt x="1132" y="8520"/>
                  </a:lnTo>
                  <a:lnTo>
                    <a:pt x="1019" y="8612"/>
                  </a:lnTo>
                  <a:lnTo>
                    <a:pt x="911" y="8709"/>
                  </a:lnTo>
                  <a:lnTo>
                    <a:pt x="808" y="8811"/>
                  </a:lnTo>
                  <a:lnTo>
                    <a:pt x="711" y="8917"/>
                  </a:lnTo>
                  <a:lnTo>
                    <a:pt x="619" y="9027"/>
                  </a:lnTo>
                  <a:lnTo>
                    <a:pt x="532" y="9140"/>
                  </a:lnTo>
                  <a:lnTo>
                    <a:pt x="451" y="9257"/>
                  </a:lnTo>
                  <a:lnTo>
                    <a:pt x="377" y="9378"/>
                  </a:lnTo>
                  <a:lnTo>
                    <a:pt x="309" y="9502"/>
                  </a:lnTo>
                  <a:lnTo>
                    <a:pt x="247" y="9628"/>
                  </a:lnTo>
                  <a:lnTo>
                    <a:pt x="192" y="9758"/>
                  </a:lnTo>
                  <a:lnTo>
                    <a:pt x="143" y="9890"/>
                  </a:lnTo>
                  <a:lnTo>
                    <a:pt x="101" y="10024"/>
                  </a:lnTo>
                  <a:lnTo>
                    <a:pt x="66" y="10160"/>
                  </a:lnTo>
                  <a:lnTo>
                    <a:pt x="39" y="10298"/>
                  </a:lnTo>
                  <a:lnTo>
                    <a:pt x="18" y="10439"/>
                  </a:lnTo>
                  <a:lnTo>
                    <a:pt x="6" y="10580"/>
                  </a:lnTo>
                  <a:lnTo>
                    <a:pt x="0" y="10723"/>
                  </a:lnTo>
                  <a:lnTo>
                    <a:pt x="2" y="10866"/>
                  </a:lnTo>
                  <a:lnTo>
                    <a:pt x="13" y="11011"/>
                  </a:lnTo>
                  <a:lnTo>
                    <a:pt x="31" y="11156"/>
                  </a:lnTo>
                  <a:lnTo>
                    <a:pt x="44" y="11226"/>
                  </a:lnTo>
                  <a:lnTo>
                    <a:pt x="58" y="11297"/>
                  </a:lnTo>
                  <a:lnTo>
                    <a:pt x="73" y="11366"/>
                  </a:lnTo>
                  <a:lnTo>
                    <a:pt x="91" y="11434"/>
                  </a:lnTo>
                  <a:lnTo>
                    <a:pt x="111" y="11502"/>
                  </a:lnTo>
                  <a:lnTo>
                    <a:pt x="132" y="11569"/>
                  </a:lnTo>
                  <a:lnTo>
                    <a:pt x="155" y="11635"/>
                  </a:lnTo>
                  <a:lnTo>
                    <a:pt x="179" y="11700"/>
                  </a:lnTo>
                  <a:lnTo>
                    <a:pt x="171" y="11662"/>
                  </a:lnTo>
                  <a:lnTo>
                    <a:pt x="163" y="11623"/>
                  </a:lnTo>
                  <a:lnTo>
                    <a:pt x="156" y="11585"/>
                  </a:lnTo>
                  <a:lnTo>
                    <a:pt x="149" y="11545"/>
                  </a:lnTo>
                  <a:lnTo>
                    <a:pt x="131" y="11400"/>
                  </a:lnTo>
                  <a:lnTo>
                    <a:pt x="120" y="11255"/>
                  </a:lnTo>
                  <a:lnTo>
                    <a:pt x="117" y="11112"/>
                  </a:lnTo>
                  <a:lnTo>
                    <a:pt x="122" y="10969"/>
                  </a:lnTo>
                  <a:lnTo>
                    <a:pt x="135" y="10828"/>
                  </a:lnTo>
                  <a:lnTo>
                    <a:pt x="156" y="10687"/>
                  </a:lnTo>
                  <a:lnTo>
                    <a:pt x="183" y="10549"/>
                  </a:lnTo>
                  <a:lnTo>
                    <a:pt x="219" y="10413"/>
                  </a:lnTo>
                  <a:lnTo>
                    <a:pt x="261" y="10279"/>
                  </a:lnTo>
                  <a:lnTo>
                    <a:pt x="309" y="10147"/>
                  </a:lnTo>
                  <a:lnTo>
                    <a:pt x="365" y="10017"/>
                  </a:lnTo>
                  <a:lnTo>
                    <a:pt x="427" y="9891"/>
                  </a:lnTo>
                  <a:lnTo>
                    <a:pt x="495" y="9767"/>
                  </a:lnTo>
                  <a:lnTo>
                    <a:pt x="569" y="9647"/>
                  </a:lnTo>
                  <a:lnTo>
                    <a:pt x="650" y="9530"/>
                  </a:lnTo>
                  <a:lnTo>
                    <a:pt x="736" y="9416"/>
                  </a:lnTo>
                  <a:lnTo>
                    <a:pt x="827" y="9307"/>
                  </a:lnTo>
                  <a:lnTo>
                    <a:pt x="925" y="9200"/>
                  </a:lnTo>
                  <a:lnTo>
                    <a:pt x="1028" y="9099"/>
                  </a:lnTo>
                  <a:lnTo>
                    <a:pt x="1136" y="9001"/>
                  </a:lnTo>
                  <a:lnTo>
                    <a:pt x="1250" y="8909"/>
                  </a:lnTo>
                  <a:lnTo>
                    <a:pt x="1368" y="8821"/>
                  </a:lnTo>
                  <a:lnTo>
                    <a:pt x="1490" y="8738"/>
                  </a:lnTo>
                  <a:lnTo>
                    <a:pt x="1617" y="8660"/>
                  </a:lnTo>
                  <a:lnTo>
                    <a:pt x="1749" y="8588"/>
                  </a:lnTo>
                  <a:lnTo>
                    <a:pt x="1884" y="8522"/>
                  </a:lnTo>
                  <a:lnTo>
                    <a:pt x="2024" y="8461"/>
                  </a:lnTo>
                  <a:lnTo>
                    <a:pt x="2168" y="8406"/>
                  </a:lnTo>
                  <a:lnTo>
                    <a:pt x="2315" y="8358"/>
                  </a:lnTo>
                  <a:lnTo>
                    <a:pt x="2466" y="8315"/>
                  </a:lnTo>
                  <a:lnTo>
                    <a:pt x="2620" y="8280"/>
                  </a:lnTo>
                  <a:lnTo>
                    <a:pt x="2778" y="8252"/>
                  </a:lnTo>
                  <a:close/>
                </a:path>
              </a:pathLst>
            </a:custGeom>
            <a:solidFill>
              <a:srgbClr val="F2D1E0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21" name="Picture 2" descr="C:\Documents and Settings\Administrator\바탕 화면\작업방\이미지\음악관련\OPENAS_1105391.jpg"/>
          <p:cNvPicPr>
            <a:picLocks noChangeAspect="1" noChangeArrowheads="1"/>
          </p:cNvPicPr>
          <p:nvPr userDrawn="1"/>
        </p:nvPicPr>
        <p:blipFill>
          <a:blip r:embed="rId19" cstate="print"/>
          <a:srcRect l="50399" t="22050" r="776"/>
          <a:stretch>
            <a:fillRect/>
          </a:stretch>
        </p:blipFill>
        <p:spPr bwMode="auto">
          <a:xfrm>
            <a:off x="8253117" y="5729613"/>
            <a:ext cx="792088" cy="1029173"/>
          </a:xfrm>
          <a:prstGeom prst="roundRect">
            <a:avLst/>
          </a:prstGeom>
          <a:noFill/>
          <a:ln>
            <a:noFill/>
          </a:ln>
          <a:effectLst/>
        </p:spPr>
      </p:pic>
      <p:grpSp>
        <p:nvGrpSpPr>
          <p:cNvPr id="22" name="그룹 42"/>
          <p:cNvGrpSpPr/>
          <p:nvPr userDrawn="1"/>
        </p:nvGrpSpPr>
        <p:grpSpPr>
          <a:xfrm>
            <a:off x="7461029" y="5420028"/>
            <a:ext cx="907529" cy="692212"/>
            <a:chOff x="1547664" y="1484784"/>
            <a:chExt cx="1619330" cy="1235135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1747699" y="1572101"/>
              <a:ext cx="1419295" cy="914445"/>
            </a:xfrm>
            <a:custGeom>
              <a:avLst/>
              <a:gdLst/>
              <a:ahLst/>
              <a:cxnLst>
                <a:cxn ang="0">
                  <a:pos x="66" y="2"/>
                </a:cxn>
                <a:cxn ang="0">
                  <a:pos x="40" y="14"/>
                </a:cxn>
                <a:cxn ang="0">
                  <a:pos x="19" y="36"/>
                </a:cxn>
                <a:cxn ang="0">
                  <a:pos x="5" y="65"/>
                </a:cxn>
                <a:cxn ang="0">
                  <a:pos x="0" y="96"/>
                </a:cxn>
                <a:cxn ang="0">
                  <a:pos x="5" y="124"/>
                </a:cxn>
                <a:cxn ang="0">
                  <a:pos x="19" y="144"/>
                </a:cxn>
                <a:cxn ang="0">
                  <a:pos x="42" y="156"/>
                </a:cxn>
                <a:cxn ang="0">
                  <a:pos x="443" y="206"/>
                </a:cxn>
                <a:cxn ang="0">
                  <a:pos x="950" y="296"/>
                </a:cxn>
                <a:cxn ang="0">
                  <a:pos x="1433" y="415"/>
                </a:cxn>
                <a:cxn ang="0">
                  <a:pos x="1891" y="562"/>
                </a:cxn>
                <a:cxn ang="0">
                  <a:pos x="2323" y="733"/>
                </a:cxn>
                <a:cxn ang="0">
                  <a:pos x="2727" y="931"/>
                </a:cxn>
                <a:cxn ang="0">
                  <a:pos x="3104" y="1152"/>
                </a:cxn>
                <a:cxn ang="0">
                  <a:pos x="3450" y="1396"/>
                </a:cxn>
                <a:cxn ang="0">
                  <a:pos x="3711" y="1611"/>
                </a:cxn>
                <a:cxn ang="0">
                  <a:pos x="3930" y="1826"/>
                </a:cxn>
                <a:cxn ang="0">
                  <a:pos x="4134" y="2052"/>
                </a:cxn>
                <a:cxn ang="0">
                  <a:pos x="4322" y="2289"/>
                </a:cxn>
                <a:cxn ang="0">
                  <a:pos x="4499" y="2533"/>
                </a:cxn>
                <a:cxn ang="0">
                  <a:pos x="4790" y="2976"/>
                </a:cxn>
                <a:cxn ang="0">
                  <a:pos x="5071" y="3435"/>
                </a:cxn>
                <a:cxn ang="0">
                  <a:pos x="5250" y="3725"/>
                </a:cxn>
                <a:cxn ang="0">
                  <a:pos x="5445" y="4030"/>
                </a:cxn>
                <a:cxn ang="0">
                  <a:pos x="5698" y="4361"/>
                </a:cxn>
                <a:cxn ang="0">
                  <a:pos x="5979" y="4635"/>
                </a:cxn>
                <a:cxn ang="0">
                  <a:pos x="6284" y="4854"/>
                </a:cxn>
                <a:cxn ang="0">
                  <a:pos x="6611" y="5017"/>
                </a:cxn>
                <a:cxn ang="0">
                  <a:pos x="6958" y="5124"/>
                </a:cxn>
                <a:cxn ang="0">
                  <a:pos x="7324" y="5176"/>
                </a:cxn>
                <a:cxn ang="0">
                  <a:pos x="7703" y="5173"/>
                </a:cxn>
                <a:cxn ang="0">
                  <a:pos x="8003" y="5132"/>
                </a:cxn>
                <a:cxn ang="0">
                  <a:pos x="8029" y="5108"/>
                </a:cxn>
                <a:cxn ang="0">
                  <a:pos x="8045" y="5071"/>
                </a:cxn>
                <a:cxn ang="0">
                  <a:pos x="8042" y="5043"/>
                </a:cxn>
                <a:cxn ang="0">
                  <a:pos x="7929" y="5054"/>
                </a:cxn>
                <a:cxn ang="0">
                  <a:pos x="7549" y="5084"/>
                </a:cxn>
                <a:cxn ang="0">
                  <a:pos x="7182" y="5058"/>
                </a:cxn>
                <a:cxn ang="0">
                  <a:pos x="6832" y="4977"/>
                </a:cxn>
                <a:cxn ang="0">
                  <a:pos x="6501" y="4842"/>
                </a:cxn>
                <a:cxn ang="0">
                  <a:pos x="6190" y="4653"/>
                </a:cxn>
                <a:cxn ang="0">
                  <a:pos x="5902" y="4408"/>
                </a:cxn>
                <a:cxn ang="0">
                  <a:pos x="5640" y="4108"/>
                </a:cxn>
                <a:cxn ang="0">
                  <a:pos x="5418" y="3776"/>
                </a:cxn>
                <a:cxn ang="0">
                  <a:pos x="5239" y="3487"/>
                </a:cxn>
                <a:cxn ang="0">
                  <a:pos x="5027" y="3138"/>
                </a:cxn>
                <a:cxn ang="0">
                  <a:pos x="4705" y="2621"/>
                </a:cxn>
                <a:cxn ang="0">
                  <a:pos x="4491" y="2306"/>
                </a:cxn>
                <a:cxn ang="0">
                  <a:pos x="4307" y="2062"/>
                </a:cxn>
                <a:cxn ang="0">
                  <a:pos x="4111" y="1827"/>
                </a:cxn>
                <a:cxn ang="0">
                  <a:pos x="3899" y="1603"/>
                </a:cxn>
                <a:cxn ang="0">
                  <a:pos x="3668" y="1392"/>
                </a:cxn>
                <a:cxn ang="0">
                  <a:pos x="3353" y="1148"/>
                </a:cxn>
                <a:cxn ang="0">
                  <a:pos x="2987" y="910"/>
                </a:cxn>
                <a:cxn ang="0">
                  <a:pos x="2593" y="696"/>
                </a:cxn>
                <a:cxn ang="0">
                  <a:pos x="2171" y="506"/>
                </a:cxn>
                <a:cxn ang="0">
                  <a:pos x="1722" y="342"/>
                </a:cxn>
                <a:cxn ang="0">
                  <a:pos x="1246" y="205"/>
                </a:cxn>
                <a:cxn ang="0">
                  <a:pos x="746" y="96"/>
                </a:cxn>
                <a:cxn ang="0">
                  <a:pos x="220" y="16"/>
                </a:cxn>
              </a:cxnLst>
              <a:rect l="0" t="0" r="r" b="b"/>
              <a:pathLst>
                <a:path w="8046" h="5181">
                  <a:moveTo>
                    <a:pt x="85" y="0"/>
                  </a:moveTo>
                  <a:lnTo>
                    <a:pt x="79" y="0"/>
                  </a:lnTo>
                  <a:lnTo>
                    <a:pt x="73" y="0"/>
                  </a:lnTo>
                  <a:lnTo>
                    <a:pt x="66" y="2"/>
                  </a:lnTo>
                  <a:lnTo>
                    <a:pt x="60" y="3"/>
                  </a:lnTo>
                  <a:lnTo>
                    <a:pt x="53" y="7"/>
                  </a:lnTo>
                  <a:lnTo>
                    <a:pt x="47" y="10"/>
                  </a:lnTo>
                  <a:lnTo>
                    <a:pt x="40" y="14"/>
                  </a:lnTo>
                  <a:lnTo>
                    <a:pt x="35" y="18"/>
                  </a:lnTo>
                  <a:lnTo>
                    <a:pt x="29" y="24"/>
                  </a:lnTo>
                  <a:lnTo>
                    <a:pt x="24" y="29"/>
                  </a:lnTo>
                  <a:lnTo>
                    <a:pt x="19" y="36"/>
                  </a:lnTo>
                  <a:lnTo>
                    <a:pt x="15" y="42"/>
                  </a:lnTo>
                  <a:lnTo>
                    <a:pt x="10" y="50"/>
                  </a:lnTo>
                  <a:lnTo>
                    <a:pt x="7" y="56"/>
                  </a:lnTo>
                  <a:lnTo>
                    <a:pt x="5" y="65"/>
                  </a:lnTo>
                  <a:lnTo>
                    <a:pt x="2" y="72"/>
                  </a:lnTo>
                  <a:lnTo>
                    <a:pt x="1" y="81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103"/>
                  </a:lnTo>
                  <a:lnTo>
                    <a:pt x="1" y="111"/>
                  </a:lnTo>
                  <a:lnTo>
                    <a:pt x="3" y="117"/>
                  </a:lnTo>
                  <a:lnTo>
                    <a:pt x="5" y="124"/>
                  </a:lnTo>
                  <a:lnTo>
                    <a:pt x="8" y="129"/>
                  </a:lnTo>
                  <a:lnTo>
                    <a:pt x="12" y="135"/>
                  </a:lnTo>
                  <a:lnTo>
                    <a:pt x="15" y="140"/>
                  </a:lnTo>
                  <a:lnTo>
                    <a:pt x="19" y="144"/>
                  </a:lnTo>
                  <a:lnTo>
                    <a:pt x="24" y="148"/>
                  </a:lnTo>
                  <a:lnTo>
                    <a:pt x="30" y="151"/>
                  </a:lnTo>
                  <a:lnTo>
                    <a:pt x="35" y="154"/>
                  </a:lnTo>
                  <a:lnTo>
                    <a:pt x="42" y="156"/>
                  </a:lnTo>
                  <a:lnTo>
                    <a:pt x="48" y="157"/>
                  </a:lnTo>
                  <a:lnTo>
                    <a:pt x="181" y="172"/>
                  </a:lnTo>
                  <a:lnTo>
                    <a:pt x="313" y="188"/>
                  </a:lnTo>
                  <a:lnTo>
                    <a:pt x="443" y="206"/>
                  </a:lnTo>
                  <a:lnTo>
                    <a:pt x="572" y="225"/>
                  </a:lnTo>
                  <a:lnTo>
                    <a:pt x="699" y="248"/>
                  </a:lnTo>
                  <a:lnTo>
                    <a:pt x="826" y="271"/>
                  </a:lnTo>
                  <a:lnTo>
                    <a:pt x="950" y="296"/>
                  </a:lnTo>
                  <a:lnTo>
                    <a:pt x="1073" y="324"/>
                  </a:lnTo>
                  <a:lnTo>
                    <a:pt x="1195" y="353"/>
                  </a:lnTo>
                  <a:lnTo>
                    <a:pt x="1315" y="383"/>
                  </a:lnTo>
                  <a:lnTo>
                    <a:pt x="1433" y="415"/>
                  </a:lnTo>
                  <a:lnTo>
                    <a:pt x="1550" y="449"/>
                  </a:lnTo>
                  <a:lnTo>
                    <a:pt x="1665" y="485"/>
                  </a:lnTo>
                  <a:lnTo>
                    <a:pt x="1779" y="522"/>
                  </a:lnTo>
                  <a:lnTo>
                    <a:pt x="1891" y="562"/>
                  </a:lnTo>
                  <a:lnTo>
                    <a:pt x="2001" y="602"/>
                  </a:lnTo>
                  <a:lnTo>
                    <a:pt x="2111" y="645"/>
                  </a:lnTo>
                  <a:lnTo>
                    <a:pt x="2218" y="688"/>
                  </a:lnTo>
                  <a:lnTo>
                    <a:pt x="2323" y="733"/>
                  </a:lnTo>
                  <a:lnTo>
                    <a:pt x="2427" y="781"/>
                  </a:lnTo>
                  <a:lnTo>
                    <a:pt x="2529" y="829"/>
                  </a:lnTo>
                  <a:lnTo>
                    <a:pt x="2629" y="879"/>
                  </a:lnTo>
                  <a:lnTo>
                    <a:pt x="2727" y="931"/>
                  </a:lnTo>
                  <a:lnTo>
                    <a:pt x="2824" y="984"/>
                  </a:lnTo>
                  <a:lnTo>
                    <a:pt x="2919" y="1039"/>
                  </a:lnTo>
                  <a:lnTo>
                    <a:pt x="3012" y="1095"/>
                  </a:lnTo>
                  <a:lnTo>
                    <a:pt x="3104" y="1152"/>
                  </a:lnTo>
                  <a:lnTo>
                    <a:pt x="3193" y="1211"/>
                  </a:lnTo>
                  <a:lnTo>
                    <a:pt x="3281" y="1272"/>
                  </a:lnTo>
                  <a:lnTo>
                    <a:pt x="3367" y="1333"/>
                  </a:lnTo>
                  <a:lnTo>
                    <a:pt x="3450" y="1396"/>
                  </a:lnTo>
                  <a:lnTo>
                    <a:pt x="3533" y="1460"/>
                  </a:lnTo>
                  <a:lnTo>
                    <a:pt x="3593" y="1510"/>
                  </a:lnTo>
                  <a:lnTo>
                    <a:pt x="3653" y="1560"/>
                  </a:lnTo>
                  <a:lnTo>
                    <a:pt x="3711" y="1611"/>
                  </a:lnTo>
                  <a:lnTo>
                    <a:pt x="3767" y="1664"/>
                  </a:lnTo>
                  <a:lnTo>
                    <a:pt x="3823" y="1716"/>
                  </a:lnTo>
                  <a:lnTo>
                    <a:pt x="3877" y="1771"/>
                  </a:lnTo>
                  <a:lnTo>
                    <a:pt x="3930" y="1826"/>
                  </a:lnTo>
                  <a:lnTo>
                    <a:pt x="3983" y="1882"/>
                  </a:lnTo>
                  <a:lnTo>
                    <a:pt x="4034" y="1937"/>
                  </a:lnTo>
                  <a:lnTo>
                    <a:pt x="4085" y="1994"/>
                  </a:lnTo>
                  <a:lnTo>
                    <a:pt x="4134" y="2052"/>
                  </a:lnTo>
                  <a:lnTo>
                    <a:pt x="4182" y="2110"/>
                  </a:lnTo>
                  <a:lnTo>
                    <a:pt x="4229" y="2169"/>
                  </a:lnTo>
                  <a:lnTo>
                    <a:pt x="4276" y="2229"/>
                  </a:lnTo>
                  <a:lnTo>
                    <a:pt x="4322" y="2289"/>
                  </a:lnTo>
                  <a:lnTo>
                    <a:pt x="4367" y="2349"/>
                  </a:lnTo>
                  <a:lnTo>
                    <a:pt x="4412" y="2410"/>
                  </a:lnTo>
                  <a:lnTo>
                    <a:pt x="4456" y="2472"/>
                  </a:lnTo>
                  <a:lnTo>
                    <a:pt x="4499" y="2533"/>
                  </a:lnTo>
                  <a:lnTo>
                    <a:pt x="4542" y="2596"/>
                  </a:lnTo>
                  <a:lnTo>
                    <a:pt x="4627" y="2722"/>
                  </a:lnTo>
                  <a:lnTo>
                    <a:pt x="4708" y="2849"/>
                  </a:lnTo>
                  <a:lnTo>
                    <a:pt x="4790" y="2976"/>
                  </a:lnTo>
                  <a:lnTo>
                    <a:pt x="4869" y="3104"/>
                  </a:lnTo>
                  <a:lnTo>
                    <a:pt x="4948" y="3232"/>
                  </a:lnTo>
                  <a:lnTo>
                    <a:pt x="5026" y="3362"/>
                  </a:lnTo>
                  <a:lnTo>
                    <a:pt x="5071" y="3435"/>
                  </a:lnTo>
                  <a:lnTo>
                    <a:pt x="5115" y="3508"/>
                  </a:lnTo>
                  <a:lnTo>
                    <a:pt x="5160" y="3581"/>
                  </a:lnTo>
                  <a:lnTo>
                    <a:pt x="5205" y="3652"/>
                  </a:lnTo>
                  <a:lnTo>
                    <a:pt x="5250" y="3725"/>
                  </a:lnTo>
                  <a:lnTo>
                    <a:pt x="5295" y="3797"/>
                  </a:lnTo>
                  <a:lnTo>
                    <a:pt x="5341" y="3868"/>
                  </a:lnTo>
                  <a:lnTo>
                    <a:pt x="5386" y="3938"/>
                  </a:lnTo>
                  <a:lnTo>
                    <a:pt x="5445" y="4030"/>
                  </a:lnTo>
                  <a:lnTo>
                    <a:pt x="5505" y="4118"/>
                  </a:lnTo>
                  <a:lnTo>
                    <a:pt x="5569" y="4202"/>
                  </a:lnTo>
                  <a:lnTo>
                    <a:pt x="5633" y="4284"/>
                  </a:lnTo>
                  <a:lnTo>
                    <a:pt x="5698" y="4361"/>
                  </a:lnTo>
                  <a:lnTo>
                    <a:pt x="5766" y="4435"/>
                  </a:lnTo>
                  <a:lnTo>
                    <a:pt x="5835" y="4506"/>
                  </a:lnTo>
                  <a:lnTo>
                    <a:pt x="5906" y="4572"/>
                  </a:lnTo>
                  <a:lnTo>
                    <a:pt x="5979" y="4635"/>
                  </a:lnTo>
                  <a:lnTo>
                    <a:pt x="6053" y="4696"/>
                  </a:lnTo>
                  <a:lnTo>
                    <a:pt x="6128" y="4752"/>
                  </a:lnTo>
                  <a:lnTo>
                    <a:pt x="6205" y="4805"/>
                  </a:lnTo>
                  <a:lnTo>
                    <a:pt x="6284" y="4854"/>
                  </a:lnTo>
                  <a:lnTo>
                    <a:pt x="6364" y="4900"/>
                  </a:lnTo>
                  <a:lnTo>
                    <a:pt x="6445" y="4943"/>
                  </a:lnTo>
                  <a:lnTo>
                    <a:pt x="6528" y="4982"/>
                  </a:lnTo>
                  <a:lnTo>
                    <a:pt x="6611" y="5017"/>
                  </a:lnTo>
                  <a:lnTo>
                    <a:pt x="6696" y="5049"/>
                  </a:lnTo>
                  <a:lnTo>
                    <a:pt x="6783" y="5078"/>
                  </a:lnTo>
                  <a:lnTo>
                    <a:pt x="6871" y="5103"/>
                  </a:lnTo>
                  <a:lnTo>
                    <a:pt x="6958" y="5124"/>
                  </a:lnTo>
                  <a:lnTo>
                    <a:pt x="7048" y="5143"/>
                  </a:lnTo>
                  <a:lnTo>
                    <a:pt x="7140" y="5158"/>
                  </a:lnTo>
                  <a:lnTo>
                    <a:pt x="7231" y="5168"/>
                  </a:lnTo>
                  <a:lnTo>
                    <a:pt x="7324" y="5176"/>
                  </a:lnTo>
                  <a:lnTo>
                    <a:pt x="7417" y="5180"/>
                  </a:lnTo>
                  <a:lnTo>
                    <a:pt x="7511" y="5181"/>
                  </a:lnTo>
                  <a:lnTo>
                    <a:pt x="7607" y="5179"/>
                  </a:lnTo>
                  <a:lnTo>
                    <a:pt x="7703" y="5173"/>
                  </a:lnTo>
                  <a:lnTo>
                    <a:pt x="7801" y="5163"/>
                  </a:lnTo>
                  <a:lnTo>
                    <a:pt x="7898" y="5150"/>
                  </a:lnTo>
                  <a:lnTo>
                    <a:pt x="7997" y="5134"/>
                  </a:lnTo>
                  <a:lnTo>
                    <a:pt x="8003" y="5132"/>
                  </a:lnTo>
                  <a:lnTo>
                    <a:pt x="8011" y="5128"/>
                  </a:lnTo>
                  <a:lnTo>
                    <a:pt x="8017" y="5122"/>
                  </a:lnTo>
                  <a:lnTo>
                    <a:pt x="8024" y="5116"/>
                  </a:lnTo>
                  <a:lnTo>
                    <a:pt x="8029" y="5108"/>
                  </a:lnTo>
                  <a:lnTo>
                    <a:pt x="8034" y="5100"/>
                  </a:lnTo>
                  <a:lnTo>
                    <a:pt x="8040" y="5090"/>
                  </a:lnTo>
                  <a:lnTo>
                    <a:pt x="8043" y="5080"/>
                  </a:lnTo>
                  <a:lnTo>
                    <a:pt x="8045" y="5071"/>
                  </a:lnTo>
                  <a:lnTo>
                    <a:pt x="8046" y="5062"/>
                  </a:lnTo>
                  <a:lnTo>
                    <a:pt x="8046" y="5055"/>
                  </a:lnTo>
                  <a:lnTo>
                    <a:pt x="8044" y="5048"/>
                  </a:lnTo>
                  <a:lnTo>
                    <a:pt x="8042" y="5043"/>
                  </a:lnTo>
                  <a:lnTo>
                    <a:pt x="8038" y="5040"/>
                  </a:lnTo>
                  <a:lnTo>
                    <a:pt x="8033" y="5039"/>
                  </a:lnTo>
                  <a:lnTo>
                    <a:pt x="8027" y="5039"/>
                  </a:lnTo>
                  <a:lnTo>
                    <a:pt x="7929" y="5054"/>
                  </a:lnTo>
                  <a:lnTo>
                    <a:pt x="7834" y="5066"/>
                  </a:lnTo>
                  <a:lnTo>
                    <a:pt x="7737" y="5075"/>
                  </a:lnTo>
                  <a:lnTo>
                    <a:pt x="7643" y="5080"/>
                  </a:lnTo>
                  <a:lnTo>
                    <a:pt x="7549" y="5084"/>
                  </a:lnTo>
                  <a:lnTo>
                    <a:pt x="7457" y="5081"/>
                  </a:lnTo>
                  <a:lnTo>
                    <a:pt x="7365" y="5077"/>
                  </a:lnTo>
                  <a:lnTo>
                    <a:pt x="7272" y="5070"/>
                  </a:lnTo>
                  <a:lnTo>
                    <a:pt x="7182" y="5058"/>
                  </a:lnTo>
                  <a:lnTo>
                    <a:pt x="7093" y="5043"/>
                  </a:lnTo>
                  <a:lnTo>
                    <a:pt x="7006" y="5025"/>
                  </a:lnTo>
                  <a:lnTo>
                    <a:pt x="6919" y="5003"/>
                  </a:lnTo>
                  <a:lnTo>
                    <a:pt x="6832" y="4977"/>
                  </a:lnTo>
                  <a:lnTo>
                    <a:pt x="6747" y="4950"/>
                  </a:lnTo>
                  <a:lnTo>
                    <a:pt x="6664" y="4917"/>
                  </a:lnTo>
                  <a:lnTo>
                    <a:pt x="6581" y="4882"/>
                  </a:lnTo>
                  <a:lnTo>
                    <a:pt x="6501" y="4842"/>
                  </a:lnTo>
                  <a:lnTo>
                    <a:pt x="6421" y="4801"/>
                  </a:lnTo>
                  <a:lnTo>
                    <a:pt x="6342" y="4754"/>
                  </a:lnTo>
                  <a:lnTo>
                    <a:pt x="6265" y="4705"/>
                  </a:lnTo>
                  <a:lnTo>
                    <a:pt x="6190" y="4653"/>
                  </a:lnTo>
                  <a:lnTo>
                    <a:pt x="6116" y="4597"/>
                  </a:lnTo>
                  <a:lnTo>
                    <a:pt x="6043" y="4538"/>
                  </a:lnTo>
                  <a:lnTo>
                    <a:pt x="5972" y="4475"/>
                  </a:lnTo>
                  <a:lnTo>
                    <a:pt x="5902" y="4408"/>
                  </a:lnTo>
                  <a:lnTo>
                    <a:pt x="5834" y="4339"/>
                  </a:lnTo>
                  <a:lnTo>
                    <a:pt x="5768" y="4265"/>
                  </a:lnTo>
                  <a:lnTo>
                    <a:pt x="5704" y="4187"/>
                  </a:lnTo>
                  <a:lnTo>
                    <a:pt x="5640" y="4108"/>
                  </a:lnTo>
                  <a:lnTo>
                    <a:pt x="5579" y="4023"/>
                  </a:lnTo>
                  <a:lnTo>
                    <a:pt x="5520" y="3937"/>
                  </a:lnTo>
                  <a:lnTo>
                    <a:pt x="5463" y="3845"/>
                  </a:lnTo>
                  <a:lnTo>
                    <a:pt x="5418" y="3776"/>
                  </a:lnTo>
                  <a:lnTo>
                    <a:pt x="5373" y="3704"/>
                  </a:lnTo>
                  <a:lnTo>
                    <a:pt x="5328" y="3632"/>
                  </a:lnTo>
                  <a:lnTo>
                    <a:pt x="5283" y="3560"/>
                  </a:lnTo>
                  <a:lnTo>
                    <a:pt x="5239" y="3487"/>
                  </a:lnTo>
                  <a:lnTo>
                    <a:pt x="5194" y="3415"/>
                  </a:lnTo>
                  <a:lnTo>
                    <a:pt x="5150" y="3342"/>
                  </a:lnTo>
                  <a:lnTo>
                    <a:pt x="5106" y="3268"/>
                  </a:lnTo>
                  <a:lnTo>
                    <a:pt x="5027" y="3138"/>
                  </a:lnTo>
                  <a:lnTo>
                    <a:pt x="4948" y="3008"/>
                  </a:lnTo>
                  <a:lnTo>
                    <a:pt x="4869" y="2879"/>
                  </a:lnTo>
                  <a:lnTo>
                    <a:pt x="4787" y="2750"/>
                  </a:lnTo>
                  <a:lnTo>
                    <a:pt x="4705" y="2621"/>
                  </a:lnTo>
                  <a:lnTo>
                    <a:pt x="4621" y="2494"/>
                  </a:lnTo>
                  <a:lnTo>
                    <a:pt x="4578" y="2432"/>
                  </a:lnTo>
                  <a:lnTo>
                    <a:pt x="4535" y="2368"/>
                  </a:lnTo>
                  <a:lnTo>
                    <a:pt x="4491" y="2306"/>
                  </a:lnTo>
                  <a:lnTo>
                    <a:pt x="4447" y="2244"/>
                  </a:lnTo>
                  <a:lnTo>
                    <a:pt x="4401" y="2183"/>
                  </a:lnTo>
                  <a:lnTo>
                    <a:pt x="4355" y="2123"/>
                  </a:lnTo>
                  <a:lnTo>
                    <a:pt x="4307" y="2062"/>
                  </a:lnTo>
                  <a:lnTo>
                    <a:pt x="4260" y="2003"/>
                  </a:lnTo>
                  <a:lnTo>
                    <a:pt x="4211" y="1944"/>
                  </a:lnTo>
                  <a:lnTo>
                    <a:pt x="4162" y="1885"/>
                  </a:lnTo>
                  <a:lnTo>
                    <a:pt x="4111" y="1827"/>
                  </a:lnTo>
                  <a:lnTo>
                    <a:pt x="4060" y="1770"/>
                  </a:lnTo>
                  <a:lnTo>
                    <a:pt x="4007" y="1713"/>
                  </a:lnTo>
                  <a:lnTo>
                    <a:pt x="3954" y="1658"/>
                  </a:lnTo>
                  <a:lnTo>
                    <a:pt x="3899" y="1603"/>
                  </a:lnTo>
                  <a:lnTo>
                    <a:pt x="3843" y="1549"/>
                  </a:lnTo>
                  <a:lnTo>
                    <a:pt x="3786" y="1496"/>
                  </a:lnTo>
                  <a:lnTo>
                    <a:pt x="3728" y="1443"/>
                  </a:lnTo>
                  <a:lnTo>
                    <a:pt x="3668" y="1392"/>
                  </a:lnTo>
                  <a:lnTo>
                    <a:pt x="3607" y="1341"/>
                  </a:lnTo>
                  <a:lnTo>
                    <a:pt x="3524" y="1276"/>
                  </a:lnTo>
                  <a:lnTo>
                    <a:pt x="3439" y="1212"/>
                  </a:lnTo>
                  <a:lnTo>
                    <a:pt x="3353" y="1148"/>
                  </a:lnTo>
                  <a:lnTo>
                    <a:pt x="3264" y="1086"/>
                  </a:lnTo>
                  <a:lnTo>
                    <a:pt x="3174" y="1026"/>
                  </a:lnTo>
                  <a:lnTo>
                    <a:pt x="3082" y="967"/>
                  </a:lnTo>
                  <a:lnTo>
                    <a:pt x="2987" y="910"/>
                  </a:lnTo>
                  <a:lnTo>
                    <a:pt x="2892" y="855"/>
                  </a:lnTo>
                  <a:lnTo>
                    <a:pt x="2794" y="800"/>
                  </a:lnTo>
                  <a:lnTo>
                    <a:pt x="2695" y="747"/>
                  </a:lnTo>
                  <a:lnTo>
                    <a:pt x="2593" y="696"/>
                  </a:lnTo>
                  <a:lnTo>
                    <a:pt x="2490" y="646"/>
                  </a:lnTo>
                  <a:lnTo>
                    <a:pt x="2385" y="598"/>
                  </a:lnTo>
                  <a:lnTo>
                    <a:pt x="2279" y="551"/>
                  </a:lnTo>
                  <a:lnTo>
                    <a:pt x="2171" y="506"/>
                  </a:lnTo>
                  <a:lnTo>
                    <a:pt x="2061" y="462"/>
                  </a:lnTo>
                  <a:lnTo>
                    <a:pt x="1949" y="420"/>
                  </a:lnTo>
                  <a:lnTo>
                    <a:pt x="1836" y="381"/>
                  </a:lnTo>
                  <a:lnTo>
                    <a:pt x="1722" y="342"/>
                  </a:lnTo>
                  <a:lnTo>
                    <a:pt x="1605" y="306"/>
                  </a:lnTo>
                  <a:lnTo>
                    <a:pt x="1487" y="270"/>
                  </a:lnTo>
                  <a:lnTo>
                    <a:pt x="1367" y="237"/>
                  </a:lnTo>
                  <a:lnTo>
                    <a:pt x="1246" y="205"/>
                  </a:lnTo>
                  <a:lnTo>
                    <a:pt x="1123" y="175"/>
                  </a:lnTo>
                  <a:lnTo>
                    <a:pt x="998" y="147"/>
                  </a:lnTo>
                  <a:lnTo>
                    <a:pt x="873" y="120"/>
                  </a:lnTo>
                  <a:lnTo>
                    <a:pt x="746" y="96"/>
                  </a:lnTo>
                  <a:lnTo>
                    <a:pt x="616" y="73"/>
                  </a:lnTo>
                  <a:lnTo>
                    <a:pt x="486" y="52"/>
                  </a:lnTo>
                  <a:lnTo>
                    <a:pt x="354" y="33"/>
                  </a:lnTo>
                  <a:lnTo>
                    <a:pt x="220" y="16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1696896" y="1659418"/>
              <a:ext cx="1438346" cy="884281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40" y="14"/>
                </a:cxn>
                <a:cxn ang="0">
                  <a:pos x="20" y="35"/>
                </a:cxn>
                <a:cxn ang="0">
                  <a:pos x="5" y="64"/>
                </a:cxn>
                <a:cxn ang="0">
                  <a:pos x="0" y="95"/>
                </a:cxn>
                <a:cxn ang="0">
                  <a:pos x="6" y="123"/>
                </a:cxn>
                <a:cxn ang="0">
                  <a:pos x="20" y="143"/>
                </a:cxn>
                <a:cxn ang="0">
                  <a:pos x="43" y="154"/>
                </a:cxn>
                <a:cxn ang="0">
                  <a:pos x="449" y="197"/>
                </a:cxn>
                <a:cxn ang="0">
                  <a:pos x="961" y="278"/>
                </a:cxn>
                <a:cxn ang="0">
                  <a:pos x="1449" y="389"/>
                </a:cxn>
                <a:cxn ang="0">
                  <a:pos x="1911" y="526"/>
                </a:cxn>
                <a:cxn ang="0">
                  <a:pos x="2348" y="690"/>
                </a:cxn>
                <a:cxn ang="0">
                  <a:pos x="2757" y="879"/>
                </a:cxn>
                <a:cxn ang="0">
                  <a:pos x="3138" y="1092"/>
                </a:cxn>
                <a:cxn ang="0">
                  <a:pos x="3490" y="1328"/>
                </a:cxn>
                <a:cxn ang="0">
                  <a:pos x="3753" y="1537"/>
                </a:cxn>
                <a:cxn ang="0">
                  <a:pos x="3976" y="1746"/>
                </a:cxn>
                <a:cxn ang="0">
                  <a:pos x="4182" y="1967"/>
                </a:cxn>
                <a:cxn ang="0">
                  <a:pos x="4374" y="2198"/>
                </a:cxn>
                <a:cxn ang="0">
                  <a:pos x="4555" y="2437"/>
                </a:cxn>
                <a:cxn ang="0">
                  <a:pos x="4850" y="2871"/>
                </a:cxn>
                <a:cxn ang="0">
                  <a:pos x="5136" y="3321"/>
                </a:cxn>
                <a:cxn ang="0">
                  <a:pos x="5319" y="3606"/>
                </a:cxn>
                <a:cxn ang="0">
                  <a:pos x="5517" y="3905"/>
                </a:cxn>
                <a:cxn ang="0">
                  <a:pos x="5774" y="4229"/>
                </a:cxn>
                <a:cxn ang="0">
                  <a:pos x="6058" y="4497"/>
                </a:cxn>
                <a:cxn ang="0">
                  <a:pos x="6367" y="4709"/>
                </a:cxn>
                <a:cxn ang="0">
                  <a:pos x="6699" y="4864"/>
                </a:cxn>
                <a:cxn ang="0">
                  <a:pos x="7050" y="4965"/>
                </a:cxn>
                <a:cxn ang="0">
                  <a:pos x="7418" y="5010"/>
                </a:cxn>
                <a:cxn ang="0">
                  <a:pos x="7802" y="5000"/>
                </a:cxn>
                <a:cxn ang="0">
                  <a:pos x="8104" y="4955"/>
                </a:cxn>
                <a:cxn ang="0">
                  <a:pos x="8130" y="4931"/>
                </a:cxn>
                <a:cxn ang="0">
                  <a:pos x="8146" y="4894"/>
                </a:cxn>
                <a:cxn ang="0">
                  <a:pos x="8143" y="4866"/>
                </a:cxn>
                <a:cxn ang="0">
                  <a:pos x="8030" y="4879"/>
                </a:cxn>
                <a:cxn ang="0">
                  <a:pos x="7645" y="4915"/>
                </a:cxn>
                <a:cxn ang="0">
                  <a:pos x="7276" y="4895"/>
                </a:cxn>
                <a:cxn ang="0">
                  <a:pos x="6922" y="4821"/>
                </a:cxn>
                <a:cxn ang="0">
                  <a:pos x="6587" y="4693"/>
                </a:cxn>
                <a:cxn ang="0">
                  <a:pos x="6272" y="4511"/>
                </a:cxn>
                <a:cxn ang="0">
                  <a:pos x="5980" y="4273"/>
                </a:cxn>
                <a:cxn ang="0">
                  <a:pos x="5714" y="3979"/>
                </a:cxn>
                <a:cxn ang="0">
                  <a:pos x="5487" y="3653"/>
                </a:cxn>
                <a:cxn ang="0">
                  <a:pos x="5305" y="3371"/>
                </a:cxn>
                <a:cxn ang="0">
                  <a:pos x="5091" y="3028"/>
                </a:cxn>
                <a:cxn ang="0">
                  <a:pos x="4763" y="2521"/>
                </a:cxn>
                <a:cxn ang="0">
                  <a:pos x="4544" y="2212"/>
                </a:cxn>
                <a:cxn ang="0">
                  <a:pos x="4359" y="1973"/>
                </a:cxn>
                <a:cxn ang="0">
                  <a:pos x="4160" y="1744"/>
                </a:cxn>
                <a:cxn ang="0">
                  <a:pos x="3943" y="1525"/>
                </a:cxn>
                <a:cxn ang="0">
                  <a:pos x="3708" y="1320"/>
                </a:cxn>
                <a:cxn ang="0">
                  <a:pos x="3389" y="1083"/>
                </a:cxn>
                <a:cxn ang="0">
                  <a:pos x="3019" y="854"/>
                </a:cxn>
                <a:cxn ang="0">
                  <a:pos x="2621" y="648"/>
                </a:cxn>
                <a:cxn ang="0">
                  <a:pos x="2193" y="467"/>
                </a:cxn>
                <a:cxn ang="0">
                  <a:pos x="1739" y="312"/>
                </a:cxn>
                <a:cxn ang="0">
                  <a:pos x="1259" y="183"/>
                </a:cxn>
                <a:cxn ang="0">
                  <a:pos x="753" y="83"/>
                </a:cxn>
                <a:cxn ang="0">
                  <a:pos x="223" y="13"/>
                </a:cxn>
              </a:cxnLst>
              <a:rect l="0" t="0" r="r" b="b"/>
              <a:pathLst>
                <a:path w="8147" h="5013">
                  <a:moveTo>
                    <a:pt x="87" y="0"/>
                  </a:moveTo>
                  <a:lnTo>
                    <a:pt x="80" y="0"/>
                  </a:lnTo>
                  <a:lnTo>
                    <a:pt x="74" y="0"/>
                  </a:lnTo>
                  <a:lnTo>
                    <a:pt x="66" y="1"/>
                  </a:lnTo>
                  <a:lnTo>
                    <a:pt x="60" y="3"/>
                  </a:lnTo>
                  <a:lnTo>
                    <a:pt x="53" y="6"/>
                  </a:lnTo>
                  <a:lnTo>
                    <a:pt x="47" y="9"/>
                  </a:lnTo>
                  <a:lnTo>
                    <a:pt x="40" y="14"/>
                  </a:lnTo>
                  <a:lnTo>
                    <a:pt x="35" y="18"/>
                  </a:lnTo>
                  <a:lnTo>
                    <a:pt x="30" y="23"/>
                  </a:lnTo>
                  <a:lnTo>
                    <a:pt x="24" y="29"/>
                  </a:lnTo>
                  <a:lnTo>
                    <a:pt x="20" y="35"/>
                  </a:lnTo>
                  <a:lnTo>
                    <a:pt x="15" y="41"/>
                  </a:lnTo>
                  <a:lnTo>
                    <a:pt x="12" y="49"/>
                  </a:lnTo>
                  <a:lnTo>
                    <a:pt x="8" y="56"/>
                  </a:lnTo>
                  <a:lnTo>
                    <a:pt x="5" y="64"/>
                  </a:lnTo>
                  <a:lnTo>
                    <a:pt x="3" y="71"/>
                  </a:lnTo>
                  <a:lnTo>
                    <a:pt x="1" y="80"/>
                  </a:lnTo>
                  <a:lnTo>
                    <a:pt x="1" y="88"/>
                  </a:lnTo>
                  <a:lnTo>
                    <a:pt x="0" y="95"/>
                  </a:lnTo>
                  <a:lnTo>
                    <a:pt x="1" y="103"/>
                  </a:lnTo>
                  <a:lnTo>
                    <a:pt x="2" y="109"/>
                  </a:lnTo>
                  <a:lnTo>
                    <a:pt x="3" y="116"/>
                  </a:lnTo>
                  <a:lnTo>
                    <a:pt x="6" y="123"/>
                  </a:lnTo>
                  <a:lnTo>
                    <a:pt x="8" y="128"/>
                  </a:lnTo>
                  <a:lnTo>
                    <a:pt x="12" y="134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5" y="147"/>
                  </a:lnTo>
                  <a:lnTo>
                    <a:pt x="31" y="150"/>
                  </a:lnTo>
                  <a:lnTo>
                    <a:pt x="36" y="152"/>
                  </a:lnTo>
                  <a:lnTo>
                    <a:pt x="43" y="154"/>
                  </a:lnTo>
                  <a:lnTo>
                    <a:pt x="49" y="155"/>
                  </a:lnTo>
                  <a:lnTo>
                    <a:pt x="184" y="167"/>
                  </a:lnTo>
                  <a:lnTo>
                    <a:pt x="317" y="181"/>
                  </a:lnTo>
                  <a:lnTo>
                    <a:pt x="449" y="197"/>
                  </a:lnTo>
                  <a:lnTo>
                    <a:pt x="578" y="215"/>
                  </a:lnTo>
                  <a:lnTo>
                    <a:pt x="707" y="234"/>
                  </a:lnTo>
                  <a:lnTo>
                    <a:pt x="834" y="256"/>
                  </a:lnTo>
                  <a:lnTo>
                    <a:pt x="961" y="278"/>
                  </a:lnTo>
                  <a:lnTo>
                    <a:pt x="1085" y="304"/>
                  </a:lnTo>
                  <a:lnTo>
                    <a:pt x="1207" y="330"/>
                  </a:lnTo>
                  <a:lnTo>
                    <a:pt x="1328" y="359"/>
                  </a:lnTo>
                  <a:lnTo>
                    <a:pt x="1449" y="389"/>
                  </a:lnTo>
                  <a:lnTo>
                    <a:pt x="1566" y="421"/>
                  </a:lnTo>
                  <a:lnTo>
                    <a:pt x="1683" y="454"/>
                  </a:lnTo>
                  <a:lnTo>
                    <a:pt x="1798" y="490"/>
                  </a:lnTo>
                  <a:lnTo>
                    <a:pt x="1911" y="526"/>
                  </a:lnTo>
                  <a:lnTo>
                    <a:pt x="2023" y="565"/>
                  </a:lnTo>
                  <a:lnTo>
                    <a:pt x="2133" y="604"/>
                  </a:lnTo>
                  <a:lnTo>
                    <a:pt x="2241" y="646"/>
                  </a:lnTo>
                  <a:lnTo>
                    <a:pt x="2348" y="690"/>
                  </a:lnTo>
                  <a:lnTo>
                    <a:pt x="2453" y="735"/>
                  </a:lnTo>
                  <a:lnTo>
                    <a:pt x="2556" y="781"/>
                  </a:lnTo>
                  <a:lnTo>
                    <a:pt x="2657" y="829"/>
                  </a:lnTo>
                  <a:lnTo>
                    <a:pt x="2757" y="879"/>
                  </a:lnTo>
                  <a:lnTo>
                    <a:pt x="2855" y="929"/>
                  </a:lnTo>
                  <a:lnTo>
                    <a:pt x="2952" y="982"/>
                  </a:lnTo>
                  <a:lnTo>
                    <a:pt x="3046" y="1036"/>
                  </a:lnTo>
                  <a:lnTo>
                    <a:pt x="3138" y="1092"/>
                  </a:lnTo>
                  <a:lnTo>
                    <a:pt x="3229" y="1149"/>
                  </a:lnTo>
                  <a:lnTo>
                    <a:pt x="3317" y="1207"/>
                  </a:lnTo>
                  <a:lnTo>
                    <a:pt x="3405" y="1267"/>
                  </a:lnTo>
                  <a:lnTo>
                    <a:pt x="3490" y="1328"/>
                  </a:lnTo>
                  <a:lnTo>
                    <a:pt x="3573" y="1390"/>
                  </a:lnTo>
                  <a:lnTo>
                    <a:pt x="3634" y="1438"/>
                  </a:lnTo>
                  <a:lnTo>
                    <a:pt x="3694" y="1486"/>
                  </a:lnTo>
                  <a:lnTo>
                    <a:pt x="3753" y="1537"/>
                  </a:lnTo>
                  <a:lnTo>
                    <a:pt x="3810" y="1587"/>
                  </a:lnTo>
                  <a:lnTo>
                    <a:pt x="3867" y="1640"/>
                  </a:lnTo>
                  <a:lnTo>
                    <a:pt x="3923" y="1692"/>
                  </a:lnTo>
                  <a:lnTo>
                    <a:pt x="3976" y="1746"/>
                  </a:lnTo>
                  <a:lnTo>
                    <a:pt x="4030" y="1800"/>
                  </a:lnTo>
                  <a:lnTo>
                    <a:pt x="4081" y="1854"/>
                  </a:lnTo>
                  <a:lnTo>
                    <a:pt x="4133" y="1910"/>
                  </a:lnTo>
                  <a:lnTo>
                    <a:pt x="4182" y="1967"/>
                  </a:lnTo>
                  <a:lnTo>
                    <a:pt x="4231" y="2024"/>
                  </a:lnTo>
                  <a:lnTo>
                    <a:pt x="4280" y="2081"/>
                  </a:lnTo>
                  <a:lnTo>
                    <a:pt x="4328" y="2139"/>
                  </a:lnTo>
                  <a:lnTo>
                    <a:pt x="4374" y="2198"/>
                  </a:lnTo>
                  <a:lnTo>
                    <a:pt x="4420" y="2257"/>
                  </a:lnTo>
                  <a:lnTo>
                    <a:pt x="4466" y="2317"/>
                  </a:lnTo>
                  <a:lnTo>
                    <a:pt x="4510" y="2377"/>
                  </a:lnTo>
                  <a:lnTo>
                    <a:pt x="4555" y="2437"/>
                  </a:lnTo>
                  <a:lnTo>
                    <a:pt x="4598" y="2498"/>
                  </a:lnTo>
                  <a:lnTo>
                    <a:pt x="4684" y="2622"/>
                  </a:lnTo>
                  <a:lnTo>
                    <a:pt x="4767" y="2746"/>
                  </a:lnTo>
                  <a:lnTo>
                    <a:pt x="4850" y="2871"/>
                  </a:lnTo>
                  <a:lnTo>
                    <a:pt x="4931" y="2997"/>
                  </a:lnTo>
                  <a:lnTo>
                    <a:pt x="5011" y="3123"/>
                  </a:lnTo>
                  <a:lnTo>
                    <a:pt x="5091" y="3249"/>
                  </a:lnTo>
                  <a:lnTo>
                    <a:pt x="5136" y="3321"/>
                  </a:lnTo>
                  <a:lnTo>
                    <a:pt x="5182" y="3392"/>
                  </a:lnTo>
                  <a:lnTo>
                    <a:pt x="5227" y="3464"/>
                  </a:lnTo>
                  <a:lnTo>
                    <a:pt x="5273" y="3535"/>
                  </a:lnTo>
                  <a:lnTo>
                    <a:pt x="5319" y="3606"/>
                  </a:lnTo>
                  <a:lnTo>
                    <a:pt x="5365" y="3677"/>
                  </a:lnTo>
                  <a:lnTo>
                    <a:pt x="5411" y="3746"/>
                  </a:lnTo>
                  <a:lnTo>
                    <a:pt x="5457" y="3815"/>
                  </a:lnTo>
                  <a:lnTo>
                    <a:pt x="5517" y="3905"/>
                  </a:lnTo>
                  <a:lnTo>
                    <a:pt x="5578" y="3991"/>
                  </a:lnTo>
                  <a:lnTo>
                    <a:pt x="5642" y="4074"/>
                  </a:lnTo>
                  <a:lnTo>
                    <a:pt x="5707" y="4152"/>
                  </a:lnTo>
                  <a:lnTo>
                    <a:pt x="5774" y="4229"/>
                  </a:lnTo>
                  <a:lnTo>
                    <a:pt x="5843" y="4302"/>
                  </a:lnTo>
                  <a:lnTo>
                    <a:pt x="5913" y="4370"/>
                  </a:lnTo>
                  <a:lnTo>
                    <a:pt x="5984" y="4434"/>
                  </a:lnTo>
                  <a:lnTo>
                    <a:pt x="6058" y="4497"/>
                  </a:lnTo>
                  <a:lnTo>
                    <a:pt x="6133" y="4554"/>
                  </a:lnTo>
                  <a:lnTo>
                    <a:pt x="6209" y="4609"/>
                  </a:lnTo>
                  <a:lnTo>
                    <a:pt x="6288" y="4661"/>
                  </a:lnTo>
                  <a:lnTo>
                    <a:pt x="6367" y="4709"/>
                  </a:lnTo>
                  <a:lnTo>
                    <a:pt x="6448" y="4753"/>
                  </a:lnTo>
                  <a:lnTo>
                    <a:pt x="6531" y="4794"/>
                  </a:lnTo>
                  <a:lnTo>
                    <a:pt x="6615" y="4831"/>
                  </a:lnTo>
                  <a:lnTo>
                    <a:pt x="6699" y="4864"/>
                  </a:lnTo>
                  <a:lnTo>
                    <a:pt x="6785" y="4894"/>
                  </a:lnTo>
                  <a:lnTo>
                    <a:pt x="6872" y="4922"/>
                  </a:lnTo>
                  <a:lnTo>
                    <a:pt x="6961" y="4945"/>
                  </a:lnTo>
                  <a:lnTo>
                    <a:pt x="7050" y="4965"/>
                  </a:lnTo>
                  <a:lnTo>
                    <a:pt x="7141" y="4981"/>
                  </a:lnTo>
                  <a:lnTo>
                    <a:pt x="7232" y="4994"/>
                  </a:lnTo>
                  <a:lnTo>
                    <a:pt x="7325" y="5004"/>
                  </a:lnTo>
                  <a:lnTo>
                    <a:pt x="7418" y="5010"/>
                  </a:lnTo>
                  <a:lnTo>
                    <a:pt x="7512" y="5013"/>
                  </a:lnTo>
                  <a:lnTo>
                    <a:pt x="7608" y="5012"/>
                  </a:lnTo>
                  <a:lnTo>
                    <a:pt x="7704" y="5008"/>
                  </a:lnTo>
                  <a:lnTo>
                    <a:pt x="7802" y="5000"/>
                  </a:lnTo>
                  <a:lnTo>
                    <a:pt x="7899" y="4990"/>
                  </a:lnTo>
                  <a:lnTo>
                    <a:pt x="7998" y="4975"/>
                  </a:lnTo>
                  <a:lnTo>
                    <a:pt x="8098" y="4958"/>
                  </a:lnTo>
                  <a:lnTo>
                    <a:pt x="8104" y="4955"/>
                  </a:lnTo>
                  <a:lnTo>
                    <a:pt x="8111" y="4951"/>
                  </a:lnTo>
                  <a:lnTo>
                    <a:pt x="8118" y="4946"/>
                  </a:lnTo>
                  <a:lnTo>
                    <a:pt x="8124" y="4939"/>
                  </a:lnTo>
                  <a:lnTo>
                    <a:pt x="8130" y="4931"/>
                  </a:lnTo>
                  <a:lnTo>
                    <a:pt x="8136" y="4922"/>
                  </a:lnTo>
                  <a:lnTo>
                    <a:pt x="8140" y="4914"/>
                  </a:lnTo>
                  <a:lnTo>
                    <a:pt x="8144" y="4904"/>
                  </a:lnTo>
                  <a:lnTo>
                    <a:pt x="8146" y="4894"/>
                  </a:lnTo>
                  <a:lnTo>
                    <a:pt x="8147" y="4886"/>
                  </a:lnTo>
                  <a:lnTo>
                    <a:pt x="8147" y="4878"/>
                  </a:lnTo>
                  <a:lnTo>
                    <a:pt x="8145" y="4872"/>
                  </a:lnTo>
                  <a:lnTo>
                    <a:pt x="8143" y="4866"/>
                  </a:lnTo>
                  <a:lnTo>
                    <a:pt x="8138" y="4863"/>
                  </a:lnTo>
                  <a:lnTo>
                    <a:pt x="8133" y="4862"/>
                  </a:lnTo>
                  <a:lnTo>
                    <a:pt x="8128" y="4862"/>
                  </a:lnTo>
                  <a:lnTo>
                    <a:pt x="8030" y="4879"/>
                  </a:lnTo>
                  <a:lnTo>
                    <a:pt x="7933" y="4893"/>
                  </a:lnTo>
                  <a:lnTo>
                    <a:pt x="7836" y="4904"/>
                  </a:lnTo>
                  <a:lnTo>
                    <a:pt x="7741" y="4910"/>
                  </a:lnTo>
                  <a:lnTo>
                    <a:pt x="7645" y="4915"/>
                  </a:lnTo>
                  <a:lnTo>
                    <a:pt x="7552" y="4915"/>
                  </a:lnTo>
                  <a:lnTo>
                    <a:pt x="7459" y="4911"/>
                  </a:lnTo>
                  <a:lnTo>
                    <a:pt x="7367" y="4905"/>
                  </a:lnTo>
                  <a:lnTo>
                    <a:pt x="7276" y="4895"/>
                  </a:lnTo>
                  <a:lnTo>
                    <a:pt x="7186" y="4881"/>
                  </a:lnTo>
                  <a:lnTo>
                    <a:pt x="7097" y="4865"/>
                  </a:lnTo>
                  <a:lnTo>
                    <a:pt x="7009" y="4845"/>
                  </a:lnTo>
                  <a:lnTo>
                    <a:pt x="6922" y="4821"/>
                  </a:lnTo>
                  <a:lnTo>
                    <a:pt x="6836" y="4795"/>
                  </a:lnTo>
                  <a:lnTo>
                    <a:pt x="6752" y="4765"/>
                  </a:lnTo>
                  <a:lnTo>
                    <a:pt x="6668" y="4730"/>
                  </a:lnTo>
                  <a:lnTo>
                    <a:pt x="6587" y="4693"/>
                  </a:lnTo>
                  <a:lnTo>
                    <a:pt x="6505" y="4653"/>
                  </a:lnTo>
                  <a:lnTo>
                    <a:pt x="6426" y="4608"/>
                  </a:lnTo>
                  <a:lnTo>
                    <a:pt x="6348" y="4561"/>
                  </a:lnTo>
                  <a:lnTo>
                    <a:pt x="6272" y="4511"/>
                  </a:lnTo>
                  <a:lnTo>
                    <a:pt x="6197" y="4456"/>
                  </a:lnTo>
                  <a:lnTo>
                    <a:pt x="6123" y="4398"/>
                  </a:lnTo>
                  <a:lnTo>
                    <a:pt x="6051" y="4337"/>
                  </a:lnTo>
                  <a:lnTo>
                    <a:pt x="5980" y="4273"/>
                  </a:lnTo>
                  <a:lnTo>
                    <a:pt x="5912" y="4204"/>
                  </a:lnTo>
                  <a:lnTo>
                    <a:pt x="5844" y="4132"/>
                  </a:lnTo>
                  <a:lnTo>
                    <a:pt x="5778" y="4057"/>
                  </a:lnTo>
                  <a:lnTo>
                    <a:pt x="5714" y="3979"/>
                  </a:lnTo>
                  <a:lnTo>
                    <a:pt x="5652" y="3896"/>
                  </a:lnTo>
                  <a:lnTo>
                    <a:pt x="5591" y="3812"/>
                  </a:lnTo>
                  <a:lnTo>
                    <a:pt x="5533" y="3723"/>
                  </a:lnTo>
                  <a:lnTo>
                    <a:pt x="5487" y="3653"/>
                  </a:lnTo>
                  <a:lnTo>
                    <a:pt x="5441" y="3583"/>
                  </a:lnTo>
                  <a:lnTo>
                    <a:pt x="5396" y="3513"/>
                  </a:lnTo>
                  <a:lnTo>
                    <a:pt x="5350" y="3442"/>
                  </a:lnTo>
                  <a:lnTo>
                    <a:pt x="5305" y="3371"/>
                  </a:lnTo>
                  <a:lnTo>
                    <a:pt x="5260" y="3299"/>
                  </a:lnTo>
                  <a:lnTo>
                    <a:pt x="5215" y="3227"/>
                  </a:lnTo>
                  <a:lnTo>
                    <a:pt x="5170" y="3156"/>
                  </a:lnTo>
                  <a:lnTo>
                    <a:pt x="5091" y="3028"/>
                  </a:lnTo>
                  <a:lnTo>
                    <a:pt x="5010" y="2900"/>
                  </a:lnTo>
                  <a:lnTo>
                    <a:pt x="4929" y="2773"/>
                  </a:lnTo>
                  <a:lnTo>
                    <a:pt x="4846" y="2646"/>
                  </a:lnTo>
                  <a:lnTo>
                    <a:pt x="4763" y="2521"/>
                  </a:lnTo>
                  <a:lnTo>
                    <a:pt x="4677" y="2397"/>
                  </a:lnTo>
                  <a:lnTo>
                    <a:pt x="4633" y="2334"/>
                  </a:lnTo>
                  <a:lnTo>
                    <a:pt x="4589" y="2273"/>
                  </a:lnTo>
                  <a:lnTo>
                    <a:pt x="4544" y="2212"/>
                  </a:lnTo>
                  <a:lnTo>
                    <a:pt x="4499" y="2152"/>
                  </a:lnTo>
                  <a:lnTo>
                    <a:pt x="4453" y="2092"/>
                  </a:lnTo>
                  <a:lnTo>
                    <a:pt x="4406" y="2032"/>
                  </a:lnTo>
                  <a:lnTo>
                    <a:pt x="4359" y="1973"/>
                  </a:lnTo>
                  <a:lnTo>
                    <a:pt x="4311" y="1915"/>
                  </a:lnTo>
                  <a:lnTo>
                    <a:pt x="4260" y="1857"/>
                  </a:lnTo>
                  <a:lnTo>
                    <a:pt x="4210" y="1801"/>
                  </a:lnTo>
                  <a:lnTo>
                    <a:pt x="4160" y="1744"/>
                  </a:lnTo>
                  <a:lnTo>
                    <a:pt x="4107" y="1688"/>
                  </a:lnTo>
                  <a:lnTo>
                    <a:pt x="4053" y="1633"/>
                  </a:lnTo>
                  <a:lnTo>
                    <a:pt x="3999" y="1579"/>
                  </a:lnTo>
                  <a:lnTo>
                    <a:pt x="3943" y="1525"/>
                  </a:lnTo>
                  <a:lnTo>
                    <a:pt x="3886" y="1473"/>
                  </a:lnTo>
                  <a:lnTo>
                    <a:pt x="3828" y="1421"/>
                  </a:lnTo>
                  <a:lnTo>
                    <a:pt x="3770" y="1370"/>
                  </a:lnTo>
                  <a:lnTo>
                    <a:pt x="3708" y="1320"/>
                  </a:lnTo>
                  <a:lnTo>
                    <a:pt x="3647" y="1271"/>
                  </a:lnTo>
                  <a:lnTo>
                    <a:pt x="3563" y="1207"/>
                  </a:lnTo>
                  <a:lnTo>
                    <a:pt x="3477" y="1145"/>
                  </a:lnTo>
                  <a:lnTo>
                    <a:pt x="3389" y="1083"/>
                  </a:lnTo>
                  <a:lnTo>
                    <a:pt x="3300" y="1024"/>
                  </a:lnTo>
                  <a:lnTo>
                    <a:pt x="3208" y="966"/>
                  </a:lnTo>
                  <a:lnTo>
                    <a:pt x="3115" y="909"/>
                  </a:lnTo>
                  <a:lnTo>
                    <a:pt x="3019" y="854"/>
                  </a:lnTo>
                  <a:lnTo>
                    <a:pt x="2923" y="800"/>
                  </a:lnTo>
                  <a:lnTo>
                    <a:pt x="2824" y="748"/>
                  </a:lnTo>
                  <a:lnTo>
                    <a:pt x="2724" y="698"/>
                  </a:lnTo>
                  <a:lnTo>
                    <a:pt x="2621" y="648"/>
                  </a:lnTo>
                  <a:lnTo>
                    <a:pt x="2517" y="600"/>
                  </a:lnTo>
                  <a:lnTo>
                    <a:pt x="2411" y="554"/>
                  </a:lnTo>
                  <a:lnTo>
                    <a:pt x="2303" y="510"/>
                  </a:lnTo>
                  <a:lnTo>
                    <a:pt x="2193" y="467"/>
                  </a:lnTo>
                  <a:lnTo>
                    <a:pt x="2083" y="425"/>
                  </a:lnTo>
                  <a:lnTo>
                    <a:pt x="1969" y="386"/>
                  </a:lnTo>
                  <a:lnTo>
                    <a:pt x="1856" y="348"/>
                  </a:lnTo>
                  <a:lnTo>
                    <a:pt x="1739" y="312"/>
                  </a:lnTo>
                  <a:lnTo>
                    <a:pt x="1621" y="277"/>
                  </a:lnTo>
                  <a:lnTo>
                    <a:pt x="1502" y="244"/>
                  </a:lnTo>
                  <a:lnTo>
                    <a:pt x="1381" y="213"/>
                  </a:lnTo>
                  <a:lnTo>
                    <a:pt x="1259" y="183"/>
                  </a:lnTo>
                  <a:lnTo>
                    <a:pt x="1135" y="155"/>
                  </a:lnTo>
                  <a:lnTo>
                    <a:pt x="1008" y="129"/>
                  </a:lnTo>
                  <a:lnTo>
                    <a:pt x="882" y="106"/>
                  </a:lnTo>
                  <a:lnTo>
                    <a:pt x="753" y="83"/>
                  </a:lnTo>
                  <a:lnTo>
                    <a:pt x="622" y="63"/>
                  </a:lnTo>
                  <a:lnTo>
                    <a:pt x="491" y="45"/>
                  </a:lnTo>
                  <a:lnTo>
                    <a:pt x="358" y="28"/>
                  </a:lnTo>
                  <a:lnTo>
                    <a:pt x="223" y="13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1647681" y="1746734"/>
              <a:ext cx="1454221" cy="855704"/>
            </a:xfrm>
            <a:custGeom>
              <a:avLst/>
              <a:gdLst/>
              <a:ahLst/>
              <a:cxnLst>
                <a:cxn ang="0">
                  <a:pos x="66" y="2"/>
                </a:cxn>
                <a:cxn ang="0">
                  <a:pos x="41" y="15"/>
                </a:cxn>
                <a:cxn ang="0">
                  <a:pos x="19" y="36"/>
                </a:cxn>
                <a:cxn ang="0">
                  <a:pos x="4" y="65"/>
                </a:cxn>
                <a:cxn ang="0">
                  <a:pos x="0" y="96"/>
                </a:cxn>
                <a:cxn ang="0">
                  <a:pos x="5" y="123"/>
                </a:cxn>
                <a:cxn ang="0">
                  <a:pos x="20" y="144"/>
                </a:cxn>
                <a:cxn ang="0">
                  <a:pos x="43" y="154"/>
                </a:cxn>
                <a:cxn ang="0">
                  <a:pos x="453" y="190"/>
                </a:cxn>
                <a:cxn ang="0">
                  <a:pos x="970" y="263"/>
                </a:cxn>
                <a:cxn ang="0">
                  <a:pos x="1464" y="363"/>
                </a:cxn>
                <a:cxn ang="0">
                  <a:pos x="1931" y="492"/>
                </a:cxn>
                <a:cxn ang="0">
                  <a:pos x="2372" y="647"/>
                </a:cxn>
                <a:cxn ang="0">
                  <a:pos x="2787" y="828"/>
                </a:cxn>
                <a:cxn ang="0">
                  <a:pos x="3172" y="1032"/>
                </a:cxn>
                <a:cxn ang="0">
                  <a:pos x="3527" y="1261"/>
                </a:cxn>
                <a:cxn ang="0">
                  <a:pos x="3794" y="1464"/>
                </a:cxn>
                <a:cxn ang="0">
                  <a:pos x="4021" y="1667"/>
                </a:cxn>
                <a:cxn ang="0">
                  <a:pos x="4230" y="1882"/>
                </a:cxn>
                <a:cxn ang="0">
                  <a:pos x="4425" y="2109"/>
                </a:cxn>
                <a:cxn ang="0">
                  <a:pos x="4609" y="2343"/>
                </a:cxn>
                <a:cxn ang="0">
                  <a:pos x="4908" y="2769"/>
                </a:cxn>
                <a:cxn ang="0">
                  <a:pos x="5200" y="3209"/>
                </a:cxn>
                <a:cxn ang="0">
                  <a:pos x="5386" y="3489"/>
                </a:cxn>
                <a:cxn ang="0">
                  <a:pos x="5587" y="3782"/>
                </a:cxn>
                <a:cxn ang="0">
                  <a:pos x="5848" y="4098"/>
                </a:cxn>
                <a:cxn ang="0">
                  <a:pos x="6137" y="4360"/>
                </a:cxn>
                <a:cxn ang="0">
                  <a:pos x="6450" y="4564"/>
                </a:cxn>
                <a:cxn ang="0">
                  <a:pos x="6785" y="4713"/>
                </a:cxn>
                <a:cxn ang="0">
                  <a:pos x="7140" y="4808"/>
                </a:cxn>
                <a:cxn ang="0">
                  <a:pos x="7513" y="4846"/>
                </a:cxn>
                <a:cxn ang="0">
                  <a:pos x="7899" y="4830"/>
                </a:cxn>
                <a:cxn ang="0">
                  <a:pos x="8204" y="4780"/>
                </a:cxn>
                <a:cxn ang="0">
                  <a:pos x="8231" y="4756"/>
                </a:cxn>
                <a:cxn ang="0">
                  <a:pos x="8247" y="4720"/>
                </a:cxn>
                <a:cxn ang="0">
                  <a:pos x="8242" y="4692"/>
                </a:cxn>
                <a:cxn ang="0">
                  <a:pos x="8129" y="4707"/>
                </a:cxn>
                <a:cxn ang="0">
                  <a:pos x="7741" y="4748"/>
                </a:cxn>
                <a:cxn ang="0">
                  <a:pos x="7368" y="4734"/>
                </a:cxn>
                <a:cxn ang="0">
                  <a:pos x="7010" y="4667"/>
                </a:cxn>
                <a:cxn ang="0">
                  <a:pos x="6670" y="4545"/>
                </a:cxn>
                <a:cxn ang="0">
                  <a:pos x="6352" y="4369"/>
                </a:cxn>
                <a:cxn ang="0">
                  <a:pos x="6056" y="4138"/>
                </a:cxn>
                <a:cxn ang="0">
                  <a:pos x="5787" y="3852"/>
                </a:cxn>
                <a:cxn ang="0">
                  <a:pos x="5556" y="3533"/>
                </a:cxn>
                <a:cxn ang="0">
                  <a:pos x="5371" y="3256"/>
                </a:cxn>
                <a:cxn ang="0">
                  <a:pos x="5152" y="2920"/>
                </a:cxn>
                <a:cxn ang="0">
                  <a:pos x="4819" y="2423"/>
                </a:cxn>
                <a:cxn ang="0">
                  <a:pos x="4597" y="2120"/>
                </a:cxn>
                <a:cxn ang="0">
                  <a:pos x="4408" y="1887"/>
                </a:cxn>
                <a:cxn ang="0">
                  <a:pos x="4206" y="1663"/>
                </a:cxn>
                <a:cxn ang="0">
                  <a:pos x="3987" y="1449"/>
                </a:cxn>
                <a:cxn ang="0">
                  <a:pos x="3749" y="1250"/>
                </a:cxn>
                <a:cxn ang="0">
                  <a:pos x="3426" y="1021"/>
                </a:cxn>
                <a:cxn ang="0">
                  <a:pos x="3052" y="800"/>
                </a:cxn>
                <a:cxn ang="0">
                  <a:pos x="2648" y="601"/>
                </a:cxn>
                <a:cxn ang="0">
                  <a:pos x="2216" y="429"/>
                </a:cxn>
                <a:cxn ang="0">
                  <a:pos x="1756" y="283"/>
                </a:cxn>
                <a:cxn ang="0">
                  <a:pos x="1270" y="164"/>
                </a:cxn>
                <a:cxn ang="0">
                  <a:pos x="760" y="73"/>
                </a:cxn>
                <a:cxn ang="0">
                  <a:pos x="224" y="11"/>
                </a:cxn>
              </a:cxnLst>
              <a:rect l="0" t="0" r="r" b="b"/>
              <a:pathLst>
                <a:path w="8247" h="4847">
                  <a:moveTo>
                    <a:pt x="87" y="0"/>
                  </a:moveTo>
                  <a:lnTo>
                    <a:pt x="80" y="0"/>
                  </a:lnTo>
                  <a:lnTo>
                    <a:pt x="73" y="1"/>
                  </a:lnTo>
                  <a:lnTo>
                    <a:pt x="66" y="2"/>
                  </a:lnTo>
                  <a:lnTo>
                    <a:pt x="60" y="4"/>
                  </a:lnTo>
                  <a:lnTo>
                    <a:pt x="53" y="7"/>
                  </a:lnTo>
                  <a:lnTo>
                    <a:pt x="47" y="11"/>
                  </a:lnTo>
                  <a:lnTo>
                    <a:pt x="41" y="15"/>
                  </a:lnTo>
                  <a:lnTo>
                    <a:pt x="35" y="19"/>
                  </a:lnTo>
                  <a:lnTo>
                    <a:pt x="29" y="25"/>
                  </a:lnTo>
                  <a:lnTo>
                    <a:pt x="25" y="30"/>
                  </a:lnTo>
                  <a:lnTo>
                    <a:pt x="19" y="36"/>
                  </a:lnTo>
                  <a:lnTo>
                    <a:pt x="15" y="43"/>
                  </a:lnTo>
                  <a:lnTo>
                    <a:pt x="11" y="50"/>
                  </a:lnTo>
                  <a:lnTo>
                    <a:pt x="7" y="58"/>
                  </a:lnTo>
                  <a:lnTo>
                    <a:pt x="4" y="65"/>
                  </a:lnTo>
                  <a:lnTo>
                    <a:pt x="2" y="73"/>
                  </a:lnTo>
                  <a:lnTo>
                    <a:pt x="1" y="81"/>
                  </a:lnTo>
                  <a:lnTo>
                    <a:pt x="0" y="89"/>
                  </a:lnTo>
                  <a:lnTo>
                    <a:pt x="0" y="96"/>
                  </a:lnTo>
                  <a:lnTo>
                    <a:pt x="0" y="104"/>
                  </a:lnTo>
                  <a:lnTo>
                    <a:pt x="1" y="110"/>
                  </a:lnTo>
                  <a:lnTo>
                    <a:pt x="3" y="117"/>
                  </a:lnTo>
                  <a:lnTo>
                    <a:pt x="5" y="123"/>
                  </a:lnTo>
                  <a:lnTo>
                    <a:pt x="8" y="130"/>
                  </a:lnTo>
                  <a:lnTo>
                    <a:pt x="12" y="135"/>
                  </a:lnTo>
                  <a:lnTo>
                    <a:pt x="16" y="139"/>
                  </a:lnTo>
                  <a:lnTo>
                    <a:pt x="20" y="144"/>
                  </a:lnTo>
                  <a:lnTo>
                    <a:pt x="26" y="147"/>
                  </a:lnTo>
                  <a:lnTo>
                    <a:pt x="31" y="150"/>
                  </a:lnTo>
                  <a:lnTo>
                    <a:pt x="36" y="152"/>
                  </a:lnTo>
                  <a:lnTo>
                    <a:pt x="43" y="154"/>
                  </a:lnTo>
                  <a:lnTo>
                    <a:pt x="49" y="154"/>
                  </a:lnTo>
                  <a:lnTo>
                    <a:pt x="185" y="165"/>
                  </a:lnTo>
                  <a:lnTo>
                    <a:pt x="319" y="177"/>
                  </a:lnTo>
                  <a:lnTo>
                    <a:pt x="453" y="190"/>
                  </a:lnTo>
                  <a:lnTo>
                    <a:pt x="584" y="206"/>
                  </a:lnTo>
                  <a:lnTo>
                    <a:pt x="715" y="223"/>
                  </a:lnTo>
                  <a:lnTo>
                    <a:pt x="843" y="242"/>
                  </a:lnTo>
                  <a:lnTo>
                    <a:pt x="970" y="263"/>
                  </a:lnTo>
                  <a:lnTo>
                    <a:pt x="1096" y="285"/>
                  </a:lnTo>
                  <a:lnTo>
                    <a:pt x="1219" y="310"/>
                  </a:lnTo>
                  <a:lnTo>
                    <a:pt x="1343" y="336"/>
                  </a:lnTo>
                  <a:lnTo>
                    <a:pt x="1464" y="363"/>
                  </a:lnTo>
                  <a:lnTo>
                    <a:pt x="1583" y="393"/>
                  </a:lnTo>
                  <a:lnTo>
                    <a:pt x="1700" y="424"/>
                  </a:lnTo>
                  <a:lnTo>
                    <a:pt x="1816" y="458"/>
                  </a:lnTo>
                  <a:lnTo>
                    <a:pt x="1931" y="492"/>
                  </a:lnTo>
                  <a:lnTo>
                    <a:pt x="2044" y="528"/>
                  </a:lnTo>
                  <a:lnTo>
                    <a:pt x="2155" y="567"/>
                  </a:lnTo>
                  <a:lnTo>
                    <a:pt x="2265" y="607"/>
                  </a:lnTo>
                  <a:lnTo>
                    <a:pt x="2372" y="647"/>
                  </a:lnTo>
                  <a:lnTo>
                    <a:pt x="2478" y="690"/>
                  </a:lnTo>
                  <a:lnTo>
                    <a:pt x="2583" y="734"/>
                  </a:lnTo>
                  <a:lnTo>
                    <a:pt x="2685" y="780"/>
                  </a:lnTo>
                  <a:lnTo>
                    <a:pt x="2787" y="828"/>
                  </a:lnTo>
                  <a:lnTo>
                    <a:pt x="2886" y="877"/>
                  </a:lnTo>
                  <a:lnTo>
                    <a:pt x="2983" y="927"/>
                  </a:lnTo>
                  <a:lnTo>
                    <a:pt x="3078" y="980"/>
                  </a:lnTo>
                  <a:lnTo>
                    <a:pt x="3172" y="1032"/>
                  </a:lnTo>
                  <a:lnTo>
                    <a:pt x="3264" y="1088"/>
                  </a:lnTo>
                  <a:lnTo>
                    <a:pt x="3354" y="1144"/>
                  </a:lnTo>
                  <a:lnTo>
                    <a:pt x="3442" y="1202"/>
                  </a:lnTo>
                  <a:lnTo>
                    <a:pt x="3527" y="1261"/>
                  </a:lnTo>
                  <a:lnTo>
                    <a:pt x="3612" y="1322"/>
                  </a:lnTo>
                  <a:lnTo>
                    <a:pt x="3674" y="1368"/>
                  </a:lnTo>
                  <a:lnTo>
                    <a:pt x="3735" y="1416"/>
                  </a:lnTo>
                  <a:lnTo>
                    <a:pt x="3794" y="1464"/>
                  </a:lnTo>
                  <a:lnTo>
                    <a:pt x="3853" y="1514"/>
                  </a:lnTo>
                  <a:lnTo>
                    <a:pt x="3910" y="1564"/>
                  </a:lnTo>
                  <a:lnTo>
                    <a:pt x="3967" y="1615"/>
                  </a:lnTo>
                  <a:lnTo>
                    <a:pt x="4021" y="1667"/>
                  </a:lnTo>
                  <a:lnTo>
                    <a:pt x="4075" y="1719"/>
                  </a:lnTo>
                  <a:lnTo>
                    <a:pt x="4128" y="1773"/>
                  </a:lnTo>
                  <a:lnTo>
                    <a:pt x="4180" y="1828"/>
                  </a:lnTo>
                  <a:lnTo>
                    <a:pt x="4230" y="1882"/>
                  </a:lnTo>
                  <a:lnTo>
                    <a:pt x="4281" y="1938"/>
                  </a:lnTo>
                  <a:lnTo>
                    <a:pt x="4330" y="1995"/>
                  </a:lnTo>
                  <a:lnTo>
                    <a:pt x="4378" y="2052"/>
                  </a:lnTo>
                  <a:lnTo>
                    <a:pt x="4425" y="2109"/>
                  </a:lnTo>
                  <a:lnTo>
                    <a:pt x="4473" y="2166"/>
                  </a:lnTo>
                  <a:lnTo>
                    <a:pt x="4518" y="2225"/>
                  </a:lnTo>
                  <a:lnTo>
                    <a:pt x="4564" y="2284"/>
                  </a:lnTo>
                  <a:lnTo>
                    <a:pt x="4609" y="2343"/>
                  </a:lnTo>
                  <a:lnTo>
                    <a:pt x="4653" y="2403"/>
                  </a:lnTo>
                  <a:lnTo>
                    <a:pt x="4739" y="2524"/>
                  </a:lnTo>
                  <a:lnTo>
                    <a:pt x="4824" y="2646"/>
                  </a:lnTo>
                  <a:lnTo>
                    <a:pt x="4908" y="2769"/>
                  </a:lnTo>
                  <a:lnTo>
                    <a:pt x="4991" y="2892"/>
                  </a:lnTo>
                  <a:lnTo>
                    <a:pt x="5073" y="3015"/>
                  </a:lnTo>
                  <a:lnTo>
                    <a:pt x="5154" y="3139"/>
                  </a:lnTo>
                  <a:lnTo>
                    <a:pt x="5200" y="3209"/>
                  </a:lnTo>
                  <a:lnTo>
                    <a:pt x="5246" y="3279"/>
                  </a:lnTo>
                  <a:lnTo>
                    <a:pt x="5292" y="3350"/>
                  </a:lnTo>
                  <a:lnTo>
                    <a:pt x="5339" y="3420"/>
                  </a:lnTo>
                  <a:lnTo>
                    <a:pt x="5386" y="3489"/>
                  </a:lnTo>
                  <a:lnTo>
                    <a:pt x="5433" y="3558"/>
                  </a:lnTo>
                  <a:lnTo>
                    <a:pt x="5480" y="3626"/>
                  </a:lnTo>
                  <a:lnTo>
                    <a:pt x="5527" y="3693"/>
                  </a:lnTo>
                  <a:lnTo>
                    <a:pt x="5587" y="3782"/>
                  </a:lnTo>
                  <a:lnTo>
                    <a:pt x="5650" y="3867"/>
                  </a:lnTo>
                  <a:lnTo>
                    <a:pt x="5714" y="3947"/>
                  </a:lnTo>
                  <a:lnTo>
                    <a:pt x="5781" y="4024"/>
                  </a:lnTo>
                  <a:lnTo>
                    <a:pt x="5848" y="4098"/>
                  </a:lnTo>
                  <a:lnTo>
                    <a:pt x="5918" y="4169"/>
                  </a:lnTo>
                  <a:lnTo>
                    <a:pt x="5990" y="4236"/>
                  </a:lnTo>
                  <a:lnTo>
                    <a:pt x="6063" y="4300"/>
                  </a:lnTo>
                  <a:lnTo>
                    <a:pt x="6137" y="4360"/>
                  </a:lnTo>
                  <a:lnTo>
                    <a:pt x="6213" y="4415"/>
                  </a:lnTo>
                  <a:lnTo>
                    <a:pt x="6291" y="4469"/>
                  </a:lnTo>
                  <a:lnTo>
                    <a:pt x="6369" y="4518"/>
                  </a:lnTo>
                  <a:lnTo>
                    <a:pt x="6450" y="4564"/>
                  </a:lnTo>
                  <a:lnTo>
                    <a:pt x="6532" y="4606"/>
                  </a:lnTo>
                  <a:lnTo>
                    <a:pt x="6615" y="4646"/>
                  </a:lnTo>
                  <a:lnTo>
                    <a:pt x="6699" y="4681"/>
                  </a:lnTo>
                  <a:lnTo>
                    <a:pt x="6785" y="4713"/>
                  </a:lnTo>
                  <a:lnTo>
                    <a:pt x="6872" y="4742"/>
                  </a:lnTo>
                  <a:lnTo>
                    <a:pt x="6961" y="4767"/>
                  </a:lnTo>
                  <a:lnTo>
                    <a:pt x="7050" y="4789"/>
                  </a:lnTo>
                  <a:lnTo>
                    <a:pt x="7140" y="4808"/>
                  </a:lnTo>
                  <a:lnTo>
                    <a:pt x="7232" y="4822"/>
                  </a:lnTo>
                  <a:lnTo>
                    <a:pt x="7324" y="4834"/>
                  </a:lnTo>
                  <a:lnTo>
                    <a:pt x="7417" y="4842"/>
                  </a:lnTo>
                  <a:lnTo>
                    <a:pt x="7513" y="4846"/>
                  </a:lnTo>
                  <a:lnTo>
                    <a:pt x="7608" y="4847"/>
                  </a:lnTo>
                  <a:lnTo>
                    <a:pt x="7704" y="4845"/>
                  </a:lnTo>
                  <a:lnTo>
                    <a:pt x="7801" y="4839"/>
                  </a:lnTo>
                  <a:lnTo>
                    <a:pt x="7899" y="4830"/>
                  </a:lnTo>
                  <a:lnTo>
                    <a:pt x="7998" y="4817"/>
                  </a:lnTo>
                  <a:lnTo>
                    <a:pt x="8098" y="4802"/>
                  </a:lnTo>
                  <a:lnTo>
                    <a:pt x="8197" y="4783"/>
                  </a:lnTo>
                  <a:lnTo>
                    <a:pt x="8204" y="4780"/>
                  </a:lnTo>
                  <a:lnTo>
                    <a:pt x="8211" y="4777"/>
                  </a:lnTo>
                  <a:lnTo>
                    <a:pt x="8218" y="4771"/>
                  </a:lnTo>
                  <a:lnTo>
                    <a:pt x="8224" y="4764"/>
                  </a:lnTo>
                  <a:lnTo>
                    <a:pt x="8231" y="4756"/>
                  </a:lnTo>
                  <a:lnTo>
                    <a:pt x="8236" y="4748"/>
                  </a:lnTo>
                  <a:lnTo>
                    <a:pt x="8240" y="4738"/>
                  </a:lnTo>
                  <a:lnTo>
                    <a:pt x="8244" y="4728"/>
                  </a:lnTo>
                  <a:lnTo>
                    <a:pt x="8247" y="4720"/>
                  </a:lnTo>
                  <a:lnTo>
                    <a:pt x="8247" y="4711"/>
                  </a:lnTo>
                  <a:lnTo>
                    <a:pt x="8247" y="4704"/>
                  </a:lnTo>
                  <a:lnTo>
                    <a:pt x="8246" y="4697"/>
                  </a:lnTo>
                  <a:lnTo>
                    <a:pt x="8242" y="4692"/>
                  </a:lnTo>
                  <a:lnTo>
                    <a:pt x="8238" y="4689"/>
                  </a:lnTo>
                  <a:lnTo>
                    <a:pt x="8233" y="4688"/>
                  </a:lnTo>
                  <a:lnTo>
                    <a:pt x="8227" y="4688"/>
                  </a:lnTo>
                  <a:lnTo>
                    <a:pt x="8129" y="4707"/>
                  </a:lnTo>
                  <a:lnTo>
                    <a:pt x="8030" y="4722"/>
                  </a:lnTo>
                  <a:lnTo>
                    <a:pt x="7934" y="4734"/>
                  </a:lnTo>
                  <a:lnTo>
                    <a:pt x="7837" y="4742"/>
                  </a:lnTo>
                  <a:lnTo>
                    <a:pt x="7741" y="4748"/>
                  </a:lnTo>
                  <a:lnTo>
                    <a:pt x="7647" y="4749"/>
                  </a:lnTo>
                  <a:lnTo>
                    <a:pt x="7552" y="4748"/>
                  </a:lnTo>
                  <a:lnTo>
                    <a:pt x="7460" y="4742"/>
                  </a:lnTo>
                  <a:lnTo>
                    <a:pt x="7368" y="4734"/>
                  </a:lnTo>
                  <a:lnTo>
                    <a:pt x="7277" y="4723"/>
                  </a:lnTo>
                  <a:lnTo>
                    <a:pt x="7187" y="4707"/>
                  </a:lnTo>
                  <a:lnTo>
                    <a:pt x="7098" y="4689"/>
                  </a:lnTo>
                  <a:lnTo>
                    <a:pt x="7010" y="4667"/>
                  </a:lnTo>
                  <a:lnTo>
                    <a:pt x="6923" y="4642"/>
                  </a:lnTo>
                  <a:lnTo>
                    <a:pt x="6837" y="4613"/>
                  </a:lnTo>
                  <a:lnTo>
                    <a:pt x="6754" y="4581"/>
                  </a:lnTo>
                  <a:lnTo>
                    <a:pt x="6670" y="4545"/>
                  </a:lnTo>
                  <a:lnTo>
                    <a:pt x="6589" y="4507"/>
                  </a:lnTo>
                  <a:lnTo>
                    <a:pt x="6509" y="4465"/>
                  </a:lnTo>
                  <a:lnTo>
                    <a:pt x="6429" y="4419"/>
                  </a:lnTo>
                  <a:lnTo>
                    <a:pt x="6352" y="4369"/>
                  </a:lnTo>
                  <a:lnTo>
                    <a:pt x="6276" y="4317"/>
                  </a:lnTo>
                  <a:lnTo>
                    <a:pt x="6201" y="4261"/>
                  </a:lnTo>
                  <a:lnTo>
                    <a:pt x="6128" y="4201"/>
                  </a:lnTo>
                  <a:lnTo>
                    <a:pt x="6056" y="4138"/>
                  </a:lnTo>
                  <a:lnTo>
                    <a:pt x="5987" y="4071"/>
                  </a:lnTo>
                  <a:lnTo>
                    <a:pt x="5918" y="4002"/>
                  </a:lnTo>
                  <a:lnTo>
                    <a:pt x="5852" y="3929"/>
                  </a:lnTo>
                  <a:lnTo>
                    <a:pt x="5787" y="3852"/>
                  </a:lnTo>
                  <a:lnTo>
                    <a:pt x="5724" y="3771"/>
                  </a:lnTo>
                  <a:lnTo>
                    <a:pt x="5662" y="3688"/>
                  </a:lnTo>
                  <a:lnTo>
                    <a:pt x="5603" y="3601"/>
                  </a:lnTo>
                  <a:lnTo>
                    <a:pt x="5556" y="3533"/>
                  </a:lnTo>
                  <a:lnTo>
                    <a:pt x="5510" y="3465"/>
                  </a:lnTo>
                  <a:lnTo>
                    <a:pt x="5463" y="3395"/>
                  </a:lnTo>
                  <a:lnTo>
                    <a:pt x="5417" y="3325"/>
                  </a:lnTo>
                  <a:lnTo>
                    <a:pt x="5371" y="3256"/>
                  </a:lnTo>
                  <a:lnTo>
                    <a:pt x="5324" y="3186"/>
                  </a:lnTo>
                  <a:lnTo>
                    <a:pt x="5279" y="3115"/>
                  </a:lnTo>
                  <a:lnTo>
                    <a:pt x="5233" y="3045"/>
                  </a:lnTo>
                  <a:lnTo>
                    <a:pt x="5152" y="2920"/>
                  </a:lnTo>
                  <a:lnTo>
                    <a:pt x="5070" y="2795"/>
                  </a:lnTo>
                  <a:lnTo>
                    <a:pt x="4988" y="2670"/>
                  </a:lnTo>
                  <a:lnTo>
                    <a:pt x="4904" y="2546"/>
                  </a:lnTo>
                  <a:lnTo>
                    <a:pt x="4819" y="2423"/>
                  </a:lnTo>
                  <a:lnTo>
                    <a:pt x="4732" y="2302"/>
                  </a:lnTo>
                  <a:lnTo>
                    <a:pt x="4688" y="2240"/>
                  </a:lnTo>
                  <a:lnTo>
                    <a:pt x="4643" y="2180"/>
                  </a:lnTo>
                  <a:lnTo>
                    <a:pt x="4597" y="2120"/>
                  </a:lnTo>
                  <a:lnTo>
                    <a:pt x="4551" y="2061"/>
                  </a:lnTo>
                  <a:lnTo>
                    <a:pt x="4505" y="2002"/>
                  </a:lnTo>
                  <a:lnTo>
                    <a:pt x="4456" y="1945"/>
                  </a:lnTo>
                  <a:lnTo>
                    <a:pt x="4408" y="1887"/>
                  </a:lnTo>
                  <a:lnTo>
                    <a:pt x="4359" y="1830"/>
                  </a:lnTo>
                  <a:lnTo>
                    <a:pt x="4309" y="1773"/>
                  </a:lnTo>
                  <a:lnTo>
                    <a:pt x="4257" y="1717"/>
                  </a:lnTo>
                  <a:lnTo>
                    <a:pt x="4206" y="1663"/>
                  </a:lnTo>
                  <a:lnTo>
                    <a:pt x="4152" y="1608"/>
                  </a:lnTo>
                  <a:lnTo>
                    <a:pt x="4099" y="1554"/>
                  </a:lnTo>
                  <a:lnTo>
                    <a:pt x="4043" y="1502"/>
                  </a:lnTo>
                  <a:lnTo>
                    <a:pt x="3987" y="1449"/>
                  </a:lnTo>
                  <a:lnTo>
                    <a:pt x="3929" y="1398"/>
                  </a:lnTo>
                  <a:lnTo>
                    <a:pt x="3870" y="1347"/>
                  </a:lnTo>
                  <a:lnTo>
                    <a:pt x="3810" y="1298"/>
                  </a:lnTo>
                  <a:lnTo>
                    <a:pt x="3749" y="1250"/>
                  </a:lnTo>
                  <a:lnTo>
                    <a:pt x="3686" y="1203"/>
                  </a:lnTo>
                  <a:lnTo>
                    <a:pt x="3601" y="1141"/>
                  </a:lnTo>
                  <a:lnTo>
                    <a:pt x="3515" y="1081"/>
                  </a:lnTo>
                  <a:lnTo>
                    <a:pt x="3426" y="1021"/>
                  </a:lnTo>
                  <a:lnTo>
                    <a:pt x="3335" y="964"/>
                  </a:lnTo>
                  <a:lnTo>
                    <a:pt x="3242" y="907"/>
                  </a:lnTo>
                  <a:lnTo>
                    <a:pt x="3148" y="852"/>
                  </a:lnTo>
                  <a:lnTo>
                    <a:pt x="3052" y="800"/>
                  </a:lnTo>
                  <a:lnTo>
                    <a:pt x="2953" y="747"/>
                  </a:lnTo>
                  <a:lnTo>
                    <a:pt x="2853" y="698"/>
                  </a:lnTo>
                  <a:lnTo>
                    <a:pt x="2752" y="649"/>
                  </a:lnTo>
                  <a:lnTo>
                    <a:pt x="2648" y="601"/>
                  </a:lnTo>
                  <a:lnTo>
                    <a:pt x="2542" y="556"/>
                  </a:lnTo>
                  <a:lnTo>
                    <a:pt x="2434" y="512"/>
                  </a:lnTo>
                  <a:lnTo>
                    <a:pt x="2326" y="470"/>
                  </a:lnTo>
                  <a:lnTo>
                    <a:pt x="2216" y="429"/>
                  </a:lnTo>
                  <a:lnTo>
                    <a:pt x="2103" y="390"/>
                  </a:lnTo>
                  <a:lnTo>
                    <a:pt x="1989" y="353"/>
                  </a:lnTo>
                  <a:lnTo>
                    <a:pt x="1873" y="317"/>
                  </a:lnTo>
                  <a:lnTo>
                    <a:pt x="1756" y="283"/>
                  </a:lnTo>
                  <a:lnTo>
                    <a:pt x="1637" y="250"/>
                  </a:lnTo>
                  <a:lnTo>
                    <a:pt x="1516" y="220"/>
                  </a:lnTo>
                  <a:lnTo>
                    <a:pt x="1394" y="191"/>
                  </a:lnTo>
                  <a:lnTo>
                    <a:pt x="1270" y="164"/>
                  </a:lnTo>
                  <a:lnTo>
                    <a:pt x="1144" y="138"/>
                  </a:lnTo>
                  <a:lnTo>
                    <a:pt x="1018" y="115"/>
                  </a:lnTo>
                  <a:lnTo>
                    <a:pt x="889" y="92"/>
                  </a:lnTo>
                  <a:lnTo>
                    <a:pt x="760" y="73"/>
                  </a:lnTo>
                  <a:lnTo>
                    <a:pt x="628" y="55"/>
                  </a:lnTo>
                  <a:lnTo>
                    <a:pt x="495" y="39"/>
                  </a:lnTo>
                  <a:lnTo>
                    <a:pt x="360" y="24"/>
                  </a:lnTo>
                  <a:lnTo>
                    <a:pt x="224" y="1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596879" y="1835639"/>
              <a:ext cx="1473272" cy="825540"/>
            </a:xfrm>
            <a:custGeom>
              <a:avLst/>
              <a:gdLst/>
              <a:ahLst/>
              <a:cxnLst>
                <a:cxn ang="0">
                  <a:pos x="67" y="3"/>
                </a:cxn>
                <a:cxn ang="0">
                  <a:pos x="41" y="15"/>
                </a:cxn>
                <a:cxn ang="0">
                  <a:pos x="19" y="38"/>
                </a:cxn>
                <a:cxn ang="0">
                  <a:pos x="5" y="66"/>
                </a:cxn>
                <a:cxn ang="0">
                  <a:pos x="0" y="97"/>
                </a:cxn>
                <a:cxn ang="0">
                  <a:pos x="6" y="124"/>
                </a:cxn>
                <a:cxn ang="0">
                  <a:pos x="21" y="143"/>
                </a:cxn>
                <a:cxn ang="0">
                  <a:pos x="44" y="154"/>
                </a:cxn>
                <a:cxn ang="0">
                  <a:pos x="457" y="183"/>
                </a:cxn>
                <a:cxn ang="0">
                  <a:pos x="980" y="246"/>
                </a:cxn>
                <a:cxn ang="0">
                  <a:pos x="1479" y="338"/>
                </a:cxn>
                <a:cxn ang="0">
                  <a:pos x="1951" y="458"/>
                </a:cxn>
                <a:cxn ang="0">
                  <a:pos x="2398" y="605"/>
                </a:cxn>
                <a:cxn ang="0">
                  <a:pos x="2817" y="776"/>
                </a:cxn>
                <a:cxn ang="0">
                  <a:pos x="3207" y="974"/>
                </a:cxn>
                <a:cxn ang="0">
                  <a:pos x="3567" y="1193"/>
                </a:cxn>
                <a:cxn ang="0">
                  <a:pos x="3838" y="1391"/>
                </a:cxn>
                <a:cxn ang="0">
                  <a:pos x="4068" y="1588"/>
                </a:cxn>
                <a:cxn ang="0">
                  <a:pos x="4280" y="1798"/>
                </a:cxn>
                <a:cxn ang="0">
                  <a:pos x="4477" y="2019"/>
                </a:cxn>
                <a:cxn ang="0">
                  <a:pos x="4663" y="2248"/>
                </a:cxn>
                <a:cxn ang="0">
                  <a:pos x="4968" y="2664"/>
                </a:cxn>
                <a:cxn ang="0">
                  <a:pos x="5264" y="3096"/>
                </a:cxn>
                <a:cxn ang="0">
                  <a:pos x="5454" y="3371"/>
                </a:cxn>
                <a:cxn ang="0">
                  <a:pos x="5659" y="3657"/>
                </a:cxn>
                <a:cxn ang="0">
                  <a:pos x="5925" y="3968"/>
                </a:cxn>
                <a:cxn ang="0">
                  <a:pos x="6217" y="4221"/>
                </a:cxn>
                <a:cxn ang="0">
                  <a:pos x="6533" y="4419"/>
                </a:cxn>
                <a:cxn ang="0">
                  <a:pos x="6873" y="4562"/>
                </a:cxn>
                <a:cxn ang="0">
                  <a:pos x="7232" y="4648"/>
                </a:cxn>
                <a:cxn ang="0">
                  <a:pos x="7607" y="4682"/>
                </a:cxn>
                <a:cxn ang="0">
                  <a:pos x="7998" y="4659"/>
                </a:cxn>
                <a:cxn ang="0">
                  <a:pos x="8306" y="4605"/>
                </a:cxn>
                <a:cxn ang="0">
                  <a:pos x="8331" y="4581"/>
                </a:cxn>
                <a:cxn ang="0">
                  <a:pos x="8347" y="4543"/>
                </a:cxn>
                <a:cxn ang="0">
                  <a:pos x="8343" y="4517"/>
                </a:cxn>
                <a:cxn ang="0">
                  <a:pos x="8228" y="4533"/>
                </a:cxn>
                <a:cxn ang="0">
                  <a:pos x="7837" y="4580"/>
                </a:cxn>
                <a:cxn ang="0">
                  <a:pos x="7460" y="4572"/>
                </a:cxn>
                <a:cxn ang="0">
                  <a:pos x="7099" y="4512"/>
                </a:cxn>
                <a:cxn ang="0">
                  <a:pos x="6756" y="4397"/>
                </a:cxn>
                <a:cxn ang="0">
                  <a:pos x="6434" y="4227"/>
                </a:cxn>
                <a:cxn ang="0">
                  <a:pos x="6135" y="4003"/>
                </a:cxn>
                <a:cxn ang="0">
                  <a:pos x="5860" y="3723"/>
                </a:cxn>
                <a:cxn ang="0">
                  <a:pos x="5626" y="3411"/>
                </a:cxn>
                <a:cxn ang="0">
                  <a:pos x="5438" y="3140"/>
                </a:cxn>
                <a:cxn ang="0">
                  <a:pos x="5215" y="2811"/>
                </a:cxn>
                <a:cxn ang="0">
                  <a:pos x="4877" y="2324"/>
                </a:cxn>
                <a:cxn ang="0">
                  <a:pos x="4652" y="2029"/>
                </a:cxn>
                <a:cxn ang="0">
                  <a:pos x="4459" y="1799"/>
                </a:cxn>
                <a:cxn ang="0">
                  <a:pos x="4253" y="1580"/>
                </a:cxn>
                <a:cxn ang="0">
                  <a:pos x="4031" y="1373"/>
                </a:cxn>
                <a:cxn ang="0">
                  <a:pos x="3790" y="1180"/>
                </a:cxn>
                <a:cxn ang="0">
                  <a:pos x="3462" y="958"/>
                </a:cxn>
                <a:cxn ang="0">
                  <a:pos x="3084" y="743"/>
                </a:cxn>
                <a:cxn ang="0">
                  <a:pos x="2676" y="555"/>
                </a:cxn>
                <a:cxn ang="0">
                  <a:pos x="2238" y="391"/>
                </a:cxn>
                <a:cxn ang="0">
                  <a:pos x="1773" y="253"/>
                </a:cxn>
                <a:cxn ang="0">
                  <a:pos x="1283" y="143"/>
                </a:cxn>
                <a:cxn ang="0">
                  <a:pos x="766" y="61"/>
                </a:cxn>
                <a:cxn ang="0">
                  <a:pos x="226" y="9"/>
                </a:cxn>
              </a:cxnLst>
              <a:rect l="0" t="0" r="r" b="b"/>
              <a:pathLst>
                <a:path w="8348" h="4682">
                  <a:moveTo>
                    <a:pt x="88" y="0"/>
                  </a:moveTo>
                  <a:lnTo>
                    <a:pt x="80" y="0"/>
                  </a:lnTo>
                  <a:lnTo>
                    <a:pt x="74" y="1"/>
                  </a:lnTo>
                  <a:lnTo>
                    <a:pt x="67" y="3"/>
                  </a:lnTo>
                  <a:lnTo>
                    <a:pt x="60" y="5"/>
                  </a:lnTo>
                  <a:lnTo>
                    <a:pt x="53" y="8"/>
                  </a:lnTo>
                  <a:lnTo>
                    <a:pt x="47" y="11"/>
                  </a:lnTo>
                  <a:lnTo>
                    <a:pt x="41" y="15"/>
                  </a:lnTo>
                  <a:lnTo>
                    <a:pt x="35" y="20"/>
                  </a:lnTo>
                  <a:lnTo>
                    <a:pt x="30" y="25"/>
                  </a:lnTo>
                  <a:lnTo>
                    <a:pt x="25" y="31"/>
                  </a:lnTo>
                  <a:lnTo>
                    <a:pt x="19" y="38"/>
                  </a:lnTo>
                  <a:lnTo>
                    <a:pt x="15" y="44"/>
                  </a:lnTo>
                  <a:lnTo>
                    <a:pt x="12" y="51"/>
                  </a:lnTo>
                  <a:lnTo>
                    <a:pt x="8" y="58"/>
                  </a:lnTo>
                  <a:lnTo>
                    <a:pt x="5" y="66"/>
                  </a:lnTo>
                  <a:lnTo>
                    <a:pt x="3" y="73"/>
                  </a:lnTo>
                  <a:lnTo>
                    <a:pt x="1" y="82"/>
                  </a:lnTo>
                  <a:lnTo>
                    <a:pt x="1" y="89"/>
                  </a:lnTo>
                  <a:lnTo>
                    <a:pt x="0" y="97"/>
                  </a:lnTo>
                  <a:lnTo>
                    <a:pt x="1" y="104"/>
                  </a:lnTo>
                  <a:lnTo>
                    <a:pt x="2" y="111"/>
                  </a:lnTo>
                  <a:lnTo>
                    <a:pt x="4" y="117"/>
                  </a:lnTo>
                  <a:lnTo>
                    <a:pt x="6" y="124"/>
                  </a:lnTo>
                  <a:lnTo>
                    <a:pt x="10" y="129"/>
                  </a:lnTo>
                  <a:lnTo>
                    <a:pt x="13" y="134"/>
                  </a:lnTo>
                  <a:lnTo>
                    <a:pt x="17" y="139"/>
                  </a:lnTo>
                  <a:lnTo>
                    <a:pt x="21" y="143"/>
                  </a:lnTo>
                  <a:lnTo>
                    <a:pt x="27" y="147"/>
                  </a:lnTo>
                  <a:lnTo>
                    <a:pt x="32" y="149"/>
                  </a:lnTo>
                  <a:lnTo>
                    <a:pt x="37" y="152"/>
                  </a:lnTo>
                  <a:lnTo>
                    <a:pt x="44" y="154"/>
                  </a:lnTo>
                  <a:lnTo>
                    <a:pt x="51" y="154"/>
                  </a:lnTo>
                  <a:lnTo>
                    <a:pt x="187" y="161"/>
                  </a:lnTo>
                  <a:lnTo>
                    <a:pt x="324" y="171"/>
                  </a:lnTo>
                  <a:lnTo>
                    <a:pt x="457" y="183"/>
                  </a:lnTo>
                  <a:lnTo>
                    <a:pt x="590" y="195"/>
                  </a:lnTo>
                  <a:lnTo>
                    <a:pt x="722" y="210"/>
                  </a:lnTo>
                  <a:lnTo>
                    <a:pt x="852" y="228"/>
                  </a:lnTo>
                  <a:lnTo>
                    <a:pt x="980" y="246"/>
                  </a:lnTo>
                  <a:lnTo>
                    <a:pt x="1108" y="266"/>
                  </a:lnTo>
                  <a:lnTo>
                    <a:pt x="1232" y="289"/>
                  </a:lnTo>
                  <a:lnTo>
                    <a:pt x="1356" y="312"/>
                  </a:lnTo>
                  <a:lnTo>
                    <a:pt x="1479" y="338"/>
                  </a:lnTo>
                  <a:lnTo>
                    <a:pt x="1600" y="366"/>
                  </a:lnTo>
                  <a:lnTo>
                    <a:pt x="1719" y="395"/>
                  </a:lnTo>
                  <a:lnTo>
                    <a:pt x="1835" y="426"/>
                  </a:lnTo>
                  <a:lnTo>
                    <a:pt x="1951" y="458"/>
                  </a:lnTo>
                  <a:lnTo>
                    <a:pt x="2066" y="492"/>
                  </a:lnTo>
                  <a:lnTo>
                    <a:pt x="2178" y="528"/>
                  </a:lnTo>
                  <a:lnTo>
                    <a:pt x="2289" y="565"/>
                  </a:lnTo>
                  <a:lnTo>
                    <a:pt x="2398" y="605"/>
                  </a:lnTo>
                  <a:lnTo>
                    <a:pt x="2505" y="645"/>
                  </a:lnTo>
                  <a:lnTo>
                    <a:pt x="2611" y="688"/>
                  </a:lnTo>
                  <a:lnTo>
                    <a:pt x="2714" y="731"/>
                  </a:lnTo>
                  <a:lnTo>
                    <a:pt x="2817" y="776"/>
                  </a:lnTo>
                  <a:lnTo>
                    <a:pt x="2917" y="824"/>
                  </a:lnTo>
                  <a:lnTo>
                    <a:pt x="3015" y="872"/>
                  </a:lnTo>
                  <a:lnTo>
                    <a:pt x="3112" y="922"/>
                  </a:lnTo>
                  <a:lnTo>
                    <a:pt x="3207" y="974"/>
                  </a:lnTo>
                  <a:lnTo>
                    <a:pt x="3300" y="1026"/>
                  </a:lnTo>
                  <a:lnTo>
                    <a:pt x="3391" y="1081"/>
                  </a:lnTo>
                  <a:lnTo>
                    <a:pt x="3480" y="1137"/>
                  </a:lnTo>
                  <a:lnTo>
                    <a:pt x="3567" y="1193"/>
                  </a:lnTo>
                  <a:lnTo>
                    <a:pt x="3653" y="1252"/>
                  </a:lnTo>
                  <a:lnTo>
                    <a:pt x="3716" y="1297"/>
                  </a:lnTo>
                  <a:lnTo>
                    <a:pt x="3777" y="1344"/>
                  </a:lnTo>
                  <a:lnTo>
                    <a:pt x="3838" y="1391"/>
                  </a:lnTo>
                  <a:lnTo>
                    <a:pt x="3897" y="1439"/>
                  </a:lnTo>
                  <a:lnTo>
                    <a:pt x="3955" y="1487"/>
                  </a:lnTo>
                  <a:lnTo>
                    <a:pt x="4012" y="1538"/>
                  </a:lnTo>
                  <a:lnTo>
                    <a:pt x="4068" y="1588"/>
                  </a:lnTo>
                  <a:lnTo>
                    <a:pt x="4122" y="1639"/>
                  </a:lnTo>
                  <a:lnTo>
                    <a:pt x="4176" y="1692"/>
                  </a:lnTo>
                  <a:lnTo>
                    <a:pt x="4228" y="1744"/>
                  </a:lnTo>
                  <a:lnTo>
                    <a:pt x="4280" y="1798"/>
                  </a:lnTo>
                  <a:lnTo>
                    <a:pt x="4330" y="1853"/>
                  </a:lnTo>
                  <a:lnTo>
                    <a:pt x="4380" y="1907"/>
                  </a:lnTo>
                  <a:lnTo>
                    <a:pt x="4429" y="1963"/>
                  </a:lnTo>
                  <a:lnTo>
                    <a:pt x="4477" y="2019"/>
                  </a:lnTo>
                  <a:lnTo>
                    <a:pt x="4525" y="2076"/>
                  </a:lnTo>
                  <a:lnTo>
                    <a:pt x="4571" y="2134"/>
                  </a:lnTo>
                  <a:lnTo>
                    <a:pt x="4617" y="2190"/>
                  </a:lnTo>
                  <a:lnTo>
                    <a:pt x="4663" y="2248"/>
                  </a:lnTo>
                  <a:lnTo>
                    <a:pt x="4708" y="2307"/>
                  </a:lnTo>
                  <a:lnTo>
                    <a:pt x="4796" y="2425"/>
                  </a:lnTo>
                  <a:lnTo>
                    <a:pt x="4883" y="2544"/>
                  </a:lnTo>
                  <a:lnTo>
                    <a:pt x="4968" y="2664"/>
                  </a:lnTo>
                  <a:lnTo>
                    <a:pt x="5052" y="2785"/>
                  </a:lnTo>
                  <a:lnTo>
                    <a:pt x="5135" y="2907"/>
                  </a:lnTo>
                  <a:lnTo>
                    <a:pt x="5218" y="3028"/>
                  </a:lnTo>
                  <a:lnTo>
                    <a:pt x="5264" y="3096"/>
                  </a:lnTo>
                  <a:lnTo>
                    <a:pt x="5312" y="3166"/>
                  </a:lnTo>
                  <a:lnTo>
                    <a:pt x="5359" y="3235"/>
                  </a:lnTo>
                  <a:lnTo>
                    <a:pt x="5406" y="3303"/>
                  </a:lnTo>
                  <a:lnTo>
                    <a:pt x="5454" y="3371"/>
                  </a:lnTo>
                  <a:lnTo>
                    <a:pt x="5501" y="3438"/>
                  </a:lnTo>
                  <a:lnTo>
                    <a:pt x="5550" y="3505"/>
                  </a:lnTo>
                  <a:lnTo>
                    <a:pt x="5597" y="3571"/>
                  </a:lnTo>
                  <a:lnTo>
                    <a:pt x="5659" y="3657"/>
                  </a:lnTo>
                  <a:lnTo>
                    <a:pt x="5722" y="3741"/>
                  </a:lnTo>
                  <a:lnTo>
                    <a:pt x="5788" y="3820"/>
                  </a:lnTo>
                  <a:lnTo>
                    <a:pt x="5855" y="3895"/>
                  </a:lnTo>
                  <a:lnTo>
                    <a:pt x="5925" y="3968"/>
                  </a:lnTo>
                  <a:lnTo>
                    <a:pt x="5995" y="4036"/>
                  </a:lnTo>
                  <a:lnTo>
                    <a:pt x="6067" y="4101"/>
                  </a:lnTo>
                  <a:lnTo>
                    <a:pt x="6141" y="4163"/>
                  </a:lnTo>
                  <a:lnTo>
                    <a:pt x="6217" y="4221"/>
                  </a:lnTo>
                  <a:lnTo>
                    <a:pt x="6293" y="4275"/>
                  </a:lnTo>
                  <a:lnTo>
                    <a:pt x="6372" y="4327"/>
                  </a:lnTo>
                  <a:lnTo>
                    <a:pt x="6452" y="4375"/>
                  </a:lnTo>
                  <a:lnTo>
                    <a:pt x="6533" y="4419"/>
                  </a:lnTo>
                  <a:lnTo>
                    <a:pt x="6617" y="4460"/>
                  </a:lnTo>
                  <a:lnTo>
                    <a:pt x="6700" y="4497"/>
                  </a:lnTo>
                  <a:lnTo>
                    <a:pt x="6786" y="4531"/>
                  </a:lnTo>
                  <a:lnTo>
                    <a:pt x="6873" y="4562"/>
                  </a:lnTo>
                  <a:lnTo>
                    <a:pt x="6961" y="4588"/>
                  </a:lnTo>
                  <a:lnTo>
                    <a:pt x="7050" y="4612"/>
                  </a:lnTo>
                  <a:lnTo>
                    <a:pt x="7140" y="4632"/>
                  </a:lnTo>
                  <a:lnTo>
                    <a:pt x="7232" y="4648"/>
                  </a:lnTo>
                  <a:lnTo>
                    <a:pt x="7324" y="4662"/>
                  </a:lnTo>
                  <a:lnTo>
                    <a:pt x="7417" y="4672"/>
                  </a:lnTo>
                  <a:lnTo>
                    <a:pt x="7512" y="4678"/>
                  </a:lnTo>
                  <a:lnTo>
                    <a:pt x="7607" y="4682"/>
                  </a:lnTo>
                  <a:lnTo>
                    <a:pt x="7703" y="4681"/>
                  </a:lnTo>
                  <a:lnTo>
                    <a:pt x="7801" y="4677"/>
                  </a:lnTo>
                  <a:lnTo>
                    <a:pt x="7898" y="4670"/>
                  </a:lnTo>
                  <a:lnTo>
                    <a:pt x="7998" y="4659"/>
                  </a:lnTo>
                  <a:lnTo>
                    <a:pt x="8098" y="4645"/>
                  </a:lnTo>
                  <a:lnTo>
                    <a:pt x="8197" y="4628"/>
                  </a:lnTo>
                  <a:lnTo>
                    <a:pt x="8299" y="4607"/>
                  </a:lnTo>
                  <a:lnTo>
                    <a:pt x="8306" y="4605"/>
                  </a:lnTo>
                  <a:lnTo>
                    <a:pt x="8312" y="4600"/>
                  </a:lnTo>
                  <a:lnTo>
                    <a:pt x="8318" y="4595"/>
                  </a:lnTo>
                  <a:lnTo>
                    <a:pt x="8325" y="4588"/>
                  </a:lnTo>
                  <a:lnTo>
                    <a:pt x="8331" y="4581"/>
                  </a:lnTo>
                  <a:lnTo>
                    <a:pt x="8337" y="4572"/>
                  </a:lnTo>
                  <a:lnTo>
                    <a:pt x="8341" y="4563"/>
                  </a:lnTo>
                  <a:lnTo>
                    <a:pt x="8345" y="4553"/>
                  </a:lnTo>
                  <a:lnTo>
                    <a:pt x="8347" y="4543"/>
                  </a:lnTo>
                  <a:lnTo>
                    <a:pt x="8348" y="4535"/>
                  </a:lnTo>
                  <a:lnTo>
                    <a:pt x="8347" y="4528"/>
                  </a:lnTo>
                  <a:lnTo>
                    <a:pt x="8346" y="4522"/>
                  </a:lnTo>
                  <a:lnTo>
                    <a:pt x="8343" y="4517"/>
                  </a:lnTo>
                  <a:lnTo>
                    <a:pt x="8339" y="4513"/>
                  </a:lnTo>
                  <a:lnTo>
                    <a:pt x="8333" y="4512"/>
                  </a:lnTo>
                  <a:lnTo>
                    <a:pt x="8328" y="4512"/>
                  </a:lnTo>
                  <a:lnTo>
                    <a:pt x="8228" y="4533"/>
                  </a:lnTo>
                  <a:lnTo>
                    <a:pt x="8130" y="4550"/>
                  </a:lnTo>
                  <a:lnTo>
                    <a:pt x="8031" y="4563"/>
                  </a:lnTo>
                  <a:lnTo>
                    <a:pt x="7934" y="4572"/>
                  </a:lnTo>
                  <a:lnTo>
                    <a:pt x="7837" y="4580"/>
                  </a:lnTo>
                  <a:lnTo>
                    <a:pt x="7742" y="4583"/>
                  </a:lnTo>
                  <a:lnTo>
                    <a:pt x="7648" y="4583"/>
                  </a:lnTo>
                  <a:lnTo>
                    <a:pt x="7553" y="4579"/>
                  </a:lnTo>
                  <a:lnTo>
                    <a:pt x="7460" y="4572"/>
                  </a:lnTo>
                  <a:lnTo>
                    <a:pt x="7369" y="4563"/>
                  </a:lnTo>
                  <a:lnTo>
                    <a:pt x="7278" y="4549"/>
                  </a:lnTo>
                  <a:lnTo>
                    <a:pt x="7188" y="4532"/>
                  </a:lnTo>
                  <a:lnTo>
                    <a:pt x="7099" y="4512"/>
                  </a:lnTo>
                  <a:lnTo>
                    <a:pt x="7011" y="4488"/>
                  </a:lnTo>
                  <a:lnTo>
                    <a:pt x="6925" y="4461"/>
                  </a:lnTo>
                  <a:lnTo>
                    <a:pt x="6840" y="4431"/>
                  </a:lnTo>
                  <a:lnTo>
                    <a:pt x="6756" y="4397"/>
                  </a:lnTo>
                  <a:lnTo>
                    <a:pt x="6674" y="4360"/>
                  </a:lnTo>
                  <a:lnTo>
                    <a:pt x="6592" y="4319"/>
                  </a:lnTo>
                  <a:lnTo>
                    <a:pt x="6512" y="4274"/>
                  </a:lnTo>
                  <a:lnTo>
                    <a:pt x="6434" y="4227"/>
                  </a:lnTo>
                  <a:lnTo>
                    <a:pt x="6356" y="4177"/>
                  </a:lnTo>
                  <a:lnTo>
                    <a:pt x="6281" y="4122"/>
                  </a:lnTo>
                  <a:lnTo>
                    <a:pt x="6207" y="4064"/>
                  </a:lnTo>
                  <a:lnTo>
                    <a:pt x="6135" y="4003"/>
                  </a:lnTo>
                  <a:lnTo>
                    <a:pt x="6064" y="3939"/>
                  </a:lnTo>
                  <a:lnTo>
                    <a:pt x="5994" y="3870"/>
                  </a:lnTo>
                  <a:lnTo>
                    <a:pt x="5927" y="3798"/>
                  </a:lnTo>
                  <a:lnTo>
                    <a:pt x="5860" y="3723"/>
                  </a:lnTo>
                  <a:lnTo>
                    <a:pt x="5797" y="3645"/>
                  </a:lnTo>
                  <a:lnTo>
                    <a:pt x="5734" y="3564"/>
                  </a:lnTo>
                  <a:lnTo>
                    <a:pt x="5674" y="3478"/>
                  </a:lnTo>
                  <a:lnTo>
                    <a:pt x="5626" y="3411"/>
                  </a:lnTo>
                  <a:lnTo>
                    <a:pt x="5578" y="3345"/>
                  </a:lnTo>
                  <a:lnTo>
                    <a:pt x="5531" y="3277"/>
                  </a:lnTo>
                  <a:lnTo>
                    <a:pt x="5484" y="3209"/>
                  </a:lnTo>
                  <a:lnTo>
                    <a:pt x="5438" y="3140"/>
                  </a:lnTo>
                  <a:lnTo>
                    <a:pt x="5391" y="3072"/>
                  </a:lnTo>
                  <a:lnTo>
                    <a:pt x="5345" y="3002"/>
                  </a:lnTo>
                  <a:lnTo>
                    <a:pt x="5298" y="2933"/>
                  </a:lnTo>
                  <a:lnTo>
                    <a:pt x="5215" y="2811"/>
                  </a:lnTo>
                  <a:lnTo>
                    <a:pt x="5132" y="2688"/>
                  </a:lnTo>
                  <a:lnTo>
                    <a:pt x="5048" y="2567"/>
                  </a:lnTo>
                  <a:lnTo>
                    <a:pt x="4963" y="2444"/>
                  </a:lnTo>
                  <a:lnTo>
                    <a:pt x="4877" y="2324"/>
                  </a:lnTo>
                  <a:lnTo>
                    <a:pt x="4788" y="2204"/>
                  </a:lnTo>
                  <a:lnTo>
                    <a:pt x="4743" y="2145"/>
                  </a:lnTo>
                  <a:lnTo>
                    <a:pt x="4698" y="2086"/>
                  </a:lnTo>
                  <a:lnTo>
                    <a:pt x="4652" y="2029"/>
                  </a:lnTo>
                  <a:lnTo>
                    <a:pt x="4604" y="1971"/>
                  </a:lnTo>
                  <a:lnTo>
                    <a:pt x="4556" y="1913"/>
                  </a:lnTo>
                  <a:lnTo>
                    <a:pt x="4508" y="1856"/>
                  </a:lnTo>
                  <a:lnTo>
                    <a:pt x="4459" y="1799"/>
                  </a:lnTo>
                  <a:lnTo>
                    <a:pt x="4409" y="1743"/>
                  </a:lnTo>
                  <a:lnTo>
                    <a:pt x="4358" y="1689"/>
                  </a:lnTo>
                  <a:lnTo>
                    <a:pt x="4307" y="1634"/>
                  </a:lnTo>
                  <a:lnTo>
                    <a:pt x="4253" y="1580"/>
                  </a:lnTo>
                  <a:lnTo>
                    <a:pt x="4199" y="1527"/>
                  </a:lnTo>
                  <a:lnTo>
                    <a:pt x="4145" y="1475"/>
                  </a:lnTo>
                  <a:lnTo>
                    <a:pt x="4088" y="1424"/>
                  </a:lnTo>
                  <a:lnTo>
                    <a:pt x="4031" y="1373"/>
                  </a:lnTo>
                  <a:lnTo>
                    <a:pt x="3973" y="1323"/>
                  </a:lnTo>
                  <a:lnTo>
                    <a:pt x="3913" y="1274"/>
                  </a:lnTo>
                  <a:lnTo>
                    <a:pt x="3852" y="1226"/>
                  </a:lnTo>
                  <a:lnTo>
                    <a:pt x="3790" y="1180"/>
                  </a:lnTo>
                  <a:lnTo>
                    <a:pt x="3727" y="1132"/>
                  </a:lnTo>
                  <a:lnTo>
                    <a:pt x="3641" y="1073"/>
                  </a:lnTo>
                  <a:lnTo>
                    <a:pt x="3552" y="1014"/>
                  </a:lnTo>
                  <a:lnTo>
                    <a:pt x="3462" y="958"/>
                  </a:lnTo>
                  <a:lnTo>
                    <a:pt x="3371" y="902"/>
                  </a:lnTo>
                  <a:lnTo>
                    <a:pt x="3277" y="847"/>
                  </a:lnTo>
                  <a:lnTo>
                    <a:pt x="3181" y="795"/>
                  </a:lnTo>
                  <a:lnTo>
                    <a:pt x="3084" y="743"/>
                  </a:lnTo>
                  <a:lnTo>
                    <a:pt x="2984" y="694"/>
                  </a:lnTo>
                  <a:lnTo>
                    <a:pt x="2883" y="646"/>
                  </a:lnTo>
                  <a:lnTo>
                    <a:pt x="2780" y="600"/>
                  </a:lnTo>
                  <a:lnTo>
                    <a:pt x="2676" y="555"/>
                  </a:lnTo>
                  <a:lnTo>
                    <a:pt x="2568" y="511"/>
                  </a:lnTo>
                  <a:lnTo>
                    <a:pt x="2460" y="469"/>
                  </a:lnTo>
                  <a:lnTo>
                    <a:pt x="2350" y="429"/>
                  </a:lnTo>
                  <a:lnTo>
                    <a:pt x="2238" y="391"/>
                  </a:lnTo>
                  <a:lnTo>
                    <a:pt x="2125" y="353"/>
                  </a:lnTo>
                  <a:lnTo>
                    <a:pt x="2009" y="319"/>
                  </a:lnTo>
                  <a:lnTo>
                    <a:pt x="1892" y="284"/>
                  </a:lnTo>
                  <a:lnTo>
                    <a:pt x="1773" y="253"/>
                  </a:lnTo>
                  <a:lnTo>
                    <a:pt x="1653" y="222"/>
                  </a:lnTo>
                  <a:lnTo>
                    <a:pt x="1531" y="194"/>
                  </a:lnTo>
                  <a:lnTo>
                    <a:pt x="1408" y="168"/>
                  </a:lnTo>
                  <a:lnTo>
                    <a:pt x="1283" y="143"/>
                  </a:lnTo>
                  <a:lnTo>
                    <a:pt x="1156" y="119"/>
                  </a:lnTo>
                  <a:lnTo>
                    <a:pt x="1028" y="98"/>
                  </a:lnTo>
                  <a:lnTo>
                    <a:pt x="898" y="79"/>
                  </a:lnTo>
                  <a:lnTo>
                    <a:pt x="766" y="61"/>
                  </a:lnTo>
                  <a:lnTo>
                    <a:pt x="634" y="45"/>
                  </a:lnTo>
                  <a:lnTo>
                    <a:pt x="499" y="31"/>
                  </a:lnTo>
                  <a:lnTo>
                    <a:pt x="363" y="19"/>
                  </a:lnTo>
                  <a:lnTo>
                    <a:pt x="226" y="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1547664" y="1922955"/>
              <a:ext cx="1490736" cy="796964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41" y="16"/>
                </a:cxn>
                <a:cxn ang="0">
                  <a:pos x="19" y="38"/>
                </a:cxn>
                <a:cxn ang="0">
                  <a:pos x="4" y="66"/>
                </a:cxn>
                <a:cxn ang="0">
                  <a:pos x="0" y="97"/>
                </a:cxn>
                <a:cxn ang="0">
                  <a:pos x="6" y="124"/>
                </a:cxn>
                <a:cxn ang="0">
                  <a:pos x="21" y="143"/>
                </a:cxn>
                <a:cxn ang="0">
                  <a:pos x="44" y="153"/>
                </a:cxn>
                <a:cxn ang="0">
                  <a:pos x="462" y="174"/>
                </a:cxn>
                <a:cxn ang="0">
                  <a:pos x="990" y="229"/>
                </a:cxn>
                <a:cxn ang="0">
                  <a:pos x="1493" y="313"/>
                </a:cxn>
                <a:cxn ang="0">
                  <a:pos x="1971" y="423"/>
                </a:cxn>
                <a:cxn ang="0">
                  <a:pos x="2422" y="561"/>
                </a:cxn>
                <a:cxn ang="0">
                  <a:pos x="2846" y="725"/>
                </a:cxn>
                <a:cxn ang="0">
                  <a:pos x="3240" y="914"/>
                </a:cxn>
                <a:cxn ang="0">
                  <a:pos x="3606" y="1126"/>
                </a:cxn>
                <a:cxn ang="0">
                  <a:pos x="3879" y="1317"/>
                </a:cxn>
                <a:cxn ang="0">
                  <a:pos x="4113" y="1509"/>
                </a:cxn>
                <a:cxn ang="0">
                  <a:pos x="4328" y="1714"/>
                </a:cxn>
                <a:cxn ang="0">
                  <a:pos x="4528" y="1929"/>
                </a:cxn>
                <a:cxn ang="0">
                  <a:pos x="4717" y="2154"/>
                </a:cxn>
                <a:cxn ang="0">
                  <a:pos x="5027" y="2561"/>
                </a:cxn>
                <a:cxn ang="0">
                  <a:pos x="5329" y="2984"/>
                </a:cxn>
                <a:cxn ang="0">
                  <a:pos x="5521" y="3252"/>
                </a:cxn>
                <a:cxn ang="0">
                  <a:pos x="5730" y="3533"/>
                </a:cxn>
                <a:cxn ang="0">
                  <a:pos x="5999" y="3836"/>
                </a:cxn>
                <a:cxn ang="0">
                  <a:pos x="6295" y="4083"/>
                </a:cxn>
                <a:cxn ang="0">
                  <a:pos x="6616" y="4274"/>
                </a:cxn>
                <a:cxn ang="0">
                  <a:pos x="6959" y="4409"/>
                </a:cxn>
                <a:cxn ang="0">
                  <a:pos x="7322" y="4490"/>
                </a:cxn>
                <a:cxn ang="0">
                  <a:pos x="7701" y="4516"/>
                </a:cxn>
                <a:cxn ang="0">
                  <a:pos x="8095" y="4488"/>
                </a:cxn>
                <a:cxn ang="0">
                  <a:pos x="8405" y="4429"/>
                </a:cxn>
                <a:cxn ang="0">
                  <a:pos x="8431" y="4404"/>
                </a:cxn>
                <a:cxn ang="0">
                  <a:pos x="8447" y="4368"/>
                </a:cxn>
                <a:cxn ang="0">
                  <a:pos x="8443" y="4341"/>
                </a:cxn>
                <a:cxn ang="0">
                  <a:pos x="8327" y="4359"/>
                </a:cxn>
                <a:cxn ang="0">
                  <a:pos x="7933" y="4412"/>
                </a:cxn>
                <a:cxn ang="0">
                  <a:pos x="7552" y="4411"/>
                </a:cxn>
                <a:cxn ang="0">
                  <a:pos x="7187" y="4356"/>
                </a:cxn>
                <a:cxn ang="0">
                  <a:pos x="6841" y="4248"/>
                </a:cxn>
                <a:cxn ang="0">
                  <a:pos x="6514" y="4086"/>
                </a:cxn>
                <a:cxn ang="0">
                  <a:pos x="6211" y="3868"/>
                </a:cxn>
                <a:cxn ang="0">
                  <a:pos x="5933" y="3596"/>
                </a:cxn>
                <a:cxn ang="0">
                  <a:pos x="5695" y="3291"/>
                </a:cxn>
                <a:cxn ang="0">
                  <a:pos x="5504" y="3025"/>
                </a:cxn>
                <a:cxn ang="0">
                  <a:pos x="5277" y="2702"/>
                </a:cxn>
                <a:cxn ang="0">
                  <a:pos x="4932" y="2225"/>
                </a:cxn>
                <a:cxn ang="0">
                  <a:pos x="4703" y="1936"/>
                </a:cxn>
                <a:cxn ang="0">
                  <a:pos x="4508" y="1712"/>
                </a:cxn>
                <a:cxn ang="0">
                  <a:pos x="4300" y="1498"/>
                </a:cxn>
                <a:cxn ang="0">
                  <a:pos x="4075" y="1296"/>
                </a:cxn>
                <a:cxn ang="0">
                  <a:pos x="3831" y="1108"/>
                </a:cxn>
                <a:cxn ang="0">
                  <a:pos x="3499" y="894"/>
                </a:cxn>
                <a:cxn ang="0">
                  <a:pos x="3115" y="688"/>
                </a:cxn>
                <a:cxn ang="0">
                  <a:pos x="2701" y="508"/>
                </a:cxn>
                <a:cxn ang="0">
                  <a:pos x="2260" y="352"/>
                </a:cxn>
                <a:cxn ang="0">
                  <a:pos x="1791" y="223"/>
                </a:cxn>
                <a:cxn ang="0">
                  <a:pos x="1294" y="122"/>
                </a:cxn>
                <a:cxn ang="0">
                  <a:pos x="773" y="49"/>
                </a:cxn>
                <a:cxn ang="0">
                  <a:pos x="227" y="6"/>
                </a:cxn>
              </a:cxnLst>
              <a:rect l="0" t="0" r="r" b="b"/>
              <a:pathLst>
                <a:path w="8448" h="4516">
                  <a:moveTo>
                    <a:pt x="88" y="0"/>
                  </a:moveTo>
                  <a:lnTo>
                    <a:pt x="80" y="0"/>
                  </a:lnTo>
                  <a:lnTo>
                    <a:pt x="74" y="1"/>
                  </a:lnTo>
                  <a:lnTo>
                    <a:pt x="66" y="3"/>
                  </a:lnTo>
                  <a:lnTo>
                    <a:pt x="60" y="5"/>
                  </a:lnTo>
                  <a:lnTo>
                    <a:pt x="54" y="8"/>
                  </a:lnTo>
                  <a:lnTo>
                    <a:pt x="47" y="11"/>
                  </a:lnTo>
                  <a:lnTo>
                    <a:pt x="41" y="16"/>
                  </a:lnTo>
                  <a:lnTo>
                    <a:pt x="34" y="21"/>
                  </a:lnTo>
                  <a:lnTo>
                    <a:pt x="29" y="27"/>
                  </a:lnTo>
                  <a:lnTo>
                    <a:pt x="24" y="32"/>
                  </a:lnTo>
                  <a:lnTo>
                    <a:pt x="19" y="38"/>
                  </a:lnTo>
                  <a:lnTo>
                    <a:pt x="15" y="45"/>
                  </a:lnTo>
                  <a:lnTo>
                    <a:pt x="11" y="51"/>
                  </a:lnTo>
                  <a:lnTo>
                    <a:pt x="8" y="59"/>
                  </a:lnTo>
                  <a:lnTo>
                    <a:pt x="4" y="66"/>
                  </a:lnTo>
                  <a:lnTo>
                    <a:pt x="2" y="75"/>
                  </a:lnTo>
                  <a:lnTo>
                    <a:pt x="1" y="82"/>
                  </a:lnTo>
                  <a:lnTo>
                    <a:pt x="0" y="90"/>
                  </a:lnTo>
                  <a:lnTo>
                    <a:pt x="0" y="97"/>
                  </a:lnTo>
                  <a:lnTo>
                    <a:pt x="0" y="105"/>
                  </a:lnTo>
                  <a:lnTo>
                    <a:pt x="2" y="111"/>
                  </a:lnTo>
                  <a:lnTo>
                    <a:pt x="3" y="118"/>
                  </a:lnTo>
                  <a:lnTo>
                    <a:pt x="6" y="124"/>
                  </a:lnTo>
                  <a:lnTo>
                    <a:pt x="10" y="129"/>
                  </a:lnTo>
                  <a:lnTo>
                    <a:pt x="13" y="135"/>
                  </a:lnTo>
                  <a:lnTo>
                    <a:pt x="17" y="139"/>
                  </a:lnTo>
                  <a:lnTo>
                    <a:pt x="21" y="143"/>
                  </a:lnTo>
                  <a:lnTo>
                    <a:pt x="27" y="147"/>
                  </a:lnTo>
                  <a:lnTo>
                    <a:pt x="32" y="149"/>
                  </a:lnTo>
                  <a:lnTo>
                    <a:pt x="38" y="151"/>
                  </a:lnTo>
                  <a:lnTo>
                    <a:pt x="44" y="153"/>
                  </a:lnTo>
                  <a:lnTo>
                    <a:pt x="51" y="153"/>
                  </a:lnTo>
                  <a:lnTo>
                    <a:pt x="190" y="158"/>
                  </a:lnTo>
                  <a:lnTo>
                    <a:pt x="327" y="166"/>
                  </a:lnTo>
                  <a:lnTo>
                    <a:pt x="462" y="174"/>
                  </a:lnTo>
                  <a:lnTo>
                    <a:pt x="596" y="185"/>
                  </a:lnTo>
                  <a:lnTo>
                    <a:pt x="729" y="198"/>
                  </a:lnTo>
                  <a:lnTo>
                    <a:pt x="860" y="213"/>
                  </a:lnTo>
                  <a:lnTo>
                    <a:pt x="990" y="229"/>
                  </a:lnTo>
                  <a:lnTo>
                    <a:pt x="1118" y="247"/>
                  </a:lnTo>
                  <a:lnTo>
                    <a:pt x="1244" y="268"/>
                  </a:lnTo>
                  <a:lnTo>
                    <a:pt x="1369" y="289"/>
                  </a:lnTo>
                  <a:lnTo>
                    <a:pt x="1493" y="313"/>
                  </a:lnTo>
                  <a:lnTo>
                    <a:pt x="1615" y="337"/>
                  </a:lnTo>
                  <a:lnTo>
                    <a:pt x="1735" y="364"/>
                  </a:lnTo>
                  <a:lnTo>
                    <a:pt x="1854" y="393"/>
                  </a:lnTo>
                  <a:lnTo>
                    <a:pt x="1971" y="423"/>
                  </a:lnTo>
                  <a:lnTo>
                    <a:pt x="2086" y="455"/>
                  </a:lnTo>
                  <a:lnTo>
                    <a:pt x="2200" y="490"/>
                  </a:lnTo>
                  <a:lnTo>
                    <a:pt x="2312" y="524"/>
                  </a:lnTo>
                  <a:lnTo>
                    <a:pt x="2422" y="561"/>
                  </a:lnTo>
                  <a:lnTo>
                    <a:pt x="2531" y="600"/>
                  </a:lnTo>
                  <a:lnTo>
                    <a:pt x="2637" y="640"/>
                  </a:lnTo>
                  <a:lnTo>
                    <a:pt x="2742" y="681"/>
                  </a:lnTo>
                  <a:lnTo>
                    <a:pt x="2846" y="725"/>
                  </a:lnTo>
                  <a:lnTo>
                    <a:pt x="2947" y="769"/>
                  </a:lnTo>
                  <a:lnTo>
                    <a:pt x="3046" y="817"/>
                  </a:lnTo>
                  <a:lnTo>
                    <a:pt x="3145" y="864"/>
                  </a:lnTo>
                  <a:lnTo>
                    <a:pt x="3240" y="914"/>
                  </a:lnTo>
                  <a:lnTo>
                    <a:pt x="3335" y="964"/>
                  </a:lnTo>
                  <a:lnTo>
                    <a:pt x="3427" y="1017"/>
                  </a:lnTo>
                  <a:lnTo>
                    <a:pt x="3517" y="1071"/>
                  </a:lnTo>
                  <a:lnTo>
                    <a:pt x="3606" y="1126"/>
                  </a:lnTo>
                  <a:lnTo>
                    <a:pt x="3692" y="1183"/>
                  </a:lnTo>
                  <a:lnTo>
                    <a:pt x="3756" y="1226"/>
                  </a:lnTo>
                  <a:lnTo>
                    <a:pt x="3818" y="1271"/>
                  </a:lnTo>
                  <a:lnTo>
                    <a:pt x="3879" y="1317"/>
                  </a:lnTo>
                  <a:lnTo>
                    <a:pt x="3939" y="1363"/>
                  </a:lnTo>
                  <a:lnTo>
                    <a:pt x="3998" y="1411"/>
                  </a:lnTo>
                  <a:lnTo>
                    <a:pt x="4056" y="1460"/>
                  </a:lnTo>
                  <a:lnTo>
                    <a:pt x="4113" y="1509"/>
                  </a:lnTo>
                  <a:lnTo>
                    <a:pt x="4167" y="1558"/>
                  </a:lnTo>
                  <a:lnTo>
                    <a:pt x="4222" y="1610"/>
                  </a:lnTo>
                  <a:lnTo>
                    <a:pt x="4276" y="1661"/>
                  </a:lnTo>
                  <a:lnTo>
                    <a:pt x="4328" y="1714"/>
                  </a:lnTo>
                  <a:lnTo>
                    <a:pt x="4379" y="1766"/>
                  </a:lnTo>
                  <a:lnTo>
                    <a:pt x="4430" y="1820"/>
                  </a:lnTo>
                  <a:lnTo>
                    <a:pt x="4479" y="1875"/>
                  </a:lnTo>
                  <a:lnTo>
                    <a:pt x="4528" y="1929"/>
                  </a:lnTo>
                  <a:lnTo>
                    <a:pt x="4577" y="1985"/>
                  </a:lnTo>
                  <a:lnTo>
                    <a:pt x="4624" y="2041"/>
                  </a:lnTo>
                  <a:lnTo>
                    <a:pt x="4671" y="2096"/>
                  </a:lnTo>
                  <a:lnTo>
                    <a:pt x="4717" y="2154"/>
                  </a:lnTo>
                  <a:lnTo>
                    <a:pt x="4763" y="2211"/>
                  </a:lnTo>
                  <a:lnTo>
                    <a:pt x="4853" y="2327"/>
                  </a:lnTo>
                  <a:lnTo>
                    <a:pt x="4941" y="2443"/>
                  </a:lnTo>
                  <a:lnTo>
                    <a:pt x="5027" y="2561"/>
                  </a:lnTo>
                  <a:lnTo>
                    <a:pt x="5112" y="2680"/>
                  </a:lnTo>
                  <a:lnTo>
                    <a:pt x="5197" y="2798"/>
                  </a:lnTo>
                  <a:lnTo>
                    <a:pt x="5282" y="2917"/>
                  </a:lnTo>
                  <a:lnTo>
                    <a:pt x="5329" y="2984"/>
                  </a:lnTo>
                  <a:lnTo>
                    <a:pt x="5377" y="3052"/>
                  </a:lnTo>
                  <a:lnTo>
                    <a:pt x="5424" y="3119"/>
                  </a:lnTo>
                  <a:lnTo>
                    <a:pt x="5472" y="3186"/>
                  </a:lnTo>
                  <a:lnTo>
                    <a:pt x="5521" y="3252"/>
                  </a:lnTo>
                  <a:lnTo>
                    <a:pt x="5569" y="3319"/>
                  </a:lnTo>
                  <a:lnTo>
                    <a:pt x="5618" y="3384"/>
                  </a:lnTo>
                  <a:lnTo>
                    <a:pt x="5666" y="3449"/>
                  </a:lnTo>
                  <a:lnTo>
                    <a:pt x="5730" y="3533"/>
                  </a:lnTo>
                  <a:lnTo>
                    <a:pt x="5794" y="3614"/>
                  </a:lnTo>
                  <a:lnTo>
                    <a:pt x="5860" y="3692"/>
                  </a:lnTo>
                  <a:lnTo>
                    <a:pt x="5929" y="3766"/>
                  </a:lnTo>
                  <a:lnTo>
                    <a:pt x="5999" y="3836"/>
                  </a:lnTo>
                  <a:lnTo>
                    <a:pt x="6070" y="3903"/>
                  </a:lnTo>
                  <a:lnTo>
                    <a:pt x="6144" y="3966"/>
                  </a:lnTo>
                  <a:lnTo>
                    <a:pt x="6218" y="4026"/>
                  </a:lnTo>
                  <a:lnTo>
                    <a:pt x="6295" y="4083"/>
                  </a:lnTo>
                  <a:lnTo>
                    <a:pt x="6374" y="4135"/>
                  </a:lnTo>
                  <a:lnTo>
                    <a:pt x="6453" y="4185"/>
                  </a:lnTo>
                  <a:lnTo>
                    <a:pt x="6533" y="4231"/>
                  </a:lnTo>
                  <a:lnTo>
                    <a:pt x="6616" y="4274"/>
                  </a:lnTo>
                  <a:lnTo>
                    <a:pt x="6700" y="4312"/>
                  </a:lnTo>
                  <a:lnTo>
                    <a:pt x="6785" y="4349"/>
                  </a:lnTo>
                  <a:lnTo>
                    <a:pt x="6872" y="4381"/>
                  </a:lnTo>
                  <a:lnTo>
                    <a:pt x="6959" y="4409"/>
                  </a:lnTo>
                  <a:lnTo>
                    <a:pt x="7048" y="4434"/>
                  </a:lnTo>
                  <a:lnTo>
                    <a:pt x="7138" y="4457"/>
                  </a:lnTo>
                  <a:lnTo>
                    <a:pt x="7229" y="4475"/>
                  </a:lnTo>
                  <a:lnTo>
                    <a:pt x="7322" y="4490"/>
                  </a:lnTo>
                  <a:lnTo>
                    <a:pt x="7415" y="4502"/>
                  </a:lnTo>
                  <a:lnTo>
                    <a:pt x="7510" y="4510"/>
                  </a:lnTo>
                  <a:lnTo>
                    <a:pt x="7605" y="4515"/>
                  </a:lnTo>
                  <a:lnTo>
                    <a:pt x="7701" y="4516"/>
                  </a:lnTo>
                  <a:lnTo>
                    <a:pt x="7798" y="4514"/>
                  </a:lnTo>
                  <a:lnTo>
                    <a:pt x="7896" y="4508"/>
                  </a:lnTo>
                  <a:lnTo>
                    <a:pt x="7995" y="4500"/>
                  </a:lnTo>
                  <a:lnTo>
                    <a:pt x="8095" y="4488"/>
                  </a:lnTo>
                  <a:lnTo>
                    <a:pt x="8195" y="4472"/>
                  </a:lnTo>
                  <a:lnTo>
                    <a:pt x="8296" y="4454"/>
                  </a:lnTo>
                  <a:lnTo>
                    <a:pt x="8399" y="4431"/>
                  </a:lnTo>
                  <a:lnTo>
                    <a:pt x="8405" y="4429"/>
                  </a:lnTo>
                  <a:lnTo>
                    <a:pt x="8412" y="4425"/>
                  </a:lnTo>
                  <a:lnTo>
                    <a:pt x="8418" y="4419"/>
                  </a:lnTo>
                  <a:lnTo>
                    <a:pt x="8426" y="4412"/>
                  </a:lnTo>
                  <a:lnTo>
                    <a:pt x="8431" y="4404"/>
                  </a:lnTo>
                  <a:lnTo>
                    <a:pt x="8436" y="4396"/>
                  </a:lnTo>
                  <a:lnTo>
                    <a:pt x="8441" y="4386"/>
                  </a:lnTo>
                  <a:lnTo>
                    <a:pt x="8445" y="4377"/>
                  </a:lnTo>
                  <a:lnTo>
                    <a:pt x="8447" y="4368"/>
                  </a:lnTo>
                  <a:lnTo>
                    <a:pt x="8448" y="4359"/>
                  </a:lnTo>
                  <a:lnTo>
                    <a:pt x="8447" y="4352"/>
                  </a:lnTo>
                  <a:lnTo>
                    <a:pt x="8446" y="4347"/>
                  </a:lnTo>
                  <a:lnTo>
                    <a:pt x="8443" y="4341"/>
                  </a:lnTo>
                  <a:lnTo>
                    <a:pt x="8439" y="4338"/>
                  </a:lnTo>
                  <a:lnTo>
                    <a:pt x="8433" y="4337"/>
                  </a:lnTo>
                  <a:lnTo>
                    <a:pt x="8427" y="4338"/>
                  </a:lnTo>
                  <a:lnTo>
                    <a:pt x="8327" y="4359"/>
                  </a:lnTo>
                  <a:lnTo>
                    <a:pt x="8227" y="4378"/>
                  </a:lnTo>
                  <a:lnTo>
                    <a:pt x="8129" y="4392"/>
                  </a:lnTo>
                  <a:lnTo>
                    <a:pt x="8030" y="4403"/>
                  </a:lnTo>
                  <a:lnTo>
                    <a:pt x="7933" y="4412"/>
                  </a:lnTo>
                  <a:lnTo>
                    <a:pt x="7836" y="4416"/>
                  </a:lnTo>
                  <a:lnTo>
                    <a:pt x="7741" y="4418"/>
                  </a:lnTo>
                  <a:lnTo>
                    <a:pt x="7647" y="4416"/>
                  </a:lnTo>
                  <a:lnTo>
                    <a:pt x="7552" y="4411"/>
                  </a:lnTo>
                  <a:lnTo>
                    <a:pt x="7459" y="4402"/>
                  </a:lnTo>
                  <a:lnTo>
                    <a:pt x="7368" y="4391"/>
                  </a:lnTo>
                  <a:lnTo>
                    <a:pt x="7277" y="4376"/>
                  </a:lnTo>
                  <a:lnTo>
                    <a:pt x="7187" y="4356"/>
                  </a:lnTo>
                  <a:lnTo>
                    <a:pt x="7099" y="4335"/>
                  </a:lnTo>
                  <a:lnTo>
                    <a:pt x="7011" y="4309"/>
                  </a:lnTo>
                  <a:lnTo>
                    <a:pt x="6926" y="4280"/>
                  </a:lnTo>
                  <a:lnTo>
                    <a:pt x="6841" y="4248"/>
                  </a:lnTo>
                  <a:lnTo>
                    <a:pt x="6757" y="4213"/>
                  </a:lnTo>
                  <a:lnTo>
                    <a:pt x="6675" y="4174"/>
                  </a:lnTo>
                  <a:lnTo>
                    <a:pt x="6593" y="4131"/>
                  </a:lnTo>
                  <a:lnTo>
                    <a:pt x="6514" y="4086"/>
                  </a:lnTo>
                  <a:lnTo>
                    <a:pt x="6436" y="4037"/>
                  </a:lnTo>
                  <a:lnTo>
                    <a:pt x="6360" y="3984"/>
                  </a:lnTo>
                  <a:lnTo>
                    <a:pt x="6285" y="3927"/>
                  </a:lnTo>
                  <a:lnTo>
                    <a:pt x="6211" y="3868"/>
                  </a:lnTo>
                  <a:lnTo>
                    <a:pt x="6139" y="3805"/>
                  </a:lnTo>
                  <a:lnTo>
                    <a:pt x="6069" y="3739"/>
                  </a:lnTo>
                  <a:lnTo>
                    <a:pt x="6001" y="3669"/>
                  </a:lnTo>
                  <a:lnTo>
                    <a:pt x="5933" y="3596"/>
                  </a:lnTo>
                  <a:lnTo>
                    <a:pt x="5868" y="3519"/>
                  </a:lnTo>
                  <a:lnTo>
                    <a:pt x="5805" y="3439"/>
                  </a:lnTo>
                  <a:lnTo>
                    <a:pt x="5744" y="3355"/>
                  </a:lnTo>
                  <a:lnTo>
                    <a:pt x="5695" y="3291"/>
                  </a:lnTo>
                  <a:lnTo>
                    <a:pt x="5647" y="3225"/>
                  </a:lnTo>
                  <a:lnTo>
                    <a:pt x="5599" y="3159"/>
                  </a:lnTo>
                  <a:lnTo>
                    <a:pt x="5551" y="3091"/>
                  </a:lnTo>
                  <a:lnTo>
                    <a:pt x="5504" y="3025"/>
                  </a:lnTo>
                  <a:lnTo>
                    <a:pt x="5456" y="2957"/>
                  </a:lnTo>
                  <a:lnTo>
                    <a:pt x="5408" y="2890"/>
                  </a:lnTo>
                  <a:lnTo>
                    <a:pt x="5361" y="2822"/>
                  </a:lnTo>
                  <a:lnTo>
                    <a:pt x="5277" y="2702"/>
                  </a:lnTo>
                  <a:lnTo>
                    <a:pt x="5193" y="2582"/>
                  </a:lnTo>
                  <a:lnTo>
                    <a:pt x="5107" y="2462"/>
                  </a:lnTo>
                  <a:lnTo>
                    <a:pt x="5020" y="2343"/>
                  </a:lnTo>
                  <a:lnTo>
                    <a:pt x="4932" y="2225"/>
                  </a:lnTo>
                  <a:lnTo>
                    <a:pt x="4842" y="2108"/>
                  </a:lnTo>
                  <a:lnTo>
                    <a:pt x="4796" y="2050"/>
                  </a:lnTo>
                  <a:lnTo>
                    <a:pt x="4750" y="1993"/>
                  </a:lnTo>
                  <a:lnTo>
                    <a:pt x="4703" y="1936"/>
                  </a:lnTo>
                  <a:lnTo>
                    <a:pt x="4656" y="1879"/>
                  </a:lnTo>
                  <a:lnTo>
                    <a:pt x="4608" y="1823"/>
                  </a:lnTo>
                  <a:lnTo>
                    <a:pt x="4558" y="1767"/>
                  </a:lnTo>
                  <a:lnTo>
                    <a:pt x="4508" y="1712"/>
                  </a:lnTo>
                  <a:lnTo>
                    <a:pt x="4458" y="1658"/>
                  </a:lnTo>
                  <a:lnTo>
                    <a:pt x="4406" y="1603"/>
                  </a:lnTo>
                  <a:lnTo>
                    <a:pt x="4354" y="1551"/>
                  </a:lnTo>
                  <a:lnTo>
                    <a:pt x="4300" y="1498"/>
                  </a:lnTo>
                  <a:lnTo>
                    <a:pt x="4246" y="1447"/>
                  </a:lnTo>
                  <a:lnTo>
                    <a:pt x="4190" y="1395"/>
                  </a:lnTo>
                  <a:lnTo>
                    <a:pt x="4133" y="1345"/>
                  </a:lnTo>
                  <a:lnTo>
                    <a:pt x="4075" y="1296"/>
                  </a:lnTo>
                  <a:lnTo>
                    <a:pt x="4015" y="1247"/>
                  </a:lnTo>
                  <a:lnTo>
                    <a:pt x="3955" y="1200"/>
                  </a:lnTo>
                  <a:lnTo>
                    <a:pt x="3894" y="1153"/>
                  </a:lnTo>
                  <a:lnTo>
                    <a:pt x="3831" y="1108"/>
                  </a:lnTo>
                  <a:lnTo>
                    <a:pt x="3767" y="1063"/>
                  </a:lnTo>
                  <a:lnTo>
                    <a:pt x="3679" y="1005"/>
                  </a:lnTo>
                  <a:lnTo>
                    <a:pt x="3590" y="948"/>
                  </a:lnTo>
                  <a:lnTo>
                    <a:pt x="3499" y="894"/>
                  </a:lnTo>
                  <a:lnTo>
                    <a:pt x="3405" y="840"/>
                  </a:lnTo>
                  <a:lnTo>
                    <a:pt x="3311" y="788"/>
                  </a:lnTo>
                  <a:lnTo>
                    <a:pt x="3214" y="737"/>
                  </a:lnTo>
                  <a:lnTo>
                    <a:pt x="3115" y="688"/>
                  </a:lnTo>
                  <a:lnTo>
                    <a:pt x="3014" y="641"/>
                  </a:lnTo>
                  <a:lnTo>
                    <a:pt x="2913" y="595"/>
                  </a:lnTo>
                  <a:lnTo>
                    <a:pt x="2807" y="551"/>
                  </a:lnTo>
                  <a:lnTo>
                    <a:pt x="2701" y="508"/>
                  </a:lnTo>
                  <a:lnTo>
                    <a:pt x="2594" y="466"/>
                  </a:lnTo>
                  <a:lnTo>
                    <a:pt x="2484" y="426"/>
                  </a:lnTo>
                  <a:lnTo>
                    <a:pt x="2372" y="389"/>
                  </a:lnTo>
                  <a:lnTo>
                    <a:pt x="2260" y="352"/>
                  </a:lnTo>
                  <a:lnTo>
                    <a:pt x="2145" y="317"/>
                  </a:lnTo>
                  <a:lnTo>
                    <a:pt x="2028" y="284"/>
                  </a:lnTo>
                  <a:lnTo>
                    <a:pt x="1911" y="253"/>
                  </a:lnTo>
                  <a:lnTo>
                    <a:pt x="1791" y="223"/>
                  </a:lnTo>
                  <a:lnTo>
                    <a:pt x="1668" y="195"/>
                  </a:lnTo>
                  <a:lnTo>
                    <a:pt x="1545" y="169"/>
                  </a:lnTo>
                  <a:lnTo>
                    <a:pt x="1421" y="144"/>
                  </a:lnTo>
                  <a:lnTo>
                    <a:pt x="1294" y="122"/>
                  </a:lnTo>
                  <a:lnTo>
                    <a:pt x="1166" y="100"/>
                  </a:lnTo>
                  <a:lnTo>
                    <a:pt x="1036" y="82"/>
                  </a:lnTo>
                  <a:lnTo>
                    <a:pt x="905" y="65"/>
                  </a:lnTo>
                  <a:lnTo>
                    <a:pt x="773" y="49"/>
                  </a:lnTo>
                  <a:lnTo>
                    <a:pt x="639" y="35"/>
                  </a:lnTo>
                  <a:lnTo>
                    <a:pt x="504" y="24"/>
                  </a:lnTo>
                  <a:lnTo>
                    <a:pt x="366" y="14"/>
                  </a:lnTo>
                  <a:lnTo>
                    <a:pt x="227" y="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A286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1742936" y="1484784"/>
              <a:ext cx="704885" cy="482624"/>
            </a:xfrm>
            <a:custGeom>
              <a:avLst/>
              <a:gdLst/>
              <a:ahLst/>
              <a:cxnLst>
                <a:cxn ang="0">
                  <a:pos x="3313" y="1767"/>
                </a:cxn>
                <a:cxn ang="0">
                  <a:pos x="3905" y="728"/>
                </a:cxn>
                <a:cxn ang="0">
                  <a:pos x="2163" y="54"/>
                </a:cxn>
                <a:cxn ang="0">
                  <a:pos x="1767" y="748"/>
                </a:cxn>
                <a:cxn ang="0">
                  <a:pos x="1437" y="1327"/>
                </a:cxn>
                <a:cxn ang="0">
                  <a:pos x="1349" y="1182"/>
                </a:cxn>
                <a:cxn ang="0">
                  <a:pos x="1226" y="1055"/>
                </a:cxn>
                <a:cxn ang="0">
                  <a:pos x="1077" y="950"/>
                </a:cxn>
                <a:cxn ang="0">
                  <a:pos x="911" y="876"/>
                </a:cxn>
                <a:cxn ang="0">
                  <a:pos x="706" y="836"/>
                </a:cxn>
                <a:cxn ang="0">
                  <a:pos x="473" y="862"/>
                </a:cxn>
                <a:cxn ang="0">
                  <a:pos x="269" y="957"/>
                </a:cxn>
                <a:cxn ang="0">
                  <a:pos x="111" y="1109"/>
                </a:cxn>
                <a:cxn ang="0">
                  <a:pos x="17" y="1311"/>
                </a:cxn>
                <a:cxn ang="0">
                  <a:pos x="5" y="1534"/>
                </a:cxn>
                <a:cxn ang="0">
                  <a:pos x="73" y="1743"/>
                </a:cxn>
                <a:cxn ang="0">
                  <a:pos x="209" y="1920"/>
                </a:cxn>
                <a:cxn ang="0">
                  <a:pos x="402" y="2047"/>
                </a:cxn>
                <a:cxn ang="0">
                  <a:pos x="629" y="2110"/>
                </a:cxn>
                <a:cxn ang="0">
                  <a:pos x="853" y="2106"/>
                </a:cxn>
                <a:cxn ang="0">
                  <a:pos x="1077" y="2049"/>
                </a:cxn>
                <a:cxn ang="0">
                  <a:pos x="1274" y="1939"/>
                </a:cxn>
                <a:cxn ang="0">
                  <a:pos x="1420" y="1781"/>
                </a:cxn>
                <a:cxn ang="0">
                  <a:pos x="1551" y="1547"/>
                </a:cxn>
                <a:cxn ang="0">
                  <a:pos x="1806" y="1098"/>
                </a:cxn>
                <a:cxn ang="0">
                  <a:pos x="2020" y="1010"/>
                </a:cxn>
                <a:cxn ang="0">
                  <a:pos x="2826" y="1257"/>
                </a:cxn>
                <a:cxn ang="0">
                  <a:pos x="3269" y="1435"/>
                </a:cxn>
                <a:cxn ang="0">
                  <a:pos x="2976" y="1951"/>
                </a:cxn>
                <a:cxn ang="0">
                  <a:pos x="2887" y="1806"/>
                </a:cxn>
                <a:cxn ang="0">
                  <a:pos x="2764" y="1678"/>
                </a:cxn>
                <a:cxn ang="0">
                  <a:pos x="2614" y="1572"/>
                </a:cxn>
                <a:cxn ang="0">
                  <a:pos x="2447" y="1496"/>
                </a:cxn>
                <a:cxn ang="0">
                  <a:pos x="2244" y="1458"/>
                </a:cxn>
                <a:cxn ang="0">
                  <a:pos x="2010" y="1484"/>
                </a:cxn>
                <a:cxn ang="0">
                  <a:pos x="1807" y="1578"/>
                </a:cxn>
                <a:cxn ang="0">
                  <a:pos x="1649" y="1731"/>
                </a:cxn>
                <a:cxn ang="0">
                  <a:pos x="1556" y="1933"/>
                </a:cxn>
                <a:cxn ang="0">
                  <a:pos x="1543" y="2156"/>
                </a:cxn>
                <a:cxn ang="0">
                  <a:pos x="1611" y="2365"/>
                </a:cxn>
                <a:cxn ang="0">
                  <a:pos x="1748" y="2541"/>
                </a:cxn>
                <a:cxn ang="0">
                  <a:pos x="1941" y="2669"/>
                </a:cxn>
                <a:cxn ang="0">
                  <a:pos x="2161" y="2730"/>
                </a:cxn>
                <a:cxn ang="0">
                  <a:pos x="2371" y="2729"/>
                </a:cxn>
                <a:cxn ang="0">
                  <a:pos x="2585" y="2681"/>
                </a:cxn>
                <a:cxn ang="0">
                  <a:pos x="2780" y="2585"/>
                </a:cxn>
                <a:cxn ang="0">
                  <a:pos x="2932" y="2441"/>
                </a:cxn>
                <a:cxn ang="0">
                  <a:pos x="3568" y="911"/>
                </a:cxn>
                <a:cxn ang="0">
                  <a:pos x="3383" y="947"/>
                </a:cxn>
                <a:cxn ang="0">
                  <a:pos x="2573" y="708"/>
                </a:cxn>
                <a:cxn ang="0">
                  <a:pos x="2121" y="545"/>
                </a:cxn>
                <a:cxn ang="0">
                  <a:pos x="2378" y="546"/>
                </a:cxn>
                <a:cxn ang="0">
                  <a:pos x="2653" y="630"/>
                </a:cxn>
                <a:cxn ang="0">
                  <a:pos x="3223" y="805"/>
                </a:cxn>
              </a:cxnLst>
              <a:rect l="0" t="0" r="r" b="b"/>
              <a:pathLst>
                <a:path w="3997" h="2736">
                  <a:moveTo>
                    <a:pt x="2996" y="2324"/>
                  </a:moveTo>
                  <a:lnTo>
                    <a:pt x="3007" y="2304"/>
                  </a:lnTo>
                  <a:lnTo>
                    <a:pt x="3039" y="2248"/>
                  </a:lnTo>
                  <a:lnTo>
                    <a:pt x="3088" y="2161"/>
                  </a:lnTo>
                  <a:lnTo>
                    <a:pt x="3153" y="2049"/>
                  </a:lnTo>
                  <a:lnTo>
                    <a:pt x="3229" y="1915"/>
                  </a:lnTo>
                  <a:lnTo>
                    <a:pt x="3313" y="1767"/>
                  </a:lnTo>
                  <a:lnTo>
                    <a:pt x="3403" y="1608"/>
                  </a:lnTo>
                  <a:lnTo>
                    <a:pt x="3498" y="1444"/>
                  </a:lnTo>
                  <a:lnTo>
                    <a:pt x="3591" y="1280"/>
                  </a:lnTo>
                  <a:lnTo>
                    <a:pt x="3681" y="1121"/>
                  </a:lnTo>
                  <a:lnTo>
                    <a:pt x="3765" y="973"/>
                  </a:lnTo>
                  <a:lnTo>
                    <a:pt x="3842" y="840"/>
                  </a:lnTo>
                  <a:lnTo>
                    <a:pt x="3905" y="728"/>
                  </a:lnTo>
                  <a:lnTo>
                    <a:pt x="3954" y="641"/>
                  </a:lnTo>
                  <a:lnTo>
                    <a:pt x="3986" y="585"/>
                  </a:lnTo>
                  <a:lnTo>
                    <a:pt x="3997" y="566"/>
                  </a:lnTo>
                  <a:lnTo>
                    <a:pt x="3964" y="555"/>
                  </a:lnTo>
                  <a:lnTo>
                    <a:pt x="2193" y="0"/>
                  </a:lnTo>
                  <a:lnTo>
                    <a:pt x="2185" y="14"/>
                  </a:lnTo>
                  <a:lnTo>
                    <a:pt x="2163" y="54"/>
                  </a:lnTo>
                  <a:lnTo>
                    <a:pt x="2128" y="115"/>
                  </a:lnTo>
                  <a:lnTo>
                    <a:pt x="2083" y="194"/>
                  </a:lnTo>
                  <a:lnTo>
                    <a:pt x="2028" y="289"/>
                  </a:lnTo>
                  <a:lnTo>
                    <a:pt x="1968" y="396"/>
                  </a:lnTo>
                  <a:lnTo>
                    <a:pt x="1903" y="509"/>
                  </a:lnTo>
                  <a:lnTo>
                    <a:pt x="1836" y="628"/>
                  </a:lnTo>
                  <a:lnTo>
                    <a:pt x="1767" y="748"/>
                  </a:lnTo>
                  <a:lnTo>
                    <a:pt x="1699" y="866"/>
                  </a:lnTo>
                  <a:lnTo>
                    <a:pt x="1636" y="978"/>
                  </a:lnTo>
                  <a:lnTo>
                    <a:pt x="1577" y="1081"/>
                  </a:lnTo>
                  <a:lnTo>
                    <a:pt x="1527" y="1170"/>
                  </a:lnTo>
                  <a:lnTo>
                    <a:pt x="1485" y="1243"/>
                  </a:lnTo>
                  <a:lnTo>
                    <a:pt x="1454" y="1297"/>
                  </a:lnTo>
                  <a:lnTo>
                    <a:pt x="1437" y="1327"/>
                  </a:lnTo>
                  <a:lnTo>
                    <a:pt x="1426" y="1306"/>
                  </a:lnTo>
                  <a:lnTo>
                    <a:pt x="1416" y="1285"/>
                  </a:lnTo>
                  <a:lnTo>
                    <a:pt x="1404" y="1264"/>
                  </a:lnTo>
                  <a:lnTo>
                    <a:pt x="1391" y="1243"/>
                  </a:lnTo>
                  <a:lnTo>
                    <a:pt x="1378" y="1223"/>
                  </a:lnTo>
                  <a:lnTo>
                    <a:pt x="1364" y="1203"/>
                  </a:lnTo>
                  <a:lnTo>
                    <a:pt x="1349" y="1182"/>
                  </a:lnTo>
                  <a:lnTo>
                    <a:pt x="1333" y="1163"/>
                  </a:lnTo>
                  <a:lnTo>
                    <a:pt x="1317" y="1144"/>
                  </a:lnTo>
                  <a:lnTo>
                    <a:pt x="1300" y="1126"/>
                  </a:lnTo>
                  <a:lnTo>
                    <a:pt x="1283" y="1107"/>
                  </a:lnTo>
                  <a:lnTo>
                    <a:pt x="1264" y="1089"/>
                  </a:lnTo>
                  <a:lnTo>
                    <a:pt x="1246" y="1072"/>
                  </a:lnTo>
                  <a:lnTo>
                    <a:pt x="1226" y="1055"/>
                  </a:lnTo>
                  <a:lnTo>
                    <a:pt x="1207" y="1038"/>
                  </a:lnTo>
                  <a:lnTo>
                    <a:pt x="1186" y="1022"/>
                  </a:lnTo>
                  <a:lnTo>
                    <a:pt x="1166" y="1007"/>
                  </a:lnTo>
                  <a:lnTo>
                    <a:pt x="1144" y="992"/>
                  </a:lnTo>
                  <a:lnTo>
                    <a:pt x="1122" y="977"/>
                  </a:lnTo>
                  <a:lnTo>
                    <a:pt x="1100" y="963"/>
                  </a:lnTo>
                  <a:lnTo>
                    <a:pt x="1077" y="950"/>
                  </a:lnTo>
                  <a:lnTo>
                    <a:pt x="1054" y="937"/>
                  </a:lnTo>
                  <a:lnTo>
                    <a:pt x="1031" y="925"/>
                  </a:lnTo>
                  <a:lnTo>
                    <a:pt x="1007" y="913"/>
                  </a:lnTo>
                  <a:lnTo>
                    <a:pt x="984" y="904"/>
                  </a:lnTo>
                  <a:lnTo>
                    <a:pt x="960" y="893"/>
                  </a:lnTo>
                  <a:lnTo>
                    <a:pt x="935" y="884"/>
                  </a:lnTo>
                  <a:lnTo>
                    <a:pt x="911" y="876"/>
                  </a:lnTo>
                  <a:lnTo>
                    <a:pt x="886" y="867"/>
                  </a:lnTo>
                  <a:lnTo>
                    <a:pt x="860" y="861"/>
                  </a:lnTo>
                  <a:lnTo>
                    <a:pt x="836" y="854"/>
                  </a:lnTo>
                  <a:lnTo>
                    <a:pt x="810" y="849"/>
                  </a:lnTo>
                  <a:lnTo>
                    <a:pt x="776" y="844"/>
                  </a:lnTo>
                  <a:lnTo>
                    <a:pt x="740" y="839"/>
                  </a:lnTo>
                  <a:lnTo>
                    <a:pt x="706" y="836"/>
                  </a:lnTo>
                  <a:lnTo>
                    <a:pt x="672" y="835"/>
                  </a:lnTo>
                  <a:lnTo>
                    <a:pt x="638" y="836"/>
                  </a:lnTo>
                  <a:lnTo>
                    <a:pt x="603" y="838"/>
                  </a:lnTo>
                  <a:lnTo>
                    <a:pt x="570" y="842"/>
                  </a:lnTo>
                  <a:lnTo>
                    <a:pt x="537" y="847"/>
                  </a:lnTo>
                  <a:lnTo>
                    <a:pt x="505" y="854"/>
                  </a:lnTo>
                  <a:lnTo>
                    <a:pt x="473" y="862"/>
                  </a:lnTo>
                  <a:lnTo>
                    <a:pt x="441" y="872"/>
                  </a:lnTo>
                  <a:lnTo>
                    <a:pt x="410" y="882"/>
                  </a:lnTo>
                  <a:lnTo>
                    <a:pt x="380" y="895"/>
                  </a:lnTo>
                  <a:lnTo>
                    <a:pt x="351" y="908"/>
                  </a:lnTo>
                  <a:lnTo>
                    <a:pt x="323" y="923"/>
                  </a:lnTo>
                  <a:lnTo>
                    <a:pt x="296" y="939"/>
                  </a:lnTo>
                  <a:lnTo>
                    <a:pt x="269" y="957"/>
                  </a:lnTo>
                  <a:lnTo>
                    <a:pt x="243" y="976"/>
                  </a:lnTo>
                  <a:lnTo>
                    <a:pt x="219" y="995"/>
                  </a:lnTo>
                  <a:lnTo>
                    <a:pt x="194" y="1016"/>
                  </a:lnTo>
                  <a:lnTo>
                    <a:pt x="171" y="1038"/>
                  </a:lnTo>
                  <a:lnTo>
                    <a:pt x="150" y="1061"/>
                  </a:lnTo>
                  <a:lnTo>
                    <a:pt x="130" y="1085"/>
                  </a:lnTo>
                  <a:lnTo>
                    <a:pt x="111" y="1109"/>
                  </a:lnTo>
                  <a:lnTo>
                    <a:pt x="93" y="1136"/>
                  </a:lnTo>
                  <a:lnTo>
                    <a:pt x="77" y="1163"/>
                  </a:lnTo>
                  <a:lnTo>
                    <a:pt x="62" y="1191"/>
                  </a:lnTo>
                  <a:lnTo>
                    <a:pt x="48" y="1220"/>
                  </a:lnTo>
                  <a:lnTo>
                    <a:pt x="36" y="1249"/>
                  </a:lnTo>
                  <a:lnTo>
                    <a:pt x="27" y="1280"/>
                  </a:lnTo>
                  <a:lnTo>
                    <a:pt x="17" y="1311"/>
                  </a:lnTo>
                  <a:lnTo>
                    <a:pt x="11" y="1343"/>
                  </a:lnTo>
                  <a:lnTo>
                    <a:pt x="5" y="1375"/>
                  </a:lnTo>
                  <a:lnTo>
                    <a:pt x="1" y="1408"/>
                  </a:lnTo>
                  <a:lnTo>
                    <a:pt x="0" y="1440"/>
                  </a:lnTo>
                  <a:lnTo>
                    <a:pt x="0" y="1472"/>
                  </a:lnTo>
                  <a:lnTo>
                    <a:pt x="1" y="1503"/>
                  </a:lnTo>
                  <a:lnTo>
                    <a:pt x="5" y="1534"/>
                  </a:lnTo>
                  <a:lnTo>
                    <a:pt x="10" y="1566"/>
                  </a:lnTo>
                  <a:lnTo>
                    <a:pt x="17" y="1596"/>
                  </a:lnTo>
                  <a:lnTo>
                    <a:pt x="25" y="1627"/>
                  </a:lnTo>
                  <a:lnTo>
                    <a:pt x="34" y="1656"/>
                  </a:lnTo>
                  <a:lnTo>
                    <a:pt x="46" y="1686"/>
                  </a:lnTo>
                  <a:lnTo>
                    <a:pt x="59" y="1715"/>
                  </a:lnTo>
                  <a:lnTo>
                    <a:pt x="73" y="1743"/>
                  </a:lnTo>
                  <a:lnTo>
                    <a:pt x="88" y="1771"/>
                  </a:lnTo>
                  <a:lnTo>
                    <a:pt x="105" y="1798"/>
                  </a:lnTo>
                  <a:lnTo>
                    <a:pt x="123" y="1823"/>
                  </a:lnTo>
                  <a:lnTo>
                    <a:pt x="144" y="1849"/>
                  </a:lnTo>
                  <a:lnTo>
                    <a:pt x="164" y="1873"/>
                  </a:lnTo>
                  <a:lnTo>
                    <a:pt x="186" y="1897"/>
                  </a:lnTo>
                  <a:lnTo>
                    <a:pt x="209" y="1920"/>
                  </a:lnTo>
                  <a:lnTo>
                    <a:pt x="234" y="1941"/>
                  </a:lnTo>
                  <a:lnTo>
                    <a:pt x="259" y="1962"/>
                  </a:lnTo>
                  <a:lnTo>
                    <a:pt x="286" y="1981"/>
                  </a:lnTo>
                  <a:lnTo>
                    <a:pt x="314" y="1999"/>
                  </a:lnTo>
                  <a:lnTo>
                    <a:pt x="342" y="2016"/>
                  </a:lnTo>
                  <a:lnTo>
                    <a:pt x="372" y="2032"/>
                  </a:lnTo>
                  <a:lnTo>
                    <a:pt x="402" y="2047"/>
                  </a:lnTo>
                  <a:lnTo>
                    <a:pt x="434" y="2060"/>
                  </a:lnTo>
                  <a:lnTo>
                    <a:pt x="466" y="2073"/>
                  </a:lnTo>
                  <a:lnTo>
                    <a:pt x="499" y="2083"/>
                  </a:lnTo>
                  <a:lnTo>
                    <a:pt x="534" y="2093"/>
                  </a:lnTo>
                  <a:lnTo>
                    <a:pt x="568" y="2100"/>
                  </a:lnTo>
                  <a:lnTo>
                    <a:pt x="598" y="2105"/>
                  </a:lnTo>
                  <a:lnTo>
                    <a:pt x="629" y="2110"/>
                  </a:lnTo>
                  <a:lnTo>
                    <a:pt x="660" y="2112"/>
                  </a:lnTo>
                  <a:lnTo>
                    <a:pt x="691" y="2114"/>
                  </a:lnTo>
                  <a:lnTo>
                    <a:pt x="723" y="2115"/>
                  </a:lnTo>
                  <a:lnTo>
                    <a:pt x="755" y="2114"/>
                  </a:lnTo>
                  <a:lnTo>
                    <a:pt x="788" y="2113"/>
                  </a:lnTo>
                  <a:lnTo>
                    <a:pt x="821" y="2110"/>
                  </a:lnTo>
                  <a:lnTo>
                    <a:pt x="853" y="2106"/>
                  </a:lnTo>
                  <a:lnTo>
                    <a:pt x="886" y="2101"/>
                  </a:lnTo>
                  <a:lnTo>
                    <a:pt x="918" y="2095"/>
                  </a:lnTo>
                  <a:lnTo>
                    <a:pt x="950" y="2088"/>
                  </a:lnTo>
                  <a:lnTo>
                    <a:pt x="983" y="2080"/>
                  </a:lnTo>
                  <a:lnTo>
                    <a:pt x="1015" y="2070"/>
                  </a:lnTo>
                  <a:lnTo>
                    <a:pt x="1046" y="2060"/>
                  </a:lnTo>
                  <a:lnTo>
                    <a:pt x="1077" y="2049"/>
                  </a:lnTo>
                  <a:lnTo>
                    <a:pt x="1107" y="2036"/>
                  </a:lnTo>
                  <a:lnTo>
                    <a:pt x="1137" y="2023"/>
                  </a:lnTo>
                  <a:lnTo>
                    <a:pt x="1166" y="2008"/>
                  </a:lnTo>
                  <a:lnTo>
                    <a:pt x="1195" y="1993"/>
                  </a:lnTo>
                  <a:lnTo>
                    <a:pt x="1222" y="1976"/>
                  </a:lnTo>
                  <a:lnTo>
                    <a:pt x="1248" y="1959"/>
                  </a:lnTo>
                  <a:lnTo>
                    <a:pt x="1274" y="1939"/>
                  </a:lnTo>
                  <a:lnTo>
                    <a:pt x="1299" y="1920"/>
                  </a:lnTo>
                  <a:lnTo>
                    <a:pt x="1322" y="1898"/>
                  </a:lnTo>
                  <a:lnTo>
                    <a:pt x="1345" y="1877"/>
                  </a:lnTo>
                  <a:lnTo>
                    <a:pt x="1365" y="1855"/>
                  </a:lnTo>
                  <a:lnTo>
                    <a:pt x="1384" y="1831"/>
                  </a:lnTo>
                  <a:lnTo>
                    <a:pt x="1403" y="1806"/>
                  </a:lnTo>
                  <a:lnTo>
                    <a:pt x="1420" y="1781"/>
                  </a:lnTo>
                  <a:lnTo>
                    <a:pt x="1435" y="1754"/>
                  </a:lnTo>
                  <a:lnTo>
                    <a:pt x="1449" y="1726"/>
                  </a:lnTo>
                  <a:lnTo>
                    <a:pt x="1455" y="1714"/>
                  </a:lnTo>
                  <a:lnTo>
                    <a:pt x="1470" y="1688"/>
                  </a:lnTo>
                  <a:lnTo>
                    <a:pt x="1492" y="1650"/>
                  </a:lnTo>
                  <a:lnTo>
                    <a:pt x="1518" y="1603"/>
                  </a:lnTo>
                  <a:lnTo>
                    <a:pt x="1551" y="1547"/>
                  </a:lnTo>
                  <a:lnTo>
                    <a:pt x="1585" y="1485"/>
                  </a:lnTo>
                  <a:lnTo>
                    <a:pt x="1622" y="1419"/>
                  </a:lnTo>
                  <a:lnTo>
                    <a:pt x="1662" y="1352"/>
                  </a:lnTo>
                  <a:lnTo>
                    <a:pt x="1701" y="1283"/>
                  </a:lnTo>
                  <a:lnTo>
                    <a:pt x="1738" y="1217"/>
                  </a:lnTo>
                  <a:lnTo>
                    <a:pt x="1773" y="1155"/>
                  </a:lnTo>
                  <a:lnTo>
                    <a:pt x="1806" y="1098"/>
                  </a:lnTo>
                  <a:lnTo>
                    <a:pt x="1833" y="1048"/>
                  </a:lnTo>
                  <a:lnTo>
                    <a:pt x="1857" y="1009"/>
                  </a:lnTo>
                  <a:lnTo>
                    <a:pt x="1872" y="981"/>
                  </a:lnTo>
                  <a:lnTo>
                    <a:pt x="1881" y="967"/>
                  </a:lnTo>
                  <a:lnTo>
                    <a:pt x="1902" y="973"/>
                  </a:lnTo>
                  <a:lnTo>
                    <a:pt x="1950" y="988"/>
                  </a:lnTo>
                  <a:lnTo>
                    <a:pt x="2020" y="1010"/>
                  </a:lnTo>
                  <a:lnTo>
                    <a:pt x="2109" y="1037"/>
                  </a:lnTo>
                  <a:lnTo>
                    <a:pt x="2212" y="1069"/>
                  </a:lnTo>
                  <a:lnTo>
                    <a:pt x="2327" y="1104"/>
                  </a:lnTo>
                  <a:lnTo>
                    <a:pt x="2450" y="1142"/>
                  </a:lnTo>
                  <a:lnTo>
                    <a:pt x="2576" y="1180"/>
                  </a:lnTo>
                  <a:lnTo>
                    <a:pt x="2702" y="1220"/>
                  </a:lnTo>
                  <a:lnTo>
                    <a:pt x="2826" y="1257"/>
                  </a:lnTo>
                  <a:lnTo>
                    <a:pt x="2943" y="1294"/>
                  </a:lnTo>
                  <a:lnTo>
                    <a:pt x="3049" y="1326"/>
                  </a:lnTo>
                  <a:lnTo>
                    <a:pt x="3140" y="1354"/>
                  </a:lnTo>
                  <a:lnTo>
                    <a:pt x="3213" y="1376"/>
                  </a:lnTo>
                  <a:lnTo>
                    <a:pt x="3263" y="1392"/>
                  </a:lnTo>
                  <a:lnTo>
                    <a:pt x="3290" y="1400"/>
                  </a:lnTo>
                  <a:lnTo>
                    <a:pt x="3269" y="1435"/>
                  </a:lnTo>
                  <a:lnTo>
                    <a:pt x="3234" y="1496"/>
                  </a:lnTo>
                  <a:lnTo>
                    <a:pt x="3189" y="1575"/>
                  </a:lnTo>
                  <a:lnTo>
                    <a:pt x="3139" y="1664"/>
                  </a:lnTo>
                  <a:lnTo>
                    <a:pt x="3087" y="1754"/>
                  </a:lnTo>
                  <a:lnTo>
                    <a:pt x="3040" y="1837"/>
                  </a:lnTo>
                  <a:lnTo>
                    <a:pt x="3001" y="1906"/>
                  </a:lnTo>
                  <a:lnTo>
                    <a:pt x="2976" y="1951"/>
                  </a:lnTo>
                  <a:lnTo>
                    <a:pt x="2965" y="1930"/>
                  </a:lnTo>
                  <a:lnTo>
                    <a:pt x="2954" y="1908"/>
                  </a:lnTo>
                  <a:lnTo>
                    <a:pt x="2943" y="1888"/>
                  </a:lnTo>
                  <a:lnTo>
                    <a:pt x="2930" y="1867"/>
                  </a:lnTo>
                  <a:lnTo>
                    <a:pt x="2916" y="1847"/>
                  </a:lnTo>
                  <a:lnTo>
                    <a:pt x="2902" y="1827"/>
                  </a:lnTo>
                  <a:lnTo>
                    <a:pt x="2887" y="1806"/>
                  </a:lnTo>
                  <a:lnTo>
                    <a:pt x="2871" y="1787"/>
                  </a:lnTo>
                  <a:lnTo>
                    <a:pt x="2855" y="1768"/>
                  </a:lnTo>
                  <a:lnTo>
                    <a:pt x="2837" y="1749"/>
                  </a:lnTo>
                  <a:lnTo>
                    <a:pt x="2820" y="1730"/>
                  </a:lnTo>
                  <a:lnTo>
                    <a:pt x="2802" y="1712"/>
                  </a:lnTo>
                  <a:lnTo>
                    <a:pt x="2783" y="1695"/>
                  </a:lnTo>
                  <a:lnTo>
                    <a:pt x="2764" y="1678"/>
                  </a:lnTo>
                  <a:lnTo>
                    <a:pt x="2743" y="1660"/>
                  </a:lnTo>
                  <a:lnTo>
                    <a:pt x="2723" y="1644"/>
                  </a:lnTo>
                  <a:lnTo>
                    <a:pt x="2701" y="1629"/>
                  </a:lnTo>
                  <a:lnTo>
                    <a:pt x="2680" y="1614"/>
                  </a:lnTo>
                  <a:lnTo>
                    <a:pt x="2659" y="1599"/>
                  </a:lnTo>
                  <a:lnTo>
                    <a:pt x="2636" y="1585"/>
                  </a:lnTo>
                  <a:lnTo>
                    <a:pt x="2614" y="1572"/>
                  </a:lnTo>
                  <a:lnTo>
                    <a:pt x="2591" y="1559"/>
                  </a:lnTo>
                  <a:lnTo>
                    <a:pt x="2567" y="1547"/>
                  </a:lnTo>
                  <a:lnTo>
                    <a:pt x="2544" y="1535"/>
                  </a:lnTo>
                  <a:lnTo>
                    <a:pt x="2520" y="1524"/>
                  </a:lnTo>
                  <a:lnTo>
                    <a:pt x="2496" y="1515"/>
                  </a:lnTo>
                  <a:lnTo>
                    <a:pt x="2472" y="1505"/>
                  </a:lnTo>
                  <a:lnTo>
                    <a:pt x="2447" y="1496"/>
                  </a:lnTo>
                  <a:lnTo>
                    <a:pt x="2423" y="1489"/>
                  </a:lnTo>
                  <a:lnTo>
                    <a:pt x="2398" y="1483"/>
                  </a:lnTo>
                  <a:lnTo>
                    <a:pt x="2374" y="1476"/>
                  </a:lnTo>
                  <a:lnTo>
                    <a:pt x="2349" y="1471"/>
                  </a:lnTo>
                  <a:lnTo>
                    <a:pt x="2313" y="1464"/>
                  </a:lnTo>
                  <a:lnTo>
                    <a:pt x="2278" y="1460"/>
                  </a:lnTo>
                  <a:lnTo>
                    <a:pt x="2244" y="1458"/>
                  </a:lnTo>
                  <a:lnTo>
                    <a:pt x="2210" y="1457"/>
                  </a:lnTo>
                  <a:lnTo>
                    <a:pt x="2175" y="1458"/>
                  </a:lnTo>
                  <a:lnTo>
                    <a:pt x="2141" y="1460"/>
                  </a:lnTo>
                  <a:lnTo>
                    <a:pt x="2108" y="1463"/>
                  </a:lnTo>
                  <a:lnTo>
                    <a:pt x="2076" y="1469"/>
                  </a:lnTo>
                  <a:lnTo>
                    <a:pt x="2042" y="1475"/>
                  </a:lnTo>
                  <a:lnTo>
                    <a:pt x="2010" y="1484"/>
                  </a:lnTo>
                  <a:lnTo>
                    <a:pt x="1979" y="1493"/>
                  </a:lnTo>
                  <a:lnTo>
                    <a:pt x="1948" y="1504"/>
                  </a:lnTo>
                  <a:lnTo>
                    <a:pt x="1918" y="1516"/>
                  </a:lnTo>
                  <a:lnTo>
                    <a:pt x="1889" y="1530"/>
                  </a:lnTo>
                  <a:lnTo>
                    <a:pt x="1861" y="1545"/>
                  </a:lnTo>
                  <a:lnTo>
                    <a:pt x="1833" y="1561"/>
                  </a:lnTo>
                  <a:lnTo>
                    <a:pt x="1807" y="1578"/>
                  </a:lnTo>
                  <a:lnTo>
                    <a:pt x="1781" y="1597"/>
                  </a:lnTo>
                  <a:lnTo>
                    <a:pt x="1756" y="1617"/>
                  </a:lnTo>
                  <a:lnTo>
                    <a:pt x="1733" y="1637"/>
                  </a:lnTo>
                  <a:lnTo>
                    <a:pt x="1709" y="1659"/>
                  </a:lnTo>
                  <a:lnTo>
                    <a:pt x="1689" y="1682"/>
                  </a:lnTo>
                  <a:lnTo>
                    <a:pt x="1668" y="1707"/>
                  </a:lnTo>
                  <a:lnTo>
                    <a:pt x="1649" y="1731"/>
                  </a:lnTo>
                  <a:lnTo>
                    <a:pt x="1631" y="1758"/>
                  </a:lnTo>
                  <a:lnTo>
                    <a:pt x="1615" y="1785"/>
                  </a:lnTo>
                  <a:lnTo>
                    <a:pt x="1600" y="1813"/>
                  </a:lnTo>
                  <a:lnTo>
                    <a:pt x="1587" y="1841"/>
                  </a:lnTo>
                  <a:lnTo>
                    <a:pt x="1575" y="1871"/>
                  </a:lnTo>
                  <a:lnTo>
                    <a:pt x="1564" y="1901"/>
                  </a:lnTo>
                  <a:lnTo>
                    <a:pt x="1556" y="1933"/>
                  </a:lnTo>
                  <a:lnTo>
                    <a:pt x="1548" y="1964"/>
                  </a:lnTo>
                  <a:lnTo>
                    <a:pt x="1543" y="1996"/>
                  </a:lnTo>
                  <a:lnTo>
                    <a:pt x="1540" y="2029"/>
                  </a:lnTo>
                  <a:lnTo>
                    <a:pt x="1538" y="2061"/>
                  </a:lnTo>
                  <a:lnTo>
                    <a:pt x="1538" y="2093"/>
                  </a:lnTo>
                  <a:lnTo>
                    <a:pt x="1540" y="2125"/>
                  </a:lnTo>
                  <a:lnTo>
                    <a:pt x="1543" y="2156"/>
                  </a:lnTo>
                  <a:lnTo>
                    <a:pt x="1548" y="2187"/>
                  </a:lnTo>
                  <a:lnTo>
                    <a:pt x="1555" y="2218"/>
                  </a:lnTo>
                  <a:lnTo>
                    <a:pt x="1563" y="2248"/>
                  </a:lnTo>
                  <a:lnTo>
                    <a:pt x="1573" y="2278"/>
                  </a:lnTo>
                  <a:lnTo>
                    <a:pt x="1584" y="2308"/>
                  </a:lnTo>
                  <a:lnTo>
                    <a:pt x="1597" y="2336"/>
                  </a:lnTo>
                  <a:lnTo>
                    <a:pt x="1611" y="2365"/>
                  </a:lnTo>
                  <a:lnTo>
                    <a:pt x="1627" y="2392"/>
                  </a:lnTo>
                  <a:lnTo>
                    <a:pt x="1644" y="2418"/>
                  </a:lnTo>
                  <a:lnTo>
                    <a:pt x="1662" y="2445"/>
                  </a:lnTo>
                  <a:lnTo>
                    <a:pt x="1681" y="2470"/>
                  </a:lnTo>
                  <a:lnTo>
                    <a:pt x="1702" y="2494"/>
                  </a:lnTo>
                  <a:lnTo>
                    <a:pt x="1724" y="2518"/>
                  </a:lnTo>
                  <a:lnTo>
                    <a:pt x="1748" y="2541"/>
                  </a:lnTo>
                  <a:lnTo>
                    <a:pt x="1771" y="2563"/>
                  </a:lnTo>
                  <a:lnTo>
                    <a:pt x="1797" y="2583"/>
                  </a:lnTo>
                  <a:lnTo>
                    <a:pt x="1824" y="2603"/>
                  </a:lnTo>
                  <a:lnTo>
                    <a:pt x="1852" y="2621"/>
                  </a:lnTo>
                  <a:lnTo>
                    <a:pt x="1881" y="2638"/>
                  </a:lnTo>
                  <a:lnTo>
                    <a:pt x="1910" y="2654"/>
                  </a:lnTo>
                  <a:lnTo>
                    <a:pt x="1941" y="2669"/>
                  </a:lnTo>
                  <a:lnTo>
                    <a:pt x="1972" y="2682"/>
                  </a:lnTo>
                  <a:lnTo>
                    <a:pt x="2004" y="2694"/>
                  </a:lnTo>
                  <a:lnTo>
                    <a:pt x="2037" y="2705"/>
                  </a:lnTo>
                  <a:lnTo>
                    <a:pt x="2071" y="2714"/>
                  </a:lnTo>
                  <a:lnTo>
                    <a:pt x="2106" y="2722"/>
                  </a:lnTo>
                  <a:lnTo>
                    <a:pt x="2133" y="2726"/>
                  </a:lnTo>
                  <a:lnTo>
                    <a:pt x="2161" y="2730"/>
                  </a:lnTo>
                  <a:lnTo>
                    <a:pt x="2190" y="2732"/>
                  </a:lnTo>
                  <a:lnTo>
                    <a:pt x="2219" y="2735"/>
                  </a:lnTo>
                  <a:lnTo>
                    <a:pt x="2249" y="2736"/>
                  </a:lnTo>
                  <a:lnTo>
                    <a:pt x="2279" y="2736"/>
                  </a:lnTo>
                  <a:lnTo>
                    <a:pt x="2309" y="2735"/>
                  </a:lnTo>
                  <a:lnTo>
                    <a:pt x="2340" y="2732"/>
                  </a:lnTo>
                  <a:lnTo>
                    <a:pt x="2371" y="2729"/>
                  </a:lnTo>
                  <a:lnTo>
                    <a:pt x="2401" y="2725"/>
                  </a:lnTo>
                  <a:lnTo>
                    <a:pt x="2432" y="2721"/>
                  </a:lnTo>
                  <a:lnTo>
                    <a:pt x="2464" y="2714"/>
                  </a:lnTo>
                  <a:lnTo>
                    <a:pt x="2495" y="2708"/>
                  </a:lnTo>
                  <a:lnTo>
                    <a:pt x="2525" y="2699"/>
                  </a:lnTo>
                  <a:lnTo>
                    <a:pt x="2555" y="2691"/>
                  </a:lnTo>
                  <a:lnTo>
                    <a:pt x="2585" y="2681"/>
                  </a:lnTo>
                  <a:lnTo>
                    <a:pt x="2615" y="2670"/>
                  </a:lnTo>
                  <a:lnTo>
                    <a:pt x="2644" y="2659"/>
                  </a:lnTo>
                  <a:lnTo>
                    <a:pt x="2671" y="2646"/>
                  </a:lnTo>
                  <a:lnTo>
                    <a:pt x="2700" y="2632"/>
                  </a:lnTo>
                  <a:lnTo>
                    <a:pt x="2727" y="2617"/>
                  </a:lnTo>
                  <a:lnTo>
                    <a:pt x="2754" y="2602"/>
                  </a:lnTo>
                  <a:lnTo>
                    <a:pt x="2780" y="2585"/>
                  </a:lnTo>
                  <a:lnTo>
                    <a:pt x="2804" y="2567"/>
                  </a:lnTo>
                  <a:lnTo>
                    <a:pt x="2829" y="2548"/>
                  </a:lnTo>
                  <a:lnTo>
                    <a:pt x="2851" y="2529"/>
                  </a:lnTo>
                  <a:lnTo>
                    <a:pt x="2873" y="2508"/>
                  </a:lnTo>
                  <a:lnTo>
                    <a:pt x="2894" y="2487"/>
                  </a:lnTo>
                  <a:lnTo>
                    <a:pt x="2914" y="2464"/>
                  </a:lnTo>
                  <a:lnTo>
                    <a:pt x="2932" y="2441"/>
                  </a:lnTo>
                  <a:lnTo>
                    <a:pt x="2949" y="2416"/>
                  </a:lnTo>
                  <a:lnTo>
                    <a:pt x="2964" y="2391"/>
                  </a:lnTo>
                  <a:lnTo>
                    <a:pt x="2974" y="2374"/>
                  </a:lnTo>
                  <a:lnTo>
                    <a:pt x="2981" y="2357"/>
                  </a:lnTo>
                  <a:lnTo>
                    <a:pt x="2989" y="2341"/>
                  </a:lnTo>
                  <a:lnTo>
                    <a:pt x="2996" y="2324"/>
                  </a:lnTo>
                  <a:close/>
                  <a:moveTo>
                    <a:pt x="3568" y="911"/>
                  </a:moveTo>
                  <a:lnTo>
                    <a:pt x="3555" y="933"/>
                  </a:lnTo>
                  <a:lnTo>
                    <a:pt x="3544" y="953"/>
                  </a:lnTo>
                  <a:lnTo>
                    <a:pt x="3533" y="972"/>
                  </a:lnTo>
                  <a:lnTo>
                    <a:pt x="3523" y="988"/>
                  </a:lnTo>
                  <a:lnTo>
                    <a:pt x="3502" y="982"/>
                  </a:lnTo>
                  <a:lnTo>
                    <a:pt x="3454" y="968"/>
                  </a:lnTo>
                  <a:lnTo>
                    <a:pt x="3383" y="947"/>
                  </a:lnTo>
                  <a:lnTo>
                    <a:pt x="3294" y="921"/>
                  </a:lnTo>
                  <a:lnTo>
                    <a:pt x="3190" y="890"/>
                  </a:lnTo>
                  <a:lnTo>
                    <a:pt x="3074" y="855"/>
                  </a:lnTo>
                  <a:lnTo>
                    <a:pt x="2951" y="819"/>
                  </a:lnTo>
                  <a:lnTo>
                    <a:pt x="2825" y="781"/>
                  </a:lnTo>
                  <a:lnTo>
                    <a:pt x="2697" y="744"/>
                  </a:lnTo>
                  <a:lnTo>
                    <a:pt x="2573" y="708"/>
                  </a:lnTo>
                  <a:lnTo>
                    <a:pt x="2456" y="673"/>
                  </a:lnTo>
                  <a:lnTo>
                    <a:pt x="2350" y="641"/>
                  </a:lnTo>
                  <a:lnTo>
                    <a:pt x="2258" y="614"/>
                  </a:lnTo>
                  <a:lnTo>
                    <a:pt x="2185" y="593"/>
                  </a:lnTo>
                  <a:lnTo>
                    <a:pt x="2133" y="577"/>
                  </a:lnTo>
                  <a:lnTo>
                    <a:pt x="2107" y="569"/>
                  </a:lnTo>
                  <a:lnTo>
                    <a:pt x="2121" y="545"/>
                  </a:lnTo>
                  <a:lnTo>
                    <a:pt x="2136" y="520"/>
                  </a:lnTo>
                  <a:lnTo>
                    <a:pt x="2148" y="497"/>
                  </a:lnTo>
                  <a:lnTo>
                    <a:pt x="2159" y="478"/>
                  </a:lnTo>
                  <a:lnTo>
                    <a:pt x="2188" y="487"/>
                  </a:lnTo>
                  <a:lnTo>
                    <a:pt x="2240" y="503"/>
                  </a:lnTo>
                  <a:lnTo>
                    <a:pt x="2305" y="523"/>
                  </a:lnTo>
                  <a:lnTo>
                    <a:pt x="2378" y="546"/>
                  </a:lnTo>
                  <a:lnTo>
                    <a:pt x="2447" y="567"/>
                  </a:lnTo>
                  <a:lnTo>
                    <a:pt x="2509" y="585"/>
                  </a:lnTo>
                  <a:lnTo>
                    <a:pt x="2550" y="598"/>
                  </a:lnTo>
                  <a:lnTo>
                    <a:pt x="2566" y="604"/>
                  </a:lnTo>
                  <a:lnTo>
                    <a:pt x="2577" y="607"/>
                  </a:lnTo>
                  <a:lnTo>
                    <a:pt x="2607" y="615"/>
                  </a:lnTo>
                  <a:lnTo>
                    <a:pt x="2653" y="630"/>
                  </a:lnTo>
                  <a:lnTo>
                    <a:pt x="2714" y="649"/>
                  </a:lnTo>
                  <a:lnTo>
                    <a:pt x="2786" y="671"/>
                  </a:lnTo>
                  <a:lnTo>
                    <a:pt x="2866" y="696"/>
                  </a:lnTo>
                  <a:lnTo>
                    <a:pt x="2953" y="723"/>
                  </a:lnTo>
                  <a:lnTo>
                    <a:pt x="3043" y="750"/>
                  </a:lnTo>
                  <a:lnTo>
                    <a:pt x="3134" y="778"/>
                  </a:lnTo>
                  <a:lnTo>
                    <a:pt x="3223" y="805"/>
                  </a:lnTo>
                  <a:lnTo>
                    <a:pt x="3308" y="831"/>
                  </a:lnTo>
                  <a:lnTo>
                    <a:pt x="3385" y="855"/>
                  </a:lnTo>
                  <a:lnTo>
                    <a:pt x="3451" y="876"/>
                  </a:lnTo>
                  <a:lnTo>
                    <a:pt x="3506" y="893"/>
                  </a:lnTo>
                  <a:lnTo>
                    <a:pt x="3546" y="905"/>
                  </a:lnTo>
                  <a:lnTo>
                    <a:pt x="3568" y="911"/>
                  </a:lnTo>
                  <a:close/>
                </a:path>
              </a:pathLst>
            </a:custGeom>
            <a:solidFill>
              <a:srgbClr val="4F2E5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1"/>
            <p:cNvSpPr>
              <a:spLocks noEditPoints="1"/>
            </p:cNvSpPr>
            <p:nvPr/>
          </p:nvSpPr>
          <p:spPr bwMode="auto">
            <a:xfrm>
              <a:off x="1747699" y="1491134"/>
              <a:ext cx="693772" cy="471511"/>
            </a:xfrm>
            <a:custGeom>
              <a:avLst/>
              <a:gdLst/>
              <a:ahLst/>
              <a:cxnLst>
                <a:cxn ang="0">
                  <a:pos x="3171" y="1875"/>
                </a:cxn>
                <a:cxn ang="0">
                  <a:pos x="3699" y="949"/>
                </a:cxn>
                <a:cxn ang="0">
                  <a:pos x="3907" y="542"/>
                </a:cxn>
                <a:cxn ang="0">
                  <a:pos x="2006" y="303"/>
                </a:cxn>
                <a:cxn ang="0">
                  <a:pos x="1600" y="1015"/>
                </a:cxn>
                <a:cxn ang="0">
                  <a:pos x="1396" y="1336"/>
                </a:cxn>
                <a:cxn ang="0">
                  <a:pos x="1328" y="1204"/>
                </a:cxn>
                <a:cxn ang="0">
                  <a:pos x="1227" y="1085"/>
                </a:cxn>
                <a:cxn ang="0">
                  <a:pos x="1102" y="982"/>
                </a:cxn>
                <a:cxn ang="0">
                  <a:pos x="959" y="902"/>
                </a:cxn>
                <a:cxn ang="0">
                  <a:pos x="804" y="848"/>
                </a:cxn>
                <a:cxn ang="0">
                  <a:pos x="611" y="830"/>
                </a:cxn>
                <a:cxn ang="0">
                  <a:pos x="423" y="864"/>
                </a:cxn>
                <a:cxn ang="0">
                  <a:pos x="257" y="946"/>
                </a:cxn>
                <a:cxn ang="0">
                  <a:pos x="125" y="1068"/>
                </a:cxn>
                <a:cxn ang="0">
                  <a:pos x="35" y="1225"/>
                </a:cxn>
                <a:cxn ang="0">
                  <a:pos x="0" y="1407"/>
                </a:cxn>
                <a:cxn ang="0">
                  <a:pos x="25" y="1586"/>
                </a:cxn>
                <a:cxn ang="0">
                  <a:pos x="102" y="1749"/>
                </a:cxn>
                <a:cxn ang="0">
                  <a:pos x="225" y="1886"/>
                </a:cxn>
                <a:cxn ang="0">
                  <a:pos x="387" y="1988"/>
                </a:cxn>
                <a:cxn ang="0">
                  <a:pos x="574" y="2043"/>
                </a:cxn>
                <a:cxn ang="0">
                  <a:pos x="759" y="2051"/>
                </a:cxn>
                <a:cxn ang="0">
                  <a:pos x="947" y="2019"/>
                </a:cxn>
                <a:cxn ang="0">
                  <a:pos x="1124" y="1950"/>
                </a:cxn>
                <a:cxn ang="0">
                  <a:pos x="1274" y="1845"/>
                </a:cxn>
                <a:cxn ang="0">
                  <a:pos x="1382" y="1705"/>
                </a:cxn>
                <a:cxn ang="0">
                  <a:pos x="1500" y="1495"/>
                </a:cxn>
                <a:cxn ang="0">
                  <a:pos x="1733" y="1086"/>
                </a:cxn>
                <a:cxn ang="0">
                  <a:pos x="1859" y="905"/>
                </a:cxn>
                <a:cxn ang="0">
                  <a:pos x="2432" y="1082"/>
                </a:cxn>
                <a:cxn ang="0">
                  <a:pos x="3156" y="1304"/>
                </a:cxn>
                <a:cxn ang="0">
                  <a:pos x="3190" y="1548"/>
                </a:cxn>
                <a:cxn ang="0">
                  <a:pos x="2935" y="1960"/>
                </a:cxn>
                <a:cxn ang="0">
                  <a:pos x="2865" y="1828"/>
                </a:cxn>
                <a:cxn ang="0">
                  <a:pos x="2764" y="1708"/>
                </a:cxn>
                <a:cxn ang="0">
                  <a:pos x="2639" y="1604"/>
                </a:cxn>
                <a:cxn ang="0">
                  <a:pos x="2496" y="1523"/>
                </a:cxn>
                <a:cxn ang="0">
                  <a:pos x="2341" y="1470"/>
                </a:cxn>
                <a:cxn ang="0">
                  <a:pos x="2149" y="1452"/>
                </a:cxn>
                <a:cxn ang="0">
                  <a:pos x="1961" y="1486"/>
                </a:cxn>
                <a:cxn ang="0">
                  <a:pos x="1796" y="1566"/>
                </a:cxn>
                <a:cxn ang="0">
                  <a:pos x="1663" y="1690"/>
                </a:cxn>
                <a:cxn ang="0">
                  <a:pos x="1573" y="1846"/>
                </a:cxn>
                <a:cxn ang="0">
                  <a:pos x="1539" y="2028"/>
                </a:cxn>
                <a:cxn ang="0">
                  <a:pos x="1562" y="2208"/>
                </a:cxn>
                <a:cxn ang="0">
                  <a:pos x="1639" y="2370"/>
                </a:cxn>
                <a:cxn ang="0">
                  <a:pos x="1763" y="2508"/>
                </a:cxn>
                <a:cxn ang="0">
                  <a:pos x="1924" y="2609"/>
                </a:cxn>
                <a:cxn ang="0">
                  <a:pos x="2111" y="2664"/>
                </a:cxn>
                <a:cxn ang="0">
                  <a:pos x="2285" y="2673"/>
                </a:cxn>
                <a:cxn ang="0">
                  <a:pos x="2464" y="2645"/>
                </a:cxn>
                <a:cxn ang="0">
                  <a:pos x="2636" y="2584"/>
                </a:cxn>
                <a:cxn ang="0">
                  <a:pos x="2784" y="2491"/>
                </a:cxn>
                <a:cxn ang="0">
                  <a:pos x="2897" y="2366"/>
                </a:cxn>
                <a:cxn ang="0">
                  <a:pos x="3582" y="861"/>
                </a:cxn>
                <a:cxn ang="0">
                  <a:pos x="3441" y="967"/>
                </a:cxn>
                <a:cxn ang="0">
                  <a:pos x="2778" y="772"/>
                </a:cxn>
                <a:cxn ang="0">
                  <a:pos x="2111" y="574"/>
                </a:cxn>
                <a:cxn ang="0">
                  <a:pos x="2117" y="410"/>
                </a:cxn>
                <a:cxn ang="0">
                  <a:pos x="2581" y="553"/>
                </a:cxn>
                <a:cxn ang="0">
                  <a:pos x="3340" y="786"/>
                </a:cxn>
              </a:cxnLst>
              <a:rect l="0" t="0" r="r" b="b"/>
              <a:pathLst>
                <a:path w="3927" h="2674">
                  <a:moveTo>
                    <a:pt x="2942" y="2277"/>
                  </a:moveTo>
                  <a:lnTo>
                    <a:pt x="2953" y="2258"/>
                  </a:lnTo>
                  <a:lnTo>
                    <a:pt x="2985" y="2202"/>
                  </a:lnTo>
                  <a:lnTo>
                    <a:pt x="3033" y="2117"/>
                  </a:lnTo>
                  <a:lnTo>
                    <a:pt x="3097" y="2006"/>
                  </a:lnTo>
                  <a:lnTo>
                    <a:pt x="3171" y="1875"/>
                  </a:lnTo>
                  <a:lnTo>
                    <a:pt x="3254" y="1729"/>
                  </a:lnTo>
                  <a:lnTo>
                    <a:pt x="3343" y="1574"/>
                  </a:lnTo>
                  <a:lnTo>
                    <a:pt x="3435" y="1412"/>
                  </a:lnTo>
                  <a:lnTo>
                    <a:pt x="3527" y="1251"/>
                  </a:lnTo>
                  <a:lnTo>
                    <a:pt x="3616" y="1095"/>
                  </a:lnTo>
                  <a:lnTo>
                    <a:pt x="3699" y="949"/>
                  </a:lnTo>
                  <a:lnTo>
                    <a:pt x="3774" y="818"/>
                  </a:lnTo>
                  <a:lnTo>
                    <a:pt x="3836" y="708"/>
                  </a:lnTo>
                  <a:lnTo>
                    <a:pt x="3885" y="623"/>
                  </a:lnTo>
                  <a:lnTo>
                    <a:pt x="3916" y="568"/>
                  </a:lnTo>
                  <a:lnTo>
                    <a:pt x="3927" y="548"/>
                  </a:lnTo>
                  <a:lnTo>
                    <a:pt x="3907" y="542"/>
                  </a:lnTo>
                  <a:lnTo>
                    <a:pt x="2178" y="0"/>
                  </a:lnTo>
                  <a:lnTo>
                    <a:pt x="2170" y="14"/>
                  </a:lnTo>
                  <a:lnTo>
                    <a:pt x="2147" y="56"/>
                  </a:lnTo>
                  <a:lnTo>
                    <a:pt x="2110" y="120"/>
                  </a:lnTo>
                  <a:lnTo>
                    <a:pt x="2063" y="203"/>
                  </a:lnTo>
                  <a:lnTo>
                    <a:pt x="2006" y="303"/>
                  </a:lnTo>
                  <a:lnTo>
                    <a:pt x="1944" y="413"/>
                  </a:lnTo>
                  <a:lnTo>
                    <a:pt x="1875" y="532"/>
                  </a:lnTo>
                  <a:lnTo>
                    <a:pt x="1805" y="655"/>
                  </a:lnTo>
                  <a:lnTo>
                    <a:pt x="1735" y="780"/>
                  </a:lnTo>
                  <a:lnTo>
                    <a:pt x="1665" y="901"/>
                  </a:lnTo>
                  <a:lnTo>
                    <a:pt x="1600" y="1015"/>
                  </a:lnTo>
                  <a:lnTo>
                    <a:pt x="1541" y="1119"/>
                  </a:lnTo>
                  <a:lnTo>
                    <a:pt x="1489" y="1209"/>
                  </a:lnTo>
                  <a:lnTo>
                    <a:pt x="1449" y="1281"/>
                  </a:lnTo>
                  <a:lnTo>
                    <a:pt x="1419" y="1333"/>
                  </a:lnTo>
                  <a:lnTo>
                    <a:pt x="1405" y="1358"/>
                  </a:lnTo>
                  <a:lnTo>
                    <a:pt x="1396" y="1336"/>
                  </a:lnTo>
                  <a:lnTo>
                    <a:pt x="1388" y="1313"/>
                  </a:lnTo>
                  <a:lnTo>
                    <a:pt x="1377" y="1291"/>
                  </a:lnTo>
                  <a:lnTo>
                    <a:pt x="1366" y="1270"/>
                  </a:lnTo>
                  <a:lnTo>
                    <a:pt x="1354" y="1247"/>
                  </a:lnTo>
                  <a:lnTo>
                    <a:pt x="1341" y="1226"/>
                  </a:lnTo>
                  <a:lnTo>
                    <a:pt x="1328" y="1204"/>
                  </a:lnTo>
                  <a:lnTo>
                    <a:pt x="1313" y="1184"/>
                  </a:lnTo>
                  <a:lnTo>
                    <a:pt x="1296" y="1163"/>
                  </a:lnTo>
                  <a:lnTo>
                    <a:pt x="1280" y="1143"/>
                  </a:lnTo>
                  <a:lnTo>
                    <a:pt x="1263" y="1123"/>
                  </a:lnTo>
                  <a:lnTo>
                    <a:pt x="1246" y="1103"/>
                  </a:lnTo>
                  <a:lnTo>
                    <a:pt x="1227" y="1085"/>
                  </a:lnTo>
                  <a:lnTo>
                    <a:pt x="1208" y="1066"/>
                  </a:lnTo>
                  <a:lnTo>
                    <a:pt x="1188" y="1049"/>
                  </a:lnTo>
                  <a:lnTo>
                    <a:pt x="1168" y="1030"/>
                  </a:lnTo>
                  <a:lnTo>
                    <a:pt x="1146" y="1014"/>
                  </a:lnTo>
                  <a:lnTo>
                    <a:pt x="1125" y="997"/>
                  </a:lnTo>
                  <a:lnTo>
                    <a:pt x="1102" y="982"/>
                  </a:lnTo>
                  <a:lnTo>
                    <a:pt x="1080" y="966"/>
                  </a:lnTo>
                  <a:lnTo>
                    <a:pt x="1056" y="952"/>
                  </a:lnTo>
                  <a:lnTo>
                    <a:pt x="1033" y="938"/>
                  </a:lnTo>
                  <a:lnTo>
                    <a:pt x="1008" y="925"/>
                  </a:lnTo>
                  <a:lnTo>
                    <a:pt x="985" y="913"/>
                  </a:lnTo>
                  <a:lnTo>
                    <a:pt x="959" y="902"/>
                  </a:lnTo>
                  <a:lnTo>
                    <a:pt x="934" y="890"/>
                  </a:lnTo>
                  <a:lnTo>
                    <a:pt x="909" y="880"/>
                  </a:lnTo>
                  <a:lnTo>
                    <a:pt x="883" y="871"/>
                  </a:lnTo>
                  <a:lnTo>
                    <a:pt x="857" y="863"/>
                  </a:lnTo>
                  <a:lnTo>
                    <a:pt x="830" y="856"/>
                  </a:lnTo>
                  <a:lnTo>
                    <a:pt x="804" y="848"/>
                  </a:lnTo>
                  <a:lnTo>
                    <a:pt x="778" y="843"/>
                  </a:lnTo>
                  <a:lnTo>
                    <a:pt x="744" y="838"/>
                  </a:lnTo>
                  <a:lnTo>
                    <a:pt x="710" y="833"/>
                  </a:lnTo>
                  <a:lnTo>
                    <a:pt x="677" y="831"/>
                  </a:lnTo>
                  <a:lnTo>
                    <a:pt x="644" y="830"/>
                  </a:lnTo>
                  <a:lnTo>
                    <a:pt x="611" y="830"/>
                  </a:lnTo>
                  <a:lnTo>
                    <a:pt x="579" y="832"/>
                  </a:lnTo>
                  <a:lnTo>
                    <a:pt x="546" y="836"/>
                  </a:lnTo>
                  <a:lnTo>
                    <a:pt x="515" y="841"/>
                  </a:lnTo>
                  <a:lnTo>
                    <a:pt x="484" y="847"/>
                  </a:lnTo>
                  <a:lnTo>
                    <a:pt x="453" y="855"/>
                  </a:lnTo>
                  <a:lnTo>
                    <a:pt x="423" y="864"/>
                  </a:lnTo>
                  <a:lnTo>
                    <a:pt x="393" y="875"/>
                  </a:lnTo>
                  <a:lnTo>
                    <a:pt x="365" y="887"/>
                  </a:lnTo>
                  <a:lnTo>
                    <a:pt x="336" y="900"/>
                  </a:lnTo>
                  <a:lnTo>
                    <a:pt x="310" y="914"/>
                  </a:lnTo>
                  <a:lnTo>
                    <a:pt x="283" y="929"/>
                  </a:lnTo>
                  <a:lnTo>
                    <a:pt x="257" y="946"/>
                  </a:lnTo>
                  <a:lnTo>
                    <a:pt x="232" y="963"/>
                  </a:lnTo>
                  <a:lnTo>
                    <a:pt x="209" y="982"/>
                  </a:lnTo>
                  <a:lnTo>
                    <a:pt x="186" y="1002"/>
                  </a:lnTo>
                  <a:lnTo>
                    <a:pt x="165" y="1023"/>
                  </a:lnTo>
                  <a:lnTo>
                    <a:pt x="145" y="1044"/>
                  </a:lnTo>
                  <a:lnTo>
                    <a:pt x="125" y="1068"/>
                  </a:lnTo>
                  <a:lnTo>
                    <a:pt x="107" y="1092"/>
                  </a:lnTo>
                  <a:lnTo>
                    <a:pt x="90" y="1116"/>
                  </a:lnTo>
                  <a:lnTo>
                    <a:pt x="74" y="1142"/>
                  </a:lnTo>
                  <a:lnTo>
                    <a:pt x="60" y="1169"/>
                  </a:lnTo>
                  <a:lnTo>
                    <a:pt x="47" y="1197"/>
                  </a:lnTo>
                  <a:lnTo>
                    <a:pt x="35" y="1225"/>
                  </a:lnTo>
                  <a:lnTo>
                    <a:pt x="26" y="1253"/>
                  </a:lnTo>
                  <a:lnTo>
                    <a:pt x="17" y="1283"/>
                  </a:lnTo>
                  <a:lnTo>
                    <a:pt x="11" y="1315"/>
                  </a:lnTo>
                  <a:lnTo>
                    <a:pt x="5" y="1345"/>
                  </a:lnTo>
                  <a:lnTo>
                    <a:pt x="2" y="1376"/>
                  </a:lnTo>
                  <a:lnTo>
                    <a:pt x="0" y="1407"/>
                  </a:lnTo>
                  <a:lnTo>
                    <a:pt x="0" y="1437"/>
                  </a:lnTo>
                  <a:lnTo>
                    <a:pt x="2" y="1468"/>
                  </a:lnTo>
                  <a:lnTo>
                    <a:pt x="5" y="1498"/>
                  </a:lnTo>
                  <a:lnTo>
                    <a:pt x="10" y="1527"/>
                  </a:lnTo>
                  <a:lnTo>
                    <a:pt x="16" y="1557"/>
                  </a:lnTo>
                  <a:lnTo>
                    <a:pt x="25" y="1586"/>
                  </a:lnTo>
                  <a:lnTo>
                    <a:pt x="34" y="1614"/>
                  </a:lnTo>
                  <a:lnTo>
                    <a:pt x="45" y="1643"/>
                  </a:lnTo>
                  <a:lnTo>
                    <a:pt x="57" y="1669"/>
                  </a:lnTo>
                  <a:lnTo>
                    <a:pt x="71" y="1697"/>
                  </a:lnTo>
                  <a:lnTo>
                    <a:pt x="86" y="1723"/>
                  </a:lnTo>
                  <a:lnTo>
                    <a:pt x="102" y="1749"/>
                  </a:lnTo>
                  <a:lnTo>
                    <a:pt x="119" y="1773"/>
                  </a:lnTo>
                  <a:lnTo>
                    <a:pt x="138" y="1798"/>
                  </a:lnTo>
                  <a:lnTo>
                    <a:pt x="158" y="1822"/>
                  </a:lnTo>
                  <a:lnTo>
                    <a:pt x="179" y="1844"/>
                  </a:lnTo>
                  <a:lnTo>
                    <a:pt x="201" y="1866"/>
                  </a:lnTo>
                  <a:lnTo>
                    <a:pt x="225" y="1886"/>
                  </a:lnTo>
                  <a:lnTo>
                    <a:pt x="250" y="1906"/>
                  </a:lnTo>
                  <a:lnTo>
                    <a:pt x="275" y="1925"/>
                  </a:lnTo>
                  <a:lnTo>
                    <a:pt x="301" y="1942"/>
                  </a:lnTo>
                  <a:lnTo>
                    <a:pt x="329" y="1959"/>
                  </a:lnTo>
                  <a:lnTo>
                    <a:pt x="357" y="1974"/>
                  </a:lnTo>
                  <a:lnTo>
                    <a:pt x="387" y="1988"/>
                  </a:lnTo>
                  <a:lnTo>
                    <a:pt x="417" y="2001"/>
                  </a:lnTo>
                  <a:lnTo>
                    <a:pt x="448" y="2012"/>
                  </a:lnTo>
                  <a:lnTo>
                    <a:pt x="479" y="2022"/>
                  </a:lnTo>
                  <a:lnTo>
                    <a:pt x="512" y="2031"/>
                  </a:lnTo>
                  <a:lnTo>
                    <a:pt x="545" y="2038"/>
                  </a:lnTo>
                  <a:lnTo>
                    <a:pt x="574" y="2043"/>
                  </a:lnTo>
                  <a:lnTo>
                    <a:pt x="604" y="2047"/>
                  </a:lnTo>
                  <a:lnTo>
                    <a:pt x="634" y="2050"/>
                  </a:lnTo>
                  <a:lnTo>
                    <a:pt x="665" y="2052"/>
                  </a:lnTo>
                  <a:lnTo>
                    <a:pt x="696" y="2052"/>
                  </a:lnTo>
                  <a:lnTo>
                    <a:pt x="727" y="2052"/>
                  </a:lnTo>
                  <a:lnTo>
                    <a:pt x="759" y="2051"/>
                  </a:lnTo>
                  <a:lnTo>
                    <a:pt x="790" y="2048"/>
                  </a:lnTo>
                  <a:lnTo>
                    <a:pt x="822" y="2045"/>
                  </a:lnTo>
                  <a:lnTo>
                    <a:pt x="853" y="2039"/>
                  </a:lnTo>
                  <a:lnTo>
                    <a:pt x="885" y="2034"/>
                  </a:lnTo>
                  <a:lnTo>
                    <a:pt x="916" y="2027"/>
                  </a:lnTo>
                  <a:lnTo>
                    <a:pt x="947" y="2019"/>
                  </a:lnTo>
                  <a:lnTo>
                    <a:pt x="977" y="2010"/>
                  </a:lnTo>
                  <a:lnTo>
                    <a:pt x="1008" y="2001"/>
                  </a:lnTo>
                  <a:lnTo>
                    <a:pt x="1038" y="1989"/>
                  </a:lnTo>
                  <a:lnTo>
                    <a:pt x="1067" y="1977"/>
                  </a:lnTo>
                  <a:lnTo>
                    <a:pt x="1096" y="1964"/>
                  </a:lnTo>
                  <a:lnTo>
                    <a:pt x="1124" y="1950"/>
                  </a:lnTo>
                  <a:lnTo>
                    <a:pt x="1152" y="1935"/>
                  </a:lnTo>
                  <a:lnTo>
                    <a:pt x="1178" y="1919"/>
                  </a:lnTo>
                  <a:lnTo>
                    <a:pt x="1203" y="1902"/>
                  </a:lnTo>
                  <a:lnTo>
                    <a:pt x="1228" y="1884"/>
                  </a:lnTo>
                  <a:lnTo>
                    <a:pt x="1251" y="1864"/>
                  </a:lnTo>
                  <a:lnTo>
                    <a:pt x="1274" y="1845"/>
                  </a:lnTo>
                  <a:lnTo>
                    <a:pt x="1295" y="1824"/>
                  </a:lnTo>
                  <a:lnTo>
                    <a:pt x="1316" y="1802"/>
                  </a:lnTo>
                  <a:lnTo>
                    <a:pt x="1335" y="1780"/>
                  </a:lnTo>
                  <a:lnTo>
                    <a:pt x="1352" y="1755"/>
                  </a:lnTo>
                  <a:lnTo>
                    <a:pt x="1368" y="1730"/>
                  </a:lnTo>
                  <a:lnTo>
                    <a:pt x="1382" y="1705"/>
                  </a:lnTo>
                  <a:lnTo>
                    <a:pt x="1395" y="1678"/>
                  </a:lnTo>
                  <a:lnTo>
                    <a:pt x="1401" y="1667"/>
                  </a:lnTo>
                  <a:lnTo>
                    <a:pt x="1416" y="1640"/>
                  </a:lnTo>
                  <a:lnTo>
                    <a:pt x="1439" y="1602"/>
                  </a:lnTo>
                  <a:lnTo>
                    <a:pt x="1467" y="1553"/>
                  </a:lnTo>
                  <a:lnTo>
                    <a:pt x="1500" y="1495"/>
                  </a:lnTo>
                  <a:lnTo>
                    <a:pt x="1536" y="1430"/>
                  </a:lnTo>
                  <a:lnTo>
                    <a:pt x="1575" y="1362"/>
                  </a:lnTo>
                  <a:lnTo>
                    <a:pt x="1616" y="1291"/>
                  </a:lnTo>
                  <a:lnTo>
                    <a:pt x="1656" y="1220"/>
                  </a:lnTo>
                  <a:lnTo>
                    <a:pt x="1695" y="1152"/>
                  </a:lnTo>
                  <a:lnTo>
                    <a:pt x="1733" y="1086"/>
                  </a:lnTo>
                  <a:lnTo>
                    <a:pt x="1766" y="1028"/>
                  </a:lnTo>
                  <a:lnTo>
                    <a:pt x="1794" y="978"/>
                  </a:lnTo>
                  <a:lnTo>
                    <a:pt x="1817" y="938"/>
                  </a:lnTo>
                  <a:lnTo>
                    <a:pt x="1832" y="911"/>
                  </a:lnTo>
                  <a:lnTo>
                    <a:pt x="1839" y="899"/>
                  </a:lnTo>
                  <a:lnTo>
                    <a:pt x="1859" y="905"/>
                  </a:lnTo>
                  <a:lnTo>
                    <a:pt x="1907" y="920"/>
                  </a:lnTo>
                  <a:lnTo>
                    <a:pt x="1980" y="943"/>
                  </a:lnTo>
                  <a:lnTo>
                    <a:pt x="2073" y="970"/>
                  </a:lnTo>
                  <a:lnTo>
                    <a:pt x="2182" y="1005"/>
                  </a:lnTo>
                  <a:lnTo>
                    <a:pt x="2304" y="1042"/>
                  </a:lnTo>
                  <a:lnTo>
                    <a:pt x="2432" y="1082"/>
                  </a:lnTo>
                  <a:lnTo>
                    <a:pt x="2566" y="1123"/>
                  </a:lnTo>
                  <a:lnTo>
                    <a:pt x="2700" y="1163"/>
                  </a:lnTo>
                  <a:lnTo>
                    <a:pt x="2830" y="1204"/>
                  </a:lnTo>
                  <a:lnTo>
                    <a:pt x="2952" y="1242"/>
                  </a:lnTo>
                  <a:lnTo>
                    <a:pt x="3061" y="1275"/>
                  </a:lnTo>
                  <a:lnTo>
                    <a:pt x="3156" y="1304"/>
                  </a:lnTo>
                  <a:lnTo>
                    <a:pt x="3231" y="1326"/>
                  </a:lnTo>
                  <a:lnTo>
                    <a:pt x="3281" y="1342"/>
                  </a:lnTo>
                  <a:lnTo>
                    <a:pt x="3303" y="1349"/>
                  </a:lnTo>
                  <a:lnTo>
                    <a:pt x="3284" y="1383"/>
                  </a:lnTo>
                  <a:lnTo>
                    <a:pt x="3243" y="1454"/>
                  </a:lnTo>
                  <a:lnTo>
                    <a:pt x="3190" y="1548"/>
                  </a:lnTo>
                  <a:lnTo>
                    <a:pt x="3129" y="1655"/>
                  </a:lnTo>
                  <a:lnTo>
                    <a:pt x="3067" y="1765"/>
                  </a:lnTo>
                  <a:lnTo>
                    <a:pt x="3011" y="1862"/>
                  </a:lnTo>
                  <a:lnTo>
                    <a:pt x="2967" y="1940"/>
                  </a:lnTo>
                  <a:lnTo>
                    <a:pt x="2943" y="1981"/>
                  </a:lnTo>
                  <a:lnTo>
                    <a:pt x="2935" y="1960"/>
                  </a:lnTo>
                  <a:lnTo>
                    <a:pt x="2926" y="1937"/>
                  </a:lnTo>
                  <a:lnTo>
                    <a:pt x="2916" y="1915"/>
                  </a:lnTo>
                  <a:lnTo>
                    <a:pt x="2905" y="1893"/>
                  </a:lnTo>
                  <a:lnTo>
                    <a:pt x="2892" y="1871"/>
                  </a:lnTo>
                  <a:lnTo>
                    <a:pt x="2879" y="1849"/>
                  </a:lnTo>
                  <a:lnTo>
                    <a:pt x="2865" y="1828"/>
                  </a:lnTo>
                  <a:lnTo>
                    <a:pt x="2851" y="1808"/>
                  </a:lnTo>
                  <a:lnTo>
                    <a:pt x="2835" y="1787"/>
                  </a:lnTo>
                  <a:lnTo>
                    <a:pt x="2819" y="1767"/>
                  </a:lnTo>
                  <a:lnTo>
                    <a:pt x="2801" y="1747"/>
                  </a:lnTo>
                  <a:lnTo>
                    <a:pt x="2784" y="1727"/>
                  </a:lnTo>
                  <a:lnTo>
                    <a:pt x="2764" y="1708"/>
                  </a:lnTo>
                  <a:lnTo>
                    <a:pt x="2745" y="1690"/>
                  </a:lnTo>
                  <a:lnTo>
                    <a:pt x="2725" y="1672"/>
                  </a:lnTo>
                  <a:lnTo>
                    <a:pt x="2704" y="1653"/>
                  </a:lnTo>
                  <a:lnTo>
                    <a:pt x="2683" y="1637"/>
                  </a:lnTo>
                  <a:lnTo>
                    <a:pt x="2662" y="1620"/>
                  </a:lnTo>
                  <a:lnTo>
                    <a:pt x="2639" y="1604"/>
                  </a:lnTo>
                  <a:lnTo>
                    <a:pt x="2617" y="1589"/>
                  </a:lnTo>
                  <a:lnTo>
                    <a:pt x="2593" y="1575"/>
                  </a:lnTo>
                  <a:lnTo>
                    <a:pt x="2569" y="1560"/>
                  </a:lnTo>
                  <a:lnTo>
                    <a:pt x="2545" y="1547"/>
                  </a:lnTo>
                  <a:lnTo>
                    <a:pt x="2521" y="1534"/>
                  </a:lnTo>
                  <a:lnTo>
                    <a:pt x="2496" y="1523"/>
                  </a:lnTo>
                  <a:lnTo>
                    <a:pt x="2471" y="1512"/>
                  </a:lnTo>
                  <a:lnTo>
                    <a:pt x="2445" y="1502"/>
                  </a:lnTo>
                  <a:lnTo>
                    <a:pt x="2419" y="1492"/>
                  </a:lnTo>
                  <a:lnTo>
                    <a:pt x="2394" y="1484"/>
                  </a:lnTo>
                  <a:lnTo>
                    <a:pt x="2368" y="1476"/>
                  </a:lnTo>
                  <a:lnTo>
                    <a:pt x="2341" y="1470"/>
                  </a:lnTo>
                  <a:lnTo>
                    <a:pt x="2316" y="1465"/>
                  </a:lnTo>
                  <a:lnTo>
                    <a:pt x="2281" y="1459"/>
                  </a:lnTo>
                  <a:lnTo>
                    <a:pt x="2248" y="1455"/>
                  </a:lnTo>
                  <a:lnTo>
                    <a:pt x="2215" y="1452"/>
                  </a:lnTo>
                  <a:lnTo>
                    <a:pt x="2182" y="1451"/>
                  </a:lnTo>
                  <a:lnTo>
                    <a:pt x="2149" y="1452"/>
                  </a:lnTo>
                  <a:lnTo>
                    <a:pt x="2116" y="1454"/>
                  </a:lnTo>
                  <a:lnTo>
                    <a:pt x="2084" y="1457"/>
                  </a:lnTo>
                  <a:lnTo>
                    <a:pt x="2053" y="1462"/>
                  </a:lnTo>
                  <a:lnTo>
                    <a:pt x="2022" y="1469"/>
                  </a:lnTo>
                  <a:lnTo>
                    <a:pt x="1991" y="1476"/>
                  </a:lnTo>
                  <a:lnTo>
                    <a:pt x="1961" y="1486"/>
                  </a:lnTo>
                  <a:lnTo>
                    <a:pt x="1932" y="1496"/>
                  </a:lnTo>
                  <a:lnTo>
                    <a:pt x="1903" y="1508"/>
                  </a:lnTo>
                  <a:lnTo>
                    <a:pt x="1875" y="1520"/>
                  </a:lnTo>
                  <a:lnTo>
                    <a:pt x="1847" y="1535"/>
                  </a:lnTo>
                  <a:lnTo>
                    <a:pt x="1822" y="1550"/>
                  </a:lnTo>
                  <a:lnTo>
                    <a:pt x="1796" y="1566"/>
                  </a:lnTo>
                  <a:lnTo>
                    <a:pt x="1771" y="1585"/>
                  </a:lnTo>
                  <a:lnTo>
                    <a:pt x="1747" y="1604"/>
                  </a:lnTo>
                  <a:lnTo>
                    <a:pt x="1724" y="1623"/>
                  </a:lnTo>
                  <a:lnTo>
                    <a:pt x="1703" y="1645"/>
                  </a:lnTo>
                  <a:lnTo>
                    <a:pt x="1682" y="1666"/>
                  </a:lnTo>
                  <a:lnTo>
                    <a:pt x="1663" y="1690"/>
                  </a:lnTo>
                  <a:lnTo>
                    <a:pt x="1645" y="1713"/>
                  </a:lnTo>
                  <a:lnTo>
                    <a:pt x="1628" y="1738"/>
                  </a:lnTo>
                  <a:lnTo>
                    <a:pt x="1611" y="1764"/>
                  </a:lnTo>
                  <a:lnTo>
                    <a:pt x="1598" y="1791"/>
                  </a:lnTo>
                  <a:lnTo>
                    <a:pt x="1585" y="1818"/>
                  </a:lnTo>
                  <a:lnTo>
                    <a:pt x="1573" y="1846"/>
                  </a:lnTo>
                  <a:lnTo>
                    <a:pt x="1563" y="1875"/>
                  </a:lnTo>
                  <a:lnTo>
                    <a:pt x="1555" y="1905"/>
                  </a:lnTo>
                  <a:lnTo>
                    <a:pt x="1548" y="1935"/>
                  </a:lnTo>
                  <a:lnTo>
                    <a:pt x="1543" y="1966"/>
                  </a:lnTo>
                  <a:lnTo>
                    <a:pt x="1540" y="1997"/>
                  </a:lnTo>
                  <a:lnTo>
                    <a:pt x="1539" y="2028"/>
                  </a:lnTo>
                  <a:lnTo>
                    <a:pt x="1539" y="2059"/>
                  </a:lnTo>
                  <a:lnTo>
                    <a:pt x="1540" y="2089"/>
                  </a:lnTo>
                  <a:lnTo>
                    <a:pt x="1543" y="2119"/>
                  </a:lnTo>
                  <a:lnTo>
                    <a:pt x="1548" y="2149"/>
                  </a:lnTo>
                  <a:lnTo>
                    <a:pt x="1555" y="2177"/>
                  </a:lnTo>
                  <a:lnTo>
                    <a:pt x="1562" y="2208"/>
                  </a:lnTo>
                  <a:lnTo>
                    <a:pt x="1572" y="2235"/>
                  </a:lnTo>
                  <a:lnTo>
                    <a:pt x="1583" y="2263"/>
                  </a:lnTo>
                  <a:lnTo>
                    <a:pt x="1594" y="2291"/>
                  </a:lnTo>
                  <a:lnTo>
                    <a:pt x="1608" y="2318"/>
                  </a:lnTo>
                  <a:lnTo>
                    <a:pt x="1623" y="2345"/>
                  </a:lnTo>
                  <a:lnTo>
                    <a:pt x="1639" y="2370"/>
                  </a:lnTo>
                  <a:lnTo>
                    <a:pt x="1658" y="2395"/>
                  </a:lnTo>
                  <a:lnTo>
                    <a:pt x="1676" y="2420"/>
                  </a:lnTo>
                  <a:lnTo>
                    <a:pt x="1696" y="2442"/>
                  </a:lnTo>
                  <a:lnTo>
                    <a:pt x="1716" y="2465"/>
                  </a:lnTo>
                  <a:lnTo>
                    <a:pt x="1739" y="2487"/>
                  </a:lnTo>
                  <a:lnTo>
                    <a:pt x="1763" y="2508"/>
                  </a:lnTo>
                  <a:lnTo>
                    <a:pt x="1787" y="2527"/>
                  </a:lnTo>
                  <a:lnTo>
                    <a:pt x="1813" y="2546"/>
                  </a:lnTo>
                  <a:lnTo>
                    <a:pt x="1840" y="2563"/>
                  </a:lnTo>
                  <a:lnTo>
                    <a:pt x="1867" y="2579"/>
                  </a:lnTo>
                  <a:lnTo>
                    <a:pt x="1895" y="2596"/>
                  </a:lnTo>
                  <a:lnTo>
                    <a:pt x="1924" y="2609"/>
                  </a:lnTo>
                  <a:lnTo>
                    <a:pt x="1954" y="2622"/>
                  </a:lnTo>
                  <a:lnTo>
                    <a:pt x="1985" y="2633"/>
                  </a:lnTo>
                  <a:lnTo>
                    <a:pt x="2018" y="2644"/>
                  </a:lnTo>
                  <a:lnTo>
                    <a:pt x="2050" y="2652"/>
                  </a:lnTo>
                  <a:lnTo>
                    <a:pt x="2083" y="2660"/>
                  </a:lnTo>
                  <a:lnTo>
                    <a:pt x="2111" y="2664"/>
                  </a:lnTo>
                  <a:lnTo>
                    <a:pt x="2139" y="2668"/>
                  </a:lnTo>
                  <a:lnTo>
                    <a:pt x="2168" y="2671"/>
                  </a:lnTo>
                  <a:lnTo>
                    <a:pt x="2197" y="2673"/>
                  </a:lnTo>
                  <a:lnTo>
                    <a:pt x="2227" y="2674"/>
                  </a:lnTo>
                  <a:lnTo>
                    <a:pt x="2255" y="2674"/>
                  </a:lnTo>
                  <a:lnTo>
                    <a:pt x="2285" y="2673"/>
                  </a:lnTo>
                  <a:lnTo>
                    <a:pt x="2316" y="2671"/>
                  </a:lnTo>
                  <a:lnTo>
                    <a:pt x="2346" y="2667"/>
                  </a:lnTo>
                  <a:lnTo>
                    <a:pt x="2376" y="2663"/>
                  </a:lnTo>
                  <a:lnTo>
                    <a:pt x="2406" y="2658"/>
                  </a:lnTo>
                  <a:lnTo>
                    <a:pt x="2436" y="2652"/>
                  </a:lnTo>
                  <a:lnTo>
                    <a:pt x="2464" y="2645"/>
                  </a:lnTo>
                  <a:lnTo>
                    <a:pt x="2494" y="2637"/>
                  </a:lnTo>
                  <a:lnTo>
                    <a:pt x="2523" y="2629"/>
                  </a:lnTo>
                  <a:lnTo>
                    <a:pt x="2552" y="2618"/>
                  </a:lnTo>
                  <a:lnTo>
                    <a:pt x="2580" y="2608"/>
                  </a:lnTo>
                  <a:lnTo>
                    <a:pt x="2608" y="2597"/>
                  </a:lnTo>
                  <a:lnTo>
                    <a:pt x="2636" y="2584"/>
                  </a:lnTo>
                  <a:lnTo>
                    <a:pt x="2663" y="2571"/>
                  </a:lnTo>
                  <a:lnTo>
                    <a:pt x="2688" y="2556"/>
                  </a:lnTo>
                  <a:lnTo>
                    <a:pt x="2713" y="2541"/>
                  </a:lnTo>
                  <a:lnTo>
                    <a:pt x="2738" y="2525"/>
                  </a:lnTo>
                  <a:lnTo>
                    <a:pt x="2761" y="2509"/>
                  </a:lnTo>
                  <a:lnTo>
                    <a:pt x="2784" y="2491"/>
                  </a:lnTo>
                  <a:lnTo>
                    <a:pt x="2806" y="2472"/>
                  </a:lnTo>
                  <a:lnTo>
                    <a:pt x="2827" y="2453"/>
                  </a:lnTo>
                  <a:lnTo>
                    <a:pt x="2846" y="2432"/>
                  </a:lnTo>
                  <a:lnTo>
                    <a:pt x="2864" y="2411"/>
                  </a:lnTo>
                  <a:lnTo>
                    <a:pt x="2881" y="2389"/>
                  </a:lnTo>
                  <a:lnTo>
                    <a:pt x="2897" y="2366"/>
                  </a:lnTo>
                  <a:lnTo>
                    <a:pt x="2911" y="2343"/>
                  </a:lnTo>
                  <a:lnTo>
                    <a:pt x="2920" y="2326"/>
                  </a:lnTo>
                  <a:lnTo>
                    <a:pt x="2928" y="2310"/>
                  </a:lnTo>
                  <a:lnTo>
                    <a:pt x="2936" y="2294"/>
                  </a:lnTo>
                  <a:lnTo>
                    <a:pt x="2942" y="2277"/>
                  </a:lnTo>
                  <a:close/>
                  <a:moveTo>
                    <a:pt x="3582" y="861"/>
                  </a:moveTo>
                  <a:lnTo>
                    <a:pt x="3566" y="889"/>
                  </a:lnTo>
                  <a:lnTo>
                    <a:pt x="3544" y="928"/>
                  </a:lnTo>
                  <a:lnTo>
                    <a:pt x="3523" y="964"/>
                  </a:lnTo>
                  <a:lnTo>
                    <a:pt x="3509" y="988"/>
                  </a:lnTo>
                  <a:lnTo>
                    <a:pt x="3489" y="982"/>
                  </a:lnTo>
                  <a:lnTo>
                    <a:pt x="3441" y="967"/>
                  </a:lnTo>
                  <a:lnTo>
                    <a:pt x="3368" y="946"/>
                  </a:lnTo>
                  <a:lnTo>
                    <a:pt x="3275" y="919"/>
                  </a:lnTo>
                  <a:lnTo>
                    <a:pt x="3164" y="886"/>
                  </a:lnTo>
                  <a:lnTo>
                    <a:pt x="3043" y="850"/>
                  </a:lnTo>
                  <a:lnTo>
                    <a:pt x="2912" y="812"/>
                  </a:lnTo>
                  <a:lnTo>
                    <a:pt x="2778" y="772"/>
                  </a:lnTo>
                  <a:lnTo>
                    <a:pt x="2644" y="732"/>
                  </a:lnTo>
                  <a:lnTo>
                    <a:pt x="2514" y="694"/>
                  </a:lnTo>
                  <a:lnTo>
                    <a:pt x="2391" y="657"/>
                  </a:lnTo>
                  <a:lnTo>
                    <a:pt x="2280" y="624"/>
                  </a:lnTo>
                  <a:lnTo>
                    <a:pt x="2185" y="596"/>
                  </a:lnTo>
                  <a:lnTo>
                    <a:pt x="2111" y="574"/>
                  </a:lnTo>
                  <a:lnTo>
                    <a:pt x="2059" y="559"/>
                  </a:lnTo>
                  <a:lnTo>
                    <a:pt x="2037" y="552"/>
                  </a:lnTo>
                  <a:lnTo>
                    <a:pt x="2054" y="521"/>
                  </a:lnTo>
                  <a:lnTo>
                    <a:pt x="2079" y="478"/>
                  </a:lnTo>
                  <a:lnTo>
                    <a:pt x="2103" y="437"/>
                  </a:lnTo>
                  <a:lnTo>
                    <a:pt x="2117" y="410"/>
                  </a:lnTo>
                  <a:lnTo>
                    <a:pt x="2138" y="416"/>
                  </a:lnTo>
                  <a:lnTo>
                    <a:pt x="2186" y="431"/>
                  </a:lnTo>
                  <a:lnTo>
                    <a:pt x="2259" y="454"/>
                  </a:lnTo>
                  <a:lnTo>
                    <a:pt x="2352" y="483"/>
                  </a:lnTo>
                  <a:lnTo>
                    <a:pt x="2460" y="516"/>
                  </a:lnTo>
                  <a:lnTo>
                    <a:pt x="2581" y="553"/>
                  </a:lnTo>
                  <a:lnTo>
                    <a:pt x="2711" y="593"/>
                  </a:lnTo>
                  <a:lnTo>
                    <a:pt x="2845" y="634"/>
                  </a:lnTo>
                  <a:lnTo>
                    <a:pt x="2978" y="675"/>
                  </a:lnTo>
                  <a:lnTo>
                    <a:pt x="3108" y="715"/>
                  </a:lnTo>
                  <a:lnTo>
                    <a:pt x="3230" y="753"/>
                  </a:lnTo>
                  <a:lnTo>
                    <a:pt x="3340" y="786"/>
                  </a:lnTo>
                  <a:lnTo>
                    <a:pt x="3434" y="815"/>
                  </a:lnTo>
                  <a:lnTo>
                    <a:pt x="3509" y="839"/>
                  </a:lnTo>
                  <a:lnTo>
                    <a:pt x="3560" y="854"/>
                  </a:lnTo>
                  <a:lnTo>
                    <a:pt x="3582" y="861"/>
                  </a:lnTo>
                  <a:close/>
                </a:path>
              </a:pathLst>
            </a:custGeom>
            <a:solidFill>
              <a:srgbClr val="9F4C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025525" y="1589564"/>
              <a:ext cx="414358" cy="373081"/>
            </a:xfrm>
            <a:custGeom>
              <a:avLst/>
              <a:gdLst/>
              <a:ahLst/>
              <a:cxnLst>
                <a:cxn ang="0">
                  <a:pos x="2310" y="0"/>
                </a:cxn>
                <a:cxn ang="0">
                  <a:pos x="1350" y="1697"/>
                </a:cxn>
                <a:cxn ang="0">
                  <a:pos x="1303" y="1768"/>
                </a:cxn>
                <a:cxn ang="0">
                  <a:pos x="1244" y="1831"/>
                </a:cxn>
                <a:cxn ang="0">
                  <a:pos x="1173" y="1888"/>
                </a:cxn>
                <a:cxn ang="0">
                  <a:pos x="1093" y="1935"/>
                </a:cxn>
                <a:cxn ang="0">
                  <a:pos x="1006" y="1974"/>
                </a:cxn>
                <a:cxn ang="0">
                  <a:pos x="914" y="2003"/>
                </a:cxn>
                <a:cxn ang="0">
                  <a:pos x="820" y="2023"/>
                </a:cxn>
                <a:cxn ang="0">
                  <a:pos x="722" y="2033"/>
                </a:cxn>
                <a:cxn ang="0">
                  <a:pos x="626" y="2032"/>
                </a:cxn>
                <a:cxn ang="0">
                  <a:pos x="532" y="2019"/>
                </a:cxn>
                <a:cxn ang="0">
                  <a:pos x="450" y="1998"/>
                </a:cxn>
                <a:cxn ang="0">
                  <a:pos x="373" y="1968"/>
                </a:cxn>
                <a:cxn ang="0">
                  <a:pos x="302" y="1930"/>
                </a:cxn>
                <a:cxn ang="0">
                  <a:pos x="237" y="1885"/>
                </a:cxn>
                <a:cxn ang="0">
                  <a:pos x="178" y="1833"/>
                </a:cxn>
                <a:cxn ang="0">
                  <a:pos x="127" y="1775"/>
                </a:cxn>
                <a:cxn ang="0">
                  <a:pos x="84" y="1712"/>
                </a:cxn>
                <a:cxn ang="0">
                  <a:pos x="49" y="1646"/>
                </a:cxn>
                <a:cxn ang="0">
                  <a:pos x="23" y="1575"/>
                </a:cxn>
                <a:cxn ang="0">
                  <a:pos x="7" y="1501"/>
                </a:cxn>
                <a:cxn ang="0">
                  <a:pos x="0" y="1479"/>
                </a:cxn>
                <a:cxn ang="0">
                  <a:pos x="4" y="1562"/>
                </a:cxn>
                <a:cxn ang="0">
                  <a:pos x="20" y="1644"/>
                </a:cxn>
                <a:cxn ang="0">
                  <a:pos x="47" y="1721"/>
                </a:cxn>
                <a:cxn ang="0">
                  <a:pos x="85" y="1795"/>
                </a:cxn>
                <a:cxn ang="0">
                  <a:pos x="134" y="1862"/>
                </a:cxn>
                <a:cxn ang="0">
                  <a:pos x="192" y="1924"/>
                </a:cxn>
                <a:cxn ang="0">
                  <a:pos x="258" y="1979"/>
                </a:cxn>
                <a:cxn ang="0">
                  <a:pos x="332" y="2025"/>
                </a:cxn>
                <a:cxn ang="0">
                  <a:pos x="413" y="2063"/>
                </a:cxn>
                <a:cxn ang="0">
                  <a:pos x="501" y="2091"/>
                </a:cxn>
                <a:cxn ang="0">
                  <a:pos x="593" y="2107"/>
                </a:cxn>
                <a:cxn ang="0">
                  <a:pos x="689" y="2111"/>
                </a:cxn>
                <a:cxn ang="0">
                  <a:pos x="786" y="2104"/>
                </a:cxn>
                <a:cxn ang="0">
                  <a:pos x="882" y="2088"/>
                </a:cxn>
                <a:cxn ang="0">
                  <a:pos x="975" y="2063"/>
                </a:cxn>
                <a:cxn ang="0">
                  <a:pos x="1064" y="2026"/>
                </a:cxn>
                <a:cxn ang="0">
                  <a:pos x="1146" y="1982"/>
                </a:cxn>
                <a:cxn ang="0">
                  <a:pos x="1220" y="1929"/>
                </a:cxn>
                <a:cxn ang="0">
                  <a:pos x="1283" y="1868"/>
                </a:cxn>
                <a:cxn ang="0">
                  <a:pos x="1335" y="1799"/>
                </a:cxn>
                <a:cxn ang="0">
                  <a:pos x="1372" y="1723"/>
                </a:cxn>
              </a:cxnLst>
              <a:rect l="0" t="0" r="r" b="b"/>
              <a:pathLst>
                <a:path w="2348" h="2111">
                  <a:moveTo>
                    <a:pt x="1372" y="1723"/>
                  </a:moveTo>
                  <a:lnTo>
                    <a:pt x="2348" y="12"/>
                  </a:lnTo>
                  <a:lnTo>
                    <a:pt x="2310" y="0"/>
                  </a:lnTo>
                  <a:lnTo>
                    <a:pt x="1372" y="1646"/>
                  </a:lnTo>
                  <a:lnTo>
                    <a:pt x="1362" y="1671"/>
                  </a:lnTo>
                  <a:lnTo>
                    <a:pt x="1350" y="1697"/>
                  </a:lnTo>
                  <a:lnTo>
                    <a:pt x="1336" y="1722"/>
                  </a:lnTo>
                  <a:lnTo>
                    <a:pt x="1320" y="1745"/>
                  </a:lnTo>
                  <a:lnTo>
                    <a:pt x="1303" y="1768"/>
                  </a:lnTo>
                  <a:lnTo>
                    <a:pt x="1285" y="1790"/>
                  </a:lnTo>
                  <a:lnTo>
                    <a:pt x="1264" y="1811"/>
                  </a:lnTo>
                  <a:lnTo>
                    <a:pt x="1244" y="1831"/>
                  </a:lnTo>
                  <a:lnTo>
                    <a:pt x="1221" y="1851"/>
                  </a:lnTo>
                  <a:lnTo>
                    <a:pt x="1198" y="1870"/>
                  </a:lnTo>
                  <a:lnTo>
                    <a:pt x="1173" y="1888"/>
                  </a:lnTo>
                  <a:lnTo>
                    <a:pt x="1147" y="1904"/>
                  </a:lnTo>
                  <a:lnTo>
                    <a:pt x="1121" y="1920"/>
                  </a:lnTo>
                  <a:lnTo>
                    <a:pt x="1093" y="1935"/>
                  </a:lnTo>
                  <a:lnTo>
                    <a:pt x="1065" y="1949"/>
                  </a:lnTo>
                  <a:lnTo>
                    <a:pt x="1036" y="1962"/>
                  </a:lnTo>
                  <a:lnTo>
                    <a:pt x="1006" y="1974"/>
                  </a:lnTo>
                  <a:lnTo>
                    <a:pt x="976" y="1984"/>
                  </a:lnTo>
                  <a:lnTo>
                    <a:pt x="946" y="1994"/>
                  </a:lnTo>
                  <a:lnTo>
                    <a:pt x="914" y="2003"/>
                  </a:lnTo>
                  <a:lnTo>
                    <a:pt x="883" y="2010"/>
                  </a:lnTo>
                  <a:lnTo>
                    <a:pt x="851" y="2018"/>
                  </a:lnTo>
                  <a:lnTo>
                    <a:pt x="820" y="2023"/>
                  </a:lnTo>
                  <a:lnTo>
                    <a:pt x="787" y="2027"/>
                  </a:lnTo>
                  <a:lnTo>
                    <a:pt x="754" y="2030"/>
                  </a:lnTo>
                  <a:lnTo>
                    <a:pt x="722" y="2033"/>
                  </a:lnTo>
                  <a:lnTo>
                    <a:pt x="690" y="2033"/>
                  </a:lnTo>
                  <a:lnTo>
                    <a:pt x="658" y="2033"/>
                  </a:lnTo>
                  <a:lnTo>
                    <a:pt x="626" y="2032"/>
                  </a:lnTo>
                  <a:lnTo>
                    <a:pt x="594" y="2028"/>
                  </a:lnTo>
                  <a:lnTo>
                    <a:pt x="563" y="2024"/>
                  </a:lnTo>
                  <a:lnTo>
                    <a:pt x="532" y="2019"/>
                  </a:lnTo>
                  <a:lnTo>
                    <a:pt x="504" y="2013"/>
                  </a:lnTo>
                  <a:lnTo>
                    <a:pt x="477" y="2006"/>
                  </a:lnTo>
                  <a:lnTo>
                    <a:pt x="450" y="1998"/>
                  </a:lnTo>
                  <a:lnTo>
                    <a:pt x="424" y="1989"/>
                  </a:lnTo>
                  <a:lnTo>
                    <a:pt x="398" y="1979"/>
                  </a:lnTo>
                  <a:lnTo>
                    <a:pt x="373" y="1968"/>
                  </a:lnTo>
                  <a:lnTo>
                    <a:pt x="349" y="1957"/>
                  </a:lnTo>
                  <a:lnTo>
                    <a:pt x="324" y="1944"/>
                  </a:lnTo>
                  <a:lnTo>
                    <a:pt x="302" y="1930"/>
                  </a:lnTo>
                  <a:lnTo>
                    <a:pt x="279" y="1916"/>
                  </a:lnTo>
                  <a:lnTo>
                    <a:pt x="258" y="1901"/>
                  </a:lnTo>
                  <a:lnTo>
                    <a:pt x="237" y="1885"/>
                  </a:lnTo>
                  <a:lnTo>
                    <a:pt x="216" y="1868"/>
                  </a:lnTo>
                  <a:lnTo>
                    <a:pt x="197" y="1850"/>
                  </a:lnTo>
                  <a:lnTo>
                    <a:pt x="178" y="1833"/>
                  </a:lnTo>
                  <a:lnTo>
                    <a:pt x="161" y="1814"/>
                  </a:lnTo>
                  <a:lnTo>
                    <a:pt x="143" y="1795"/>
                  </a:lnTo>
                  <a:lnTo>
                    <a:pt x="127" y="1775"/>
                  </a:lnTo>
                  <a:lnTo>
                    <a:pt x="112" y="1755"/>
                  </a:lnTo>
                  <a:lnTo>
                    <a:pt x="97" y="1734"/>
                  </a:lnTo>
                  <a:lnTo>
                    <a:pt x="84" y="1712"/>
                  </a:lnTo>
                  <a:lnTo>
                    <a:pt x="72" y="1691"/>
                  </a:lnTo>
                  <a:lnTo>
                    <a:pt x="60" y="1668"/>
                  </a:lnTo>
                  <a:lnTo>
                    <a:pt x="49" y="1646"/>
                  </a:lnTo>
                  <a:lnTo>
                    <a:pt x="39" y="1622"/>
                  </a:lnTo>
                  <a:lnTo>
                    <a:pt x="31" y="1598"/>
                  </a:lnTo>
                  <a:lnTo>
                    <a:pt x="23" y="1575"/>
                  </a:lnTo>
                  <a:lnTo>
                    <a:pt x="17" y="1550"/>
                  </a:lnTo>
                  <a:lnTo>
                    <a:pt x="12" y="1526"/>
                  </a:lnTo>
                  <a:lnTo>
                    <a:pt x="7" y="1501"/>
                  </a:lnTo>
                  <a:lnTo>
                    <a:pt x="4" y="1476"/>
                  </a:lnTo>
                  <a:lnTo>
                    <a:pt x="2" y="1451"/>
                  </a:lnTo>
                  <a:lnTo>
                    <a:pt x="0" y="1479"/>
                  </a:lnTo>
                  <a:lnTo>
                    <a:pt x="0" y="1507"/>
                  </a:lnTo>
                  <a:lnTo>
                    <a:pt x="1" y="1534"/>
                  </a:lnTo>
                  <a:lnTo>
                    <a:pt x="4" y="1562"/>
                  </a:lnTo>
                  <a:lnTo>
                    <a:pt x="7" y="1590"/>
                  </a:lnTo>
                  <a:lnTo>
                    <a:pt x="13" y="1617"/>
                  </a:lnTo>
                  <a:lnTo>
                    <a:pt x="20" y="1644"/>
                  </a:lnTo>
                  <a:lnTo>
                    <a:pt x="28" y="1669"/>
                  </a:lnTo>
                  <a:lnTo>
                    <a:pt x="37" y="1695"/>
                  </a:lnTo>
                  <a:lnTo>
                    <a:pt x="47" y="1721"/>
                  </a:lnTo>
                  <a:lnTo>
                    <a:pt x="59" y="1745"/>
                  </a:lnTo>
                  <a:lnTo>
                    <a:pt x="72" y="1770"/>
                  </a:lnTo>
                  <a:lnTo>
                    <a:pt x="85" y="1795"/>
                  </a:lnTo>
                  <a:lnTo>
                    <a:pt x="100" y="1817"/>
                  </a:lnTo>
                  <a:lnTo>
                    <a:pt x="117" y="1840"/>
                  </a:lnTo>
                  <a:lnTo>
                    <a:pt x="134" y="1862"/>
                  </a:lnTo>
                  <a:lnTo>
                    <a:pt x="152" y="1884"/>
                  </a:lnTo>
                  <a:lnTo>
                    <a:pt x="171" y="1904"/>
                  </a:lnTo>
                  <a:lnTo>
                    <a:pt x="192" y="1924"/>
                  </a:lnTo>
                  <a:lnTo>
                    <a:pt x="213" y="1944"/>
                  </a:lnTo>
                  <a:lnTo>
                    <a:pt x="234" y="1962"/>
                  </a:lnTo>
                  <a:lnTo>
                    <a:pt x="258" y="1979"/>
                  </a:lnTo>
                  <a:lnTo>
                    <a:pt x="282" y="1995"/>
                  </a:lnTo>
                  <a:lnTo>
                    <a:pt x="306" y="2011"/>
                  </a:lnTo>
                  <a:lnTo>
                    <a:pt x="332" y="2025"/>
                  </a:lnTo>
                  <a:lnTo>
                    <a:pt x="358" y="2039"/>
                  </a:lnTo>
                  <a:lnTo>
                    <a:pt x="386" y="2052"/>
                  </a:lnTo>
                  <a:lnTo>
                    <a:pt x="413" y="2063"/>
                  </a:lnTo>
                  <a:lnTo>
                    <a:pt x="441" y="2073"/>
                  </a:lnTo>
                  <a:lnTo>
                    <a:pt x="471" y="2082"/>
                  </a:lnTo>
                  <a:lnTo>
                    <a:pt x="501" y="2091"/>
                  </a:lnTo>
                  <a:lnTo>
                    <a:pt x="531" y="2097"/>
                  </a:lnTo>
                  <a:lnTo>
                    <a:pt x="562" y="2102"/>
                  </a:lnTo>
                  <a:lnTo>
                    <a:pt x="593" y="2107"/>
                  </a:lnTo>
                  <a:lnTo>
                    <a:pt x="626" y="2109"/>
                  </a:lnTo>
                  <a:lnTo>
                    <a:pt x="657" y="2111"/>
                  </a:lnTo>
                  <a:lnTo>
                    <a:pt x="689" y="2111"/>
                  </a:lnTo>
                  <a:lnTo>
                    <a:pt x="721" y="2110"/>
                  </a:lnTo>
                  <a:lnTo>
                    <a:pt x="754" y="2108"/>
                  </a:lnTo>
                  <a:lnTo>
                    <a:pt x="786" y="2104"/>
                  </a:lnTo>
                  <a:lnTo>
                    <a:pt x="818" y="2100"/>
                  </a:lnTo>
                  <a:lnTo>
                    <a:pt x="851" y="2095"/>
                  </a:lnTo>
                  <a:lnTo>
                    <a:pt x="882" y="2088"/>
                  </a:lnTo>
                  <a:lnTo>
                    <a:pt x="914" y="2081"/>
                  </a:lnTo>
                  <a:lnTo>
                    <a:pt x="945" y="2072"/>
                  </a:lnTo>
                  <a:lnTo>
                    <a:pt x="975" y="2063"/>
                  </a:lnTo>
                  <a:lnTo>
                    <a:pt x="1006" y="2051"/>
                  </a:lnTo>
                  <a:lnTo>
                    <a:pt x="1035" y="2039"/>
                  </a:lnTo>
                  <a:lnTo>
                    <a:pt x="1064" y="2026"/>
                  </a:lnTo>
                  <a:lnTo>
                    <a:pt x="1093" y="2012"/>
                  </a:lnTo>
                  <a:lnTo>
                    <a:pt x="1120" y="1998"/>
                  </a:lnTo>
                  <a:lnTo>
                    <a:pt x="1146" y="1982"/>
                  </a:lnTo>
                  <a:lnTo>
                    <a:pt x="1172" y="1965"/>
                  </a:lnTo>
                  <a:lnTo>
                    <a:pt x="1197" y="1948"/>
                  </a:lnTo>
                  <a:lnTo>
                    <a:pt x="1220" y="1929"/>
                  </a:lnTo>
                  <a:lnTo>
                    <a:pt x="1243" y="1909"/>
                  </a:lnTo>
                  <a:lnTo>
                    <a:pt x="1264" y="1889"/>
                  </a:lnTo>
                  <a:lnTo>
                    <a:pt x="1283" y="1868"/>
                  </a:lnTo>
                  <a:lnTo>
                    <a:pt x="1302" y="1846"/>
                  </a:lnTo>
                  <a:lnTo>
                    <a:pt x="1319" y="1823"/>
                  </a:lnTo>
                  <a:lnTo>
                    <a:pt x="1335" y="1799"/>
                  </a:lnTo>
                  <a:lnTo>
                    <a:pt x="1349" y="1774"/>
                  </a:lnTo>
                  <a:lnTo>
                    <a:pt x="1362" y="1750"/>
                  </a:lnTo>
                  <a:lnTo>
                    <a:pt x="1372" y="1723"/>
                  </a:lnTo>
                  <a:close/>
                </a:path>
              </a:pathLst>
            </a:custGeom>
            <a:solidFill>
              <a:srgbClr val="8224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2100141" y="1548287"/>
              <a:ext cx="298465" cy="95255"/>
            </a:xfrm>
            <a:custGeom>
              <a:avLst/>
              <a:gdLst/>
              <a:ahLst/>
              <a:cxnLst>
                <a:cxn ang="0">
                  <a:pos x="1648" y="540"/>
                </a:cxn>
                <a:cxn ang="0">
                  <a:pos x="1686" y="473"/>
                </a:cxn>
                <a:cxn ang="0">
                  <a:pos x="128" y="0"/>
                </a:cxn>
                <a:cxn ang="0">
                  <a:pos x="0" y="232"/>
                </a:cxn>
                <a:cxn ang="0">
                  <a:pos x="38" y="243"/>
                </a:cxn>
                <a:cxn ang="0">
                  <a:pos x="127" y="79"/>
                </a:cxn>
                <a:cxn ang="0">
                  <a:pos x="1648" y="540"/>
                </a:cxn>
              </a:cxnLst>
              <a:rect l="0" t="0" r="r" b="b"/>
              <a:pathLst>
                <a:path w="1686" h="540">
                  <a:moveTo>
                    <a:pt x="1648" y="540"/>
                  </a:moveTo>
                  <a:lnTo>
                    <a:pt x="1686" y="473"/>
                  </a:lnTo>
                  <a:lnTo>
                    <a:pt x="128" y="0"/>
                  </a:lnTo>
                  <a:lnTo>
                    <a:pt x="0" y="232"/>
                  </a:lnTo>
                  <a:lnTo>
                    <a:pt x="38" y="243"/>
                  </a:lnTo>
                  <a:lnTo>
                    <a:pt x="127" y="79"/>
                  </a:lnTo>
                  <a:lnTo>
                    <a:pt x="1648" y="540"/>
                  </a:lnTo>
                  <a:close/>
                </a:path>
              </a:pathLst>
            </a:custGeom>
            <a:solidFill>
              <a:srgbClr val="8224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1754049" y="1635604"/>
              <a:ext cx="584229" cy="217498"/>
            </a:xfrm>
            <a:custGeom>
              <a:avLst/>
              <a:gdLst/>
              <a:ahLst/>
              <a:cxnLst>
                <a:cxn ang="0">
                  <a:pos x="1352" y="817"/>
                </a:cxn>
                <a:cxn ang="0">
                  <a:pos x="1307" y="887"/>
                </a:cxn>
                <a:cxn ang="0">
                  <a:pos x="1251" y="949"/>
                </a:cxn>
                <a:cxn ang="0">
                  <a:pos x="1183" y="1005"/>
                </a:cxn>
                <a:cxn ang="0">
                  <a:pos x="1107" y="1052"/>
                </a:cxn>
                <a:cxn ang="0">
                  <a:pos x="1023" y="1091"/>
                </a:cxn>
                <a:cxn ang="0">
                  <a:pos x="934" y="1122"/>
                </a:cxn>
                <a:cxn ang="0">
                  <a:pos x="842" y="1143"/>
                </a:cxn>
                <a:cxn ang="0">
                  <a:pos x="748" y="1155"/>
                </a:cxn>
                <a:cxn ang="0">
                  <a:pos x="655" y="1157"/>
                </a:cxn>
                <a:cxn ang="0">
                  <a:pos x="563" y="1148"/>
                </a:cxn>
                <a:cxn ang="0">
                  <a:pos x="477" y="1130"/>
                </a:cxn>
                <a:cxn ang="0">
                  <a:pos x="398" y="1103"/>
                </a:cxn>
                <a:cxn ang="0">
                  <a:pos x="325" y="1068"/>
                </a:cxn>
                <a:cxn ang="0">
                  <a:pos x="257" y="1025"/>
                </a:cxn>
                <a:cxn ang="0">
                  <a:pos x="197" y="976"/>
                </a:cxn>
                <a:cxn ang="0">
                  <a:pos x="144" y="920"/>
                </a:cxn>
                <a:cxn ang="0">
                  <a:pos x="98" y="858"/>
                </a:cxn>
                <a:cxn ang="0">
                  <a:pos x="60" y="792"/>
                </a:cxn>
                <a:cxn ang="0">
                  <a:pos x="31" y="723"/>
                </a:cxn>
                <a:cxn ang="0">
                  <a:pos x="12" y="651"/>
                </a:cxn>
                <a:cxn ang="0">
                  <a:pos x="2" y="576"/>
                </a:cxn>
                <a:cxn ang="0">
                  <a:pos x="1" y="659"/>
                </a:cxn>
                <a:cxn ang="0">
                  <a:pos x="13" y="741"/>
                </a:cxn>
                <a:cxn ang="0">
                  <a:pos x="37" y="820"/>
                </a:cxn>
                <a:cxn ang="0">
                  <a:pos x="72" y="895"/>
                </a:cxn>
                <a:cxn ang="0">
                  <a:pos x="117" y="965"/>
                </a:cxn>
                <a:cxn ang="0">
                  <a:pos x="172" y="1029"/>
                </a:cxn>
                <a:cxn ang="0">
                  <a:pos x="235" y="1086"/>
                </a:cxn>
                <a:cxn ang="0">
                  <a:pos x="307" y="1135"/>
                </a:cxn>
                <a:cxn ang="0">
                  <a:pos x="385" y="1176"/>
                </a:cxn>
                <a:cxn ang="0">
                  <a:pos x="470" y="1207"/>
                </a:cxn>
                <a:cxn ang="0">
                  <a:pos x="562" y="1227"/>
                </a:cxn>
                <a:cxn ang="0">
                  <a:pos x="654" y="1235"/>
                </a:cxn>
                <a:cxn ang="0">
                  <a:pos x="748" y="1233"/>
                </a:cxn>
                <a:cxn ang="0">
                  <a:pos x="841" y="1221"/>
                </a:cxn>
                <a:cxn ang="0">
                  <a:pos x="934" y="1200"/>
                </a:cxn>
                <a:cxn ang="0">
                  <a:pos x="1022" y="1169"/>
                </a:cxn>
                <a:cxn ang="0">
                  <a:pos x="1106" y="1130"/>
                </a:cxn>
                <a:cxn ang="0">
                  <a:pos x="1182" y="1083"/>
                </a:cxn>
                <a:cxn ang="0">
                  <a:pos x="1250" y="1027"/>
                </a:cxn>
                <a:cxn ang="0">
                  <a:pos x="1307" y="965"/>
                </a:cxn>
                <a:cxn ang="0">
                  <a:pos x="1351" y="895"/>
                </a:cxn>
                <a:cxn ang="0">
                  <a:pos x="3275" y="528"/>
                </a:cxn>
              </a:cxnLst>
              <a:rect l="0" t="0" r="r" b="b"/>
              <a:pathLst>
                <a:path w="3312" h="1235">
                  <a:moveTo>
                    <a:pt x="1815" y="0"/>
                  </a:moveTo>
                  <a:lnTo>
                    <a:pt x="1364" y="792"/>
                  </a:lnTo>
                  <a:lnTo>
                    <a:pt x="1352" y="817"/>
                  </a:lnTo>
                  <a:lnTo>
                    <a:pt x="1338" y="841"/>
                  </a:lnTo>
                  <a:lnTo>
                    <a:pt x="1325" y="864"/>
                  </a:lnTo>
                  <a:lnTo>
                    <a:pt x="1307" y="887"/>
                  </a:lnTo>
                  <a:lnTo>
                    <a:pt x="1290" y="908"/>
                  </a:lnTo>
                  <a:lnTo>
                    <a:pt x="1271" y="930"/>
                  </a:lnTo>
                  <a:lnTo>
                    <a:pt x="1251" y="949"/>
                  </a:lnTo>
                  <a:lnTo>
                    <a:pt x="1229" y="968"/>
                  </a:lnTo>
                  <a:lnTo>
                    <a:pt x="1207" y="988"/>
                  </a:lnTo>
                  <a:lnTo>
                    <a:pt x="1183" y="1005"/>
                  </a:lnTo>
                  <a:lnTo>
                    <a:pt x="1158" y="1022"/>
                  </a:lnTo>
                  <a:lnTo>
                    <a:pt x="1134" y="1037"/>
                  </a:lnTo>
                  <a:lnTo>
                    <a:pt x="1107" y="1052"/>
                  </a:lnTo>
                  <a:lnTo>
                    <a:pt x="1080" y="1066"/>
                  </a:lnTo>
                  <a:lnTo>
                    <a:pt x="1052" y="1080"/>
                  </a:lnTo>
                  <a:lnTo>
                    <a:pt x="1023" y="1091"/>
                  </a:lnTo>
                  <a:lnTo>
                    <a:pt x="994" y="1102"/>
                  </a:lnTo>
                  <a:lnTo>
                    <a:pt x="964" y="1113"/>
                  </a:lnTo>
                  <a:lnTo>
                    <a:pt x="934" y="1122"/>
                  </a:lnTo>
                  <a:lnTo>
                    <a:pt x="904" y="1130"/>
                  </a:lnTo>
                  <a:lnTo>
                    <a:pt x="873" y="1138"/>
                  </a:lnTo>
                  <a:lnTo>
                    <a:pt x="842" y="1143"/>
                  </a:lnTo>
                  <a:lnTo>
                    <a:pt x="811" y="1148"/>
                  </a:lnTo>
                  <a:lnTo>
                    <a:pt x="780" y="1153"/>
                  </a:lnTo>
                  <a:lnTo>
                    <a:pt x="748" y="1155"/>
                  </a:lnTo>
                  <a:lnTo>
                    <a:pt x="717" y="1157"/>
                  </a:lnTo>
                  <a:lnTo>
                    <a:pt x="686" y="1158"/>
                  </a:lnTo>
                  <a:lnTo>
                    <a:pt x="655" y="1157"/>
                  </a:lnTo>
                  <a:lnTo>
                    <a:pt x="624" y="1156"/>
                  </a:lnTo>
                  <a:lnTo>
                    <a:pt x="593" y="1153"/>
                  </a:lnTo>
                  <a:lnTo>
                    <a:pt x="563" y="1148"/>
                  </a:lnTo>
                  <a:lnTo>
                    <a:pt x="533" y="1143"/>
                  </a:lnTo>
                  <a:lnTo>
                    <a:pt x="505" y="1138"/>
                  </a:lnTo>
                  <a:lnTo>
                    <a:pt x="477" y="1130"/>
                  </a:lnTo>
                  <a:lnTo>
                    <a:pt x="450" y="1123"/>
                  </a:lnTo>
                  <a:lnTo>
                    <a:pt x="424" y="1113"/>
                  </a:lnTo>
                  <a:lnTo>
                    <a:pt x="398" y="1103"/>
                  </a:lnTo>
                  <a:lnTo>
                    <a:pt x="373" y="1093"/>
                  </a:lnTo>
                  <a:lnTo>
                    <a:pt x="348" y="1081"/>
                  </a:lnTo>
                  <a:lnTo>
                    <a:pt x="325" y="1068"/>
                  </a:lnTo>
                  <a:lnTo>
                    <a:pt x="302" y="1054"/>
                  </a:lnTo>
                  <a:lnTo>
                    <a:pt x="280" y="1040"/>
                  </a:lnTo>
                  <a:lnTo>
                    <a:pt x="257" y="1025"/>
                  </a:lnTo>
                  <a:lnTo>
                    <a:pt x="237" y="1009"/>
                  </a:lnTo>
                  <a:lnTo>
                    <a:pt x="217" y="993"/>
                  </a:lnTo>
                  <a:lnTo>
                    <a:pt x="197" y="976"/>
                  </a:lnTo>
                  <a:lnTo>
                    <a:pt x="178" y="957"/>
                  </a:lnTo>
                  <a:lnTo>
                    <a:pt x="161" y="938"/>
                  </a:lnTo>
                  <a:lnTo>
                    <a:pt x="144" y="920"/>
                  </a:lnTo>
                  <a:lnTo>
                    <a:pt x="128" y="900"/>
                  </a:lnTo>
                  <a:lnTo>
                    <a:pt x="112" y="879"/>
                  </a:lnTo>
                  <a:lnTo>
                    <a:pt x="98" y="858"/>
                  </a:lnTo>
                  <a:lnTo>
                    <a:pt x="84" y="836"/>
                  </a:lnTo>
                  <a:lnTo>
                    <a:pt x="72" y="815"/>
                  </a:lnTo>
                  <a:lnTo>
                    <a:pt x="60" y="792"/>
                  </a:lnTo>
                  <a:lnTo>
                    <a:pt x="49" y="770"/>
                  </a:lnTo>
                  <a:lnTo>
                    <a:pt x="40" y="746"/>
                  </a:lnTo>
                  <a:lnTo>
                    <a:pt x="31" y="723"/>
                  </a:lnTo>
                  <a:lnTo>
                    <a:pt x="24" y="699"/>
                  </a:lnTo>
                  <a:lnTo>
                    <a:pt x="17" y="674"/>
                  </a:lnTo>
                  <a:lnTo>
                    <a:pt x="12" y="651"/>
                  </a:lnTo>
                  <a:lnTo>
                    <a:pt x="8" y="625"/>
                  </a:lnTo>
                  <a:lnTo>
                    <a:pt x="4" y="601"/>
                  </a:lnTo>
                  <a:lnTo>
                    <a:pt x="2" y="576"/>
                  </a:lnTo>
                  <a:lnTo>
                    <a:pt x="0" y="604"/>
                  </a:lnTo>
                  <a:lnTo>
                    <a:pt x="0" y="632"/>
                  </a:lnTo>
                  <a:lnTo>
                    <a:pt x="1" y="659"/>
                  </a:lnTo>
                  <a:lnTo>
                    <a:pt x="4" y="686"/>
                  </a:lnTo>
                  <a:lnTo>
                    <a:pt x="8" y="714"/>
                  </a:lnTo>
                  <a:lnTo>
                    <a:pt x="13" y="741"/>
                  </a:lnTo>
                  <a:lnTo>
                    <a:pt x="19" y="768"/>
                  </a:lnTo>
                  <a:lnTo>
                    <a:pt x="28" y="793"/>
                  </a:lnTo>
                  <a:lnTo>
                    <a:pt x="37" y="820"/>
                  </a:lnTo>
                  <a:lnTo>
                    <a:pt x="47" y="845"/>
                  </a:lnTo>
                  <a:lnTo>
                    <a:pt x="59" y="871"/>
                  </a:lnTo>
                  <a:lnTo>
                    <a:pt x="72" y="895"/>
                  </a:lnTo>
                  <a:lnTo>
                    <a:pt x="85" y="919"/>
                  </a:lnTo>
                  <a:lnTo>
                    <a:pt x="101" y="942"/>
                  </a:lnTo>
                  <a:lnTo>
                    <a:pt x="117" y="965"/>
                  </a:lnTo>
                  <a:lnTo>
                    <a:pt x="134" y="986"/>
                  </a:lnTo>
                  <a:lnTo>
                    <a:pt x="152" y="1008"/>
                  </a:lnTo>
                  <a:lnTo>
                    <a:pt x="172" y="1029"/>
                  </a:lnTo>
                  <a:lnTo>
                    <a:pt x="192" y="1049"/>
                  </a:lnTo>
                  <a:lnTo>
                    <a:pt x="212" y="1068"/>
                  </a:lnTo>
                  <a:lnTo>
                    <a:pt x="235" y="1086"/>
                  </a:lnTo>
                  <a:lnTo>
                    <a:pt x="257" y="1103"/>
                  </a:lnTo>
                  <a:lnTo>
                    <a:pt x="282" y="1120"/>
                  </a:lnTo>
                  <a:lnTo>
                    <a:pt x="307" y="1135"/>
                  </a:lnTo>
                  <a:lnTo>
                    <a:pt x="332" y="1150"/>
                  </a:lnTo>
                  <a:lnTo>
                    <a:pt x="358" y="1163"/>
                  </a:lnTo>
                  <a:lnTo>
                    <a:pt x="385" y="1176"/>
                  </a:lnTo>
                  <a:lnTo>
                    <a:pt x="413" y="1188"/>
                  </a:lnTo>
                  <a:lnTo>
                    <a:pt x="442" y="1198"/>
                  </a:lnTo>
                  <a:lnTo>
                    <a:pt x="470" y="1207"/>
                  </a:lnTo>
                  <a:lnTo>
                    <a:pt x="500" y="1215"/>
                  </a:lnTo>
                  <a:lnTo>
                    <a:pt x="532" y="1221"/>
                  </a:lnTo>
                  <a:lnTo>
                    <a:pt x="562" y="1227"/>
                  </a:lnTo>
                  <a:lnTo>
                    <a:pt x="592" y="1231"/>
                  </a:lnTo>
                  <a:lnTo>
                    <a:pt x="623" y="1233"/>
                  </a:lnTo>
                  <a:lnTo>
                    <a:pt x="654" y="1235"/>
                  </a:lnTo>
                  <a:lnTo>
                    <a:pt x="685" y="1235"/>
                  </a:lnTo>
                  <a:lnTo>
                    <a:pt x="716" y="1235"/>
                  </a:lnTo>
                  <a:lnTo>
                    <a:pt x="748" y="1233"/>
                  </a:lnTo>
                  <a:lnTo>
                    <a:pt x="779" y="1230"/>
                  </a:lnTo>
                  <a:lnTo>
                    <a:pt x="810" y="1227"/>
                  </a:lnTo>
                  <a:lnTo>
                    <a:pt x="841" y="1221"/>
                  </a:lnTo>
                  <a:lnTo>
                    <a:pt x="872" y="1215"/>
                  </a:lnTo>
                  <a:lnTo>
                    <a:pt x="903" y="1208"/>
                  </a:lnTo>
                  <a:lnTo>
                    <a:pt x="934" y="1200"/>
                  </a:lnTo>
                  <a:lnTo>
                    <a:pt x="964" y="1190"/>
                  </a:lnTo>
                  <a:lnTo>
                    <a:pt x="993" y="1180"/>
                  </a:lnTo>
                  <a:lnTo>
                    <a:pt x="1022" y="1169"/>
                  </a:lnTo>
                  <a:lnTo>
                    <a:pt x="1051" y="1157"/>
                  </a:lnTo>
                  <a:lnTo>
                    <a:pt x="1079" y="1144"/>
                  </a:lnTo>
                  <a:lnTo>
                    <a:pt x="1106" y="1130"/>
                  </a:lnTo>
                  <a:lnTo>
                    <a:pt x="1133" y="1115"/>
                  </a:lnTo>
                  <a:lnTo>
                    <a:pt x="1158" y="1099"/>
                  </a:lnTo>
                  <a:lnTo>
                    <a:pt x="1182" y="1083"/>
                  </a:lnTo>
                  <a:lnTo>
                    <a:pt x="1206" y="1065"/>
                  </a:lnTo>
                  <a:lnTo>
                    <a:pt x="1229" y="1046"/>
                  </a:lnTo>
                  <a:lnTo>
                    <a:pt x="1250" y="1027"/>
                  </a:lnTo>
                  <a:lnTo>
                    <a:pt x="1270" y="1007"/>
                  </a:lnTo>
                  <a:lnTo>
                    <a:pt x="1289" y="986"/>
                  </a:lnTo>
                  <a:lnTo>
                    <a:pt x="1307" y="965"/>
                  </a:lnTo>
                  <a:lnTo>
                    <a:pt x="1323" y="942"/>
                  </a:lnTo>
                  <a:lnTo>
                    <a:pt x="1338" y="919"/>
                  </a:lnTo>
                  <a:lnTo>
                    <a:pt x="1351" y="895"/>
                  </a:lnTo>
                  <a:lnTo>
                    <a:pt x="1363" y="870"/>
                  </a:lnTo>
                  <a:lnTo>
                    <a:pt x="1814" y="78"/>
                  </a:lnTo>
                  <a:lnTo>
                    <a:pt x="3275" y="528"/>
                  </a:lnTo>
                  <a:lnTo>
                    <a:pt x="3312" y="461"/>
                  </a:lnTo>
                  <a:lnTo>
                    <a:pt x="1815" y="0"/>
                  </a:lnTo>
                  <a:close/>
                </a:path>
              </a:pathLst>
            </a:custGeom>
            <a:solidFill>
              <a:srgbClr val="8224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1750874" y="1494309"/>
              <a:ext cx="685834" cy="261950"/>
            </a:xfrm>
            <a:custGeom>
              <a:avLst/>
              <a:gdLst/>
              <a:ahLst/>
              <a:cxnLst>
                <a:cxn ang="0">
                  <a:pos x="816" y="933"/>
                </a:cxn>
                <a:cxn ang="0">
                  <a:pos x="894" y="959"/>
                </a:cxn>
                <a:cxn ang="0">
                  <a:pos x="971" y="992"/>
                </a:cxn>
                <a:cxn ang="0">
                  <a:pos x="1045" y="1034"/>
                </a:cxn>
                <a:cxn ang="0">
                  <a:pos x="1115" y="1081"/>
                </a:cxn>
                <a:cxn ang="0">
                  <a:pos x="1179" y="1135"/>
                </a:cxn>
                <a:cxn ang="0">
                  <a:pos x="1238" y="1193"/>
                </a:cxn>
                <a:cxn ang="0">
                  <a:pos x="1288" y="1256"/>
                </a:cxn>
                <a:cxn ang="0">
                  <a:pos x="1332" y="1321"/>
                </a:cxn>
                <a:cxn ang="0">
                  <a:pos x="1365" y="1391"/>
                </a:cxn>
                <a:cxn ang="0">
                  <a:pos x="1389" y="1462"/>
                </a:cxn>
                <a:cxn ang="0">
                  <a:pos x="3886" y="538"/>
                </a:cxn>
                <a:cxn ang="0">
                  <a:pos x="1377" y="1357"/>
                </a:cxn>
                <a:cxn ang="0">
                  <a:pos x="1349" y="1286"/>
                </a:cxn>
                <a:cxn ang="0">
                  <a:pos x="1313" y="1218"/>
                </a:cxn>
                <a:cxn ang="0">
                  <a:pos x="1267" y="1153"/>
                </a:cxn>
                <a:cxn ang="0">
                  <a:pos x="1213" y="1092"/>
                </a:cxn>
                <a:cxn ang="0">
                  <a:pos x="1152" y="1034"/>
                </a:cxn>
                <a:cxn ang="0">
                  <a:pos x="1086" y="984"/>
                </a:cxn>
                <a:cxn ang="0">
                  <a:pos x="1015" y="938"/>
                </a:cxn>
                <a:cxn ang="0">
                  <a:pos x="940" y="899"/>
                </a:cxn>
                <a:cxn ang="0">
                  <a:pos x="863" y="868"/>
                </a:cxn>
                <a:cxn ang="0">
                  <a:pos x="784" y="846"/>
                </a:cxn>
                <a:cxn ang="0">
                  <a:pos x="691" y="831"/>
                </a:cxn>
                <a:cxn ang="0">
                  <a:pos x="595" y="827"/>
                </a:cxn>
                <a:cxn ang="0">
                  <a:pos x="502" y="837"/>
                </a:cxn>
                <a:cxn ang="0">
                  <a:pos x="412" y="859"/>
                </a:cxn>
                <a:cxn ang="0">
                  <a:pos x="328" y="894"/>
                </a:cxn>
                <a:cxn ang="0">
                  <a:pos x="251" y="939"/>
                </a:cxn>
                <a:cxn ang="0">
                  <a:pos x="181" y="993"/>
                </a:cxn>
                <a:cxn ang="0">
                  <a:pos x="121" y="1058"/>
                </a:cxn>
                <a:cxn ang="0">
                  <a:pos x="72" y="1131"/>
                </a:cxn>
                <a:cxn ang="0">
                  <a:pos x="35" y="1210"/>
                </a:cxn>
                <a:cxn ang="0">
                  <a:pos x="10" y="1297"/>
                </a:cxn>
                <a:cxn ang="0">
                  <a:pos x="1" y="1367"/>
                </a:cxn>
                <a:cxn ang="0">
                  <a:pos x="1" y="1436"/>
                </a:cxn>
                <a:cxn ang="0">
                  <a:pos x="7" y="1455"/>
                </a:cxn>
                <a:cxn ang="0">
                  <a:pos x="16" y="1378"/>
                </a:cxn>
                <a:cxn ang="0">
                  <a:pos x="40" y="1291"/>
                </a:cxn>
                <a:cxn ang="0">
                  <a:pos x="78" y="1212"/>
                </a:cxn>
                <a:cxn ang="0">
                  <a:pos x="128" y="1139"/>
                </a:cxn>
                <a:cxn ang="0">
                  <a:pos x="188" y="1075"/>
                </a:cxn>
                <a:cxn ang="0">
                  <a:pos x="256" y="1020"/>
                </a:cxn>
                <a:cxn ang="0">
                  <a:pos x="333" y="975"/>
                </a:cxn>
                <a:cxn ang="0">
                  <a:pos x="418" y="941"/>
                </a:cxn>
                <a:cxn ang="0">
                  <a:pos x="507" y="918"/>
                </a:cxn>
                <a:cxn ang="0">
                  <a:pos x="601" y="909"/>
                </a:cxn>
                <a:cxn ang="0">
                  <a:pos x="698" y="912"/>
                </a:cxn>
              </a:cxnLst>
              <a:rect l="0" t="0" r="r" b="b"/>
              <a:pathLst>
                <a:path w="3886" h="1481">
                  <a:moveTo>
                    <a:pt x="763" y="922"/>
                  </a:moveTo>
                  <a:lnTo>
                    <a:pt x="790" y="927"/>
                  </a:lnTo>
                  <a:lnTo>
                    <a:pt x="816" y="933"/>
                  </a:lnTo>
                  <a:lnTo>
                    <a:pt x="842" y="941"/>
                  </a:lnTo>
                  <a:lnTo>
                    <a:pt x="868" y="950"/>
                  </a:lnTo>
                  <a:lnTo>
                    <a:pt x="894" y="959"/>
                  </a:lnTo>
                  <a:lnTo>
                    <a:pt x="921" y="970"/>
                  </a:lnTo>
                  <a:lnTo>
                    <a:pt x="945" y="981"/>
                  </a:lnTo>
                  <a:lnTo>
                    <a:pt x="971" y="992"/>
                  </a:lnTo>
                  <a:lnTo>
                    <a:pt x="996" y="1006"/>
                  </a:lnTo>
                  <a:lnTo>
                    <a:pt x="1020" y="1019"/>
                  </a:lnTo>
                  <a:lnTo>
                    <a:pt x="1045" y="1034"/>
                  </a:lnTo>
                  <a:lnTo>
                    <a:pt x="1069" y="1049"/>
                  </a:lnTo>
                  <a:lnTo>
                    <a:pt x="1092" y="1065"/>
                  </a:lnTo>
                  <a:lnTo>
                    <a:pt x="1115" y="1081"/>
                  </a:lnTo>
                  <a:lnTo>
                    <a:pt x="1136" y="1099"/>
                  </a:lnTo>
                  <a:lnTo>
                    <a:pt x="1159" y="1117"/>
                  </a:lnTo>
                  <a:lnTo>
                    <a:pt x="1179" y="1135"/>
                  </a:lnTo>
                  <a:lnTo>
                    <a:pt x="1199" y="1153"/>
                  </a:lnTo>
                  <a:lnTo>
                    <a:pt x="1219" y="1174"/>
                  </a:lnTo>
                  <a:lnTo>
                    <a:pt x="1238" y="1193"/>
                  </a:lnTo>
                  <a:lnTo>
                    <a:pt x="1255" y="1213"/>
                  </a:lnTo>
                  <a:lnTo>
                    <a:pt x="1272" y="1235"/>
                  </a:lnTo>
                  <a:lnTo>
                    <a:pt x="1288" y="1256"/>
                  </a:lnTo>
                  <a:lnTo>
                    <a:pt x="1304" y="1278"/>
                  </a:lnTo>
                  <a:lnTo>
                    <a:pt x="1318" y="1299"/>
                  </a:lnTo>
                  <a:lnTo>
                    <a:pt x="1332" y="1321"/>
                  </a:lnTo>
                  <a:lnTo>
                    <a:pt x="1344" y="1345"/>
                  </a:lnTo>
                  <a:lnTo>
                    <a:pt x="1356" y="1368"/>
                  </a:lnTo>
                  <a:lnTo>
                    <a:pt x="1365" y="1391"/>
                  </a:lnTo>
                  <a:lnTo>
                    <a:pt x="1375" y="1415"/>
                  </a:lnTo>
                  <a:lnTo>
                    <a:pt x="1383" y="1438"/>
                  </a:lnTo>
                  <a:lnTo>
                    <a:pt x="1389" y="1462"/>
                  </a:lnTo>
                  <a:lnTo>
                    <a:pt x="2175" y="81"/>
                  </a:lnTo>
                  <a:lnTo>
                    <a:pt x="3847" y="606"/>
                  </a:lnTo>
                  <a:lnTo>
                    <a:pt x="3886" y="538"/>
                  </a:lnTo>
                  <a:lnTo>
                    <a:pt x="2170" y="0"/>
                  </a:lnTo>
                  <a:lnTo>
                    <a:pt x="1384" y="1380"/>
                  </a:lnTo>
                  <a:lnTo>
                    <a:pt x="1377" y="1357"/>
                  </a:lnTo>
                  <a:lnTo>
                    <a:pt x="1369" y="1332"/>
                  </a:lnTo>
                  <a:lnTo>
                    <a:pt x="1360" y="1310"/>
                  </a:lnTo>
                  <a:lnTo>
                    <a:pt x="1349" y="1286"/>
                  </a:lnTo>
                  <a:lnTo>
                    <a:pt x="1339" y="1263"/>
                  </a:lnTo>
                  <a:lnTo>
                    <a:pt x="1326" y="1240"/>
                  </a:lnTo>
                  <a:lnTo>
                    <a:pt x="1313" y="1218"/>
                  </a:lnTo>
                  <a:lnTo>
                    <a:pt x="1298" y="1196"/>
                  </a:lnTo>
                  <a:lnTo>
                    <a:pt x="1283" y="1174"/>
                  </a:lnTo>
                  <a:lnTo>
                    <a:pt x="1267" y="1153"/>
                  </a:lnTo>
                  <a:lnTo>
                    <a:pt x="1250" y="1132"/>
                  </a:lnTo>
                  <a:lnTo>
                    <a:pt x="1231" y="1111"/>
                  </a:lnTo>
                  <a:lnTo>
                    <a:pt x="1213" y="1092"/>
                  </a:lnTo>
                  <a:lnTo>
                    <a:pt x="1194" y="1072"/>
                  </a:lnTo>
                  <a:lnTo>
                    <a:pt x="1174" y="1053"/>
                  </a:lnTo>
                  <a:lnTo>
                    <a:pt x="1152" y="1034"/>
                  </a:lnTo>
                  <a:lnTo>
                    <a:pt x="1131" y="1017"/>
                  </a:lnTo>
                  <a:lnTo>
                    <a:pt x="1108" y="1000"/>
                  </a:lnTo>
                  <a:lnTo>
                    <a:pt x="1086" y="984"/>
                  </a:lnTo>
                  <a:lnTo>
                    <a:pt x="1063" y="968"/>
                  </a:lnTo>
                  <a:lnTo>
                    <a:pt x="1039" y="953"/>
                  </a:lnTo>
                  <a:lnTo>
                    <a:pt x="1015" y="938"/>
                  </a:lnTo>
                  <a:lnTo>
                    <a:pt x="990" y="924"/>
                  </a:lnTo>
                  <a:lnTo>
                    <a:pt x="966" y="911"/>
                  </a:lnTo>
                  <a:lnTo>
                    <a:pt x="940" y="899"/>
                  </a:lnTo>
                  <a:lnTo>
                    <a:pt x="914" y="888"/>
                  </a:lnTo>
                  <a:lnTo>
                    <a:pt x="889" y="878"/>
                  </a:lnTo>
                  <a:lnTo>
                    <a:pt x="863" y="868"/>
                  </a:lnTo>
                  <a:lnTo>
                    <a:pt x="836" y="859"/>
                  </a:lnTo>
                  <a:lnTo>
                    <a:pt x="810" y="852"/>
                  </a:lnTo>
                  <a:lnTo>
                    <a:pt x="784" y="846"/>
                  </a:lnTo>
                  <a:lnTo>
                    <a:pt x="758" y="839"/>
                  </a:lnTo>
                  <a:lnTo>
                    <a:pt x="725" y="834"/>
                  </a:lnTo>
                  <a:lnTo>
                    <a:pt x="691" y="831"/>
                  </a:lnTo>
                  <a:lnTo>
                    <a:pt x="659" y="827"/>
                  </a:lnTo>
                  <a:lnTo>
                    <a:pt x="627" y="826"/>
                  </a:lnTo>
                  <a:lnTo>
                    <a:pt x="595" y="827"/>
                  </a:lnTo>
                  <a:lnTo>
                    <a:pt x="564" y="829"/>
                  </a:lnTo>
                  <a:lnTo>
                    <a:pt x="533" y="833"/>
                  </a:lnTo>
                  <a:lnTo>
                    <a:pt x="502" y="837"/>
                  </a:lnTo>
                  <a:lnTo>
                    <a:pt x="471" y="843"/>
                  </a:lnTo>
                  <a:lnTo>
                    <a:pt x="442" y="851"/>
                  </a:lnTo>
                  <a:lnTo>
                    <a:pt x="412" y="859"/>
                  </a:lnTo>
                  <a:lnTo>
                    <a:pt x="384" y="870"/>
                  </a:lnTo>
                  <a:lnTo>
                    <a:pt x="355" y="881"/>
                  </a:lnTo>
                  <a:lnTo>
                    <a:pt x="328" y="894"/>
                  </a:lnTo>
                  <a:lnTo>
                    <a:pt x="301" y="908"/>
                  </a:lnTo>
                  <a:lnTo>
                    <a:pt x="276" y="923"/>
                  </a:lnTo>
                  <a:lnTo>
                    <a:pt x="251" y="939"/>
                  </a:lnTo>
                  <a:lnTo>
                    <a:pt x="226" y="956"/>
                  </a:lnTo>
                  <a:lnTo>
                    <a:pt x="204" y="974"/>
                  </a:lnTo>
                  <a:lnTo>
                    <a:pt x="181" y="993"/>
                  </a:lnTo>
                  <a:lnTo>
                    <a:pt x="161" y="1014"/>
                  </a:lnTo>
                  <a:lnTo>
                    <a:pt x="141" y="1035"/>
                  </a:lnTo>
                  <a:lnTo>
                    <a:pt x="121" y="1058"/>
                  </a:lnTo>
                  <a:lnTo>
                    <a:pt x="104" y="1081"/>
                  </a:lnTo>
                  <a:lnTo>
                    <a:pt x="87" y="1105"/>
                  </a:lnTo>
                  <a:lnTo>
                    <a:pt x="72" y="1131"/>
                  </a:lnTo>
                  <a:lnTo>
                    <a:pt x="58" y="1156"/>
                  </a:lnTo>
                  <a:lnTo>
                    <a:pt x="46" y="1183"/>
                  </a:lnTo>
                  <a:lnTo>
                    <a:pt x="35" y="1210"/>
                  </a:lnTo>
                  <a:lnTo>
                    <a:pt x="25" y="1239"/>
                  </a:lnTo>
                  <a:lnTo>
                    <a:pt x="16" y="1268"/>
                  </a:lnTo>
                  <a:lnTo>
                    <a:pt x="10" y="1297"/>
                  </a:lnTo>
                  <a:lnTo>
                    <a:pt x="7" y="1320"/>
                  </a:lnTo>
                  <a:lnTo>
                    <a:pt x="3" y="1344"/>
                  </a:lnTo>
                  <a:lnTo>
                    <a:pt x="1" y="1367"/>
                  </a:lnTo>
                  <a:lnTo>
                    <a:pt x="0" y="1390"/>
                  </a:lnTo>
                  <a:lnTo>
                    <a:pt x="0" y="1413"/>
                  </a:lnTo>
                  <a:lnTo>
                    <a:pt x="1" y="1436"/>
                  </a:lnTo>
                  <a:lnTo>
                    <a:pt x="3" y="1459"/>
                  </a:lnTo>
                  <a:lnTo>
                    <a:pt x="7" y="1481"/>
                  </a:lnTo>
                  <a:lnTo>
                    <a:pt x="7" y="1455"/>
                  </a:lnTo>
                  <a:lnTo>
                    <a:pt x="9" y="1430"/>
                  </a:lnTo>
                  <a:lnTo>
                    <a:pt x="12" y="1404"/>
                  </a:lnTo>
                  <a:lnTo>
                    <a:pt x="16" y="1378"/>
                  </a:lnTo>
                  <a:lnTo>
                    <a:pt x="23" y="1349"/>
                  </a:lnTo>
                  <a:lnTo>
                    <a:pt x="30" y="1320"/>
                  </a:lnTo>
                  <a:lnTo>
                    <a:pt x="40" y="1291"/>
                  </a:lnTo>
                  <a:lnTo>
                    <a:pt x="52" y="1265"/>
                  </a:lnTo>
                  <a:lnTo>
                    <a:pt x="65" y="1238"/>
                  </a:lnTo>
                  <a:lnTo>
                    <a:pt x="78" y="1212"/>
                  </a:lnTo>
                  <a:lnTo>
                    <a:pt x="93" y="1186"/>
                  </a:lnTo>
                  <a:lnTo>
                    <a:pt x="110" y="1163"/>
                  </a:lnTo>
                  <a:lnTo>
                    <a:pt x="128" y="1139"/>
                  </a:lnTo>
                  <a:lnTo>
                    <a:pt x="146" y="1117"/>
                  </a:lnTo>
                  <a:lnTo>
                    <a:pt x="166" y="1095"/>
                  </a:lnTo>
                  <a:lnTo>
                    <a:pt x="188" y="1075"/>
                  </a:lnTo>
                  <a:lnTo>
                    <a:pt x="209" y="1056"/>
                  </a:lnTo>
                  <a:lnTo>
                    <a:pt x="233" y="1037"/>
                  </a:lnTo>
                  <a:lnTo>
                    <a:pt x="256" y="1020"/>
                  </a:lnTo>
                  <a:lnTo>
                    <a:pt x="281" y="1004"/>
                  </a:lnTo>
                  <a:lnTo>
                    <a:pt x="307" y="989"/>
                  </a:lnTo>
                  <a:lnTo>
                    <a:pt x="333" y="975"/>
                  </a:lnTo>
                  <a:lnTo>
                    <a:pt x="361" y="963"/>
                  </a:lnTo>
                  <a:lnTo>
                    <a:pt x="389" y="952"/>
                  </a:lnTo>
                  <a:lnTo>
                    <a:pt x="418" y="941"/>
                  </a:lnTo>
                  <a:lnTo>
                    <a:pt x="447" y="932"/>
                  </a:lnTo>
                  <a:lnTo>
                    <a:pt x="477" y="925"/>
                  </a:lnTo>
                  <a:lnTo>
                    <a:pt x="507" y="918"/>
                  </a:lnTo>
                  <a:lnTo>
                    <a:pt x="538" y="914"/>
                  </a:lnTo>
                  <a:lnTo>
                    <a:pt x="569" y="911"/>
                  </a:lnTo>
                  <a:lnTo>
                    <a:pt x="601" y="909"/>
                  </a:lnTo>
                  <a:lnTo>
                    <a:pt x="632" y="908"/>
                  </a:lnTo>
                  <a:lnTo>
                    <a:pt x="665" y="909"/>
                  </a:lnTo>
                  <a:lnTo>
                    <a:pt x="698" y="912"/>
                  </a:lnTo>
                  <a:lnTo>
                    <a:pt x="730" y="915"/>
                  </a:lnTo>
                  <a:lnTo>
                    <a:pt x="763" y="922"/>
                  </a:lnTo>
                  <a:close/>
                </a:path>
              </a:pathLst>
            </a:custGeom>
            <a:solidFill>
              <a:srgbClr val="D9A4C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022350" y="1727683"/>
              <a:ext cx="320691" cy="138119"/>
            </a:xfrm>
            <a:custGeom>
              <a:avLst/>
              <a:gdLst/>
              <a:ahLst/>
              <a:cxnLst>
                <a:cxn ang="0">
                  <a:pos x="815" y="230"/>
                </a:cxn>
                <a:cxn ang="0">
                  <a:pos x="894" y="256"/>
                </a:cxn>
                <a:cxn ang="0">
                  <a:pos x="971" y="289"/>
                </a:cxn>
                <a:cxn ang="0">
                  <a:pos x="1045" y="331"/>
                </a:cxn>
                <a:cxn ang="0">
                  <a:pos x="1114" y="378"/>
                </a:cxn>
                <a:cxn ang="0">
                  <a:pos x="1179" y="432"/>
                </a:cxn>
                <a:cxn ang="0">
                  <a:pos x="1238" y="491"/>
                </a:cxn>
                <a:cxn ang="0">
                  <a:pos x="1289" y="553"/>
                </a:cxn>
                <a:cxn ang="0">
                  <a:pos x="1332" y="619"/>
                </a:cxn>
                <a:cxn ang="0">
                  <a:pos x="1365" y="689"/>
                </a:cxn>
                <a:cxn ang="0">
                  <a:pos x="1389" y="760"/>
                </a:cxn>
                <a:cxn ang="0">
                  <a:pos x="1383" y="678"/>
                </a:cxn>
                <a:cxn ang="0">
                  <a:pos x="1360" y="608"/>
                </a:cxn>
                <a:cxn ang="0">
                  <a:pos x="1326" y="538"/>
                </a:cxn>
                <a:cxn ang="0">
                  <a:pos x="1283" y="471"/>
                </a:cxn>
                <a:cxn ang="0">
                  <a:pos x="1231" y="409"/>
                </a:cxn>
                <a:cxn ang="0">
                  <a:pos x="1173" y="350"/>
                </a:cxn>
                <a:cxn ang="0">
                  <a:pos x="1108" y="297"/>
                </a:cxn>
                <a:cxn ang="0">
                  <a:pos x="1038" y="249"/>
                </a:cxn>
                <a:cxn ang="0">
                  <a:pos x="964" y="208"/>
                </a:cxn>
                <a:cxn ang="0">
                  <a:pos x="888" y="174"/>
                </a:cxn>
                <a:cxn ang="0">
                  <a:pos x="809" y="149"/>
                </a:cxn>
                <a:cxn ang="0">
                  <a:pos x="723" y="130"/>
                </a:cxn>
                <a:cxn ang="0">
                  <a:pos x="626" y="123"/>
                </a:cxn>
                <a:cxn ang="0">
                  <a:pos x="531" y="129"/>
                </a:cxn>
                <a:cxn ang="0">
                  <a:pos x="440" y="148"/>
                </a:cxn>
                <a:cxn ang="0">
                  <a:pos x="355" y="178"/>
                </a:cxn>
                <a:cxn ang="0">
                  <a:pos x="274" y="219"/>
                </a:cxn>
                <a:cxn ang="0">
                  <a:pos x="203" y="271"/>
                </a:cxn>
                <a:cxn ang="0">
                  <a:pos x="139" y="332"/>
                </a:cxn>
                <a:cxn ang="0">
                  <a:pos x="87" y="402"/>
                </a:cxn>
                <a:cxn ang="0">
                  <a:pos x="45" y="479"/>
                </a:cxn>
                <a:cxn ang="0">
                  <a:pos x="16" y="564"/>
                </a:cxn>
                <a:cxn ang="0">
                  <a:pos x="2" y="640"/>
                </a:cxn>
                <a:cxn ang="0">
                  <a:pos x="0" y="709"/>
                </a:cxn>
                <a:cxn ang="0">
                  <a:pos x="5" y="777"/>
                </a:cxn>
                <a:cxn ang="0">
                  <a:pos x="11" y="701"/>
                </a:cxn>
                <a:cxn ang="0">
                  <a:pos x="30" y="616"/>
                </a:cxn>
                <a:cxn ang="0">
                  <a:pos x="63" y="535"/>
                </a:cxn>
                <a:cxn ang="0">
                  <a:pos x="108" y="459"/>
                </a:cxn>
                <a:cxn ang="0">
                  <a:pos x="165" y="392"/>
                </a:cxn>
                <a:cxn ang="0">
                  <a:pos x="231" y="334"/>
                </a:cxn>
                <a:cxn ang="0">
                  <a:pos x="306" y="286"/>
                </a:cxn>
                <a:cxn ang="0">
                  <a:pos x="388" y="248"/>
                </a:cxn>
                <a:cxn ang="0">
                  <a:pos x="476" y="222"/>
                </a:cxn>
                <a:cxn ang="0">
                  <a:pos x="568" y="208"/>
                </a:cxn>
                <a:cxn ang="0">
                  <a:pos x="664" y="206"/>
                </a:cxn>
                <a:cxn ang="0">
                  <a:pos x="762" y="217"/>
                </a:cxn>
              </a:cxnLst>
              <a:rect l="0" t="0" r="r" b="b"/>
              <a:pathLst>
                <a:path w="1811" h="777">
                  <a:moveTo>
                    <a:pt x="762" y="217"/>
                  </a:moveTo>
                  <a:lnTo>
                    <a:pt x="789" y="224"/>
                  </a:lnTo>
                  <a:lnTo>
                    <a:pt x="815" y="230"/>
                  </a:lnTo>
                  <a:lnTo>
                    <a:pt x="841" y="238"/>
                  </a:lnTo>
                  <a:lnTo>
                    <a:pt x="868" y="246"/>
                  </a:lnTo>
                  <a:lnTo>
                    <a:pt x="894" y="256"/>
                  </a:lnTo>
                  <a:lnTo>
                    <a:pt x="919" y="267"/>
                  </a:lnTo>
                  <a:lnTo>
                    <a:pt x="945" y="277"/>
                  </a:lnTo>
                  <a:lnTo>
                    <a:pt x="971" y="289"/>
                  </a:lnTo>
                  <a:lnTo>
                    <a:pt x="995" y="303"/>
                  </a:lnTo>
                  <a:lnTo>
                    <a:pt x="1020" y="316"/>
                  </a:lnTo>
                  <a:lnTo>
                    <a:pt x="1045" y="331"/>
                  </a:lnTo>
                  <a:lnTo>
                    <a:pt x="1068" y="346"/>
                  </a:lnTo>
                  <a:lnTo>
                    <a:pt x="1091" y="362"/>
                  </a:lnTo>
                  <a:lnTo>
                    <a:pt x="1114" y="378"/>
                  </a:lnTo>
                  <a:lnTo>
                    <a:pt x="1136" y="395"/>
                  </a:lnTo>
                  <a:lnTo>
                    <a:pt x="1158" y="413"/>
                  </a:lnTo>
                  <a:lnTo>
                    <a:pt x="1179" y="432"/>
                  </a:lnTo>
                  <a:lnTo>
                    <a:pt x="1199" y="451"/>
                  </a:lnTo>
                  <a:lnTo>
                    <a:pt x="1218" y="470"/>
                  </a:lnTo>
                  <a:lnTo>
                    <a:pt x="1238" y="491"/>
                  </a:lnTo>
                  <a:lnTo>
                    <a:pt x="1255" y="511"/>
                  </a:lnTo>
                  <a:lnTo>
                    <a:pt x="1272" y="532"/>
                  </a:lnTo>
                  <a:lnTo>
                    <a:pt x="1289" y="553"/>
                  </a:lnTo>
                  <a:lnTo>
                    <a:pt x="1304" y="575"/>
                  </a:lnTo>
                  <a:lnTo>
                    <a:pt x="1318" y="597"/>
                  </a:lnTo>
                  <a:lnTo>
                    <a:pt x="1332" y="619"/>
                  </a:lnTo>
                  <a:lnTo>
                    <a:pt x="1344" y="643"/>
                  </a:lnTo>
                  <a:lnTo>
                    <a:pt x="1356" y="665"/>
                  </a:lnTo>
                  <a:lnTo>
                    <a:pt x="1365" y="689"/>
                  </a:lnTo>
                  <a:lnTo>
                    <a:pt x="1375" y="713"/>
                  </a:lnTo>
                  <a:lnTo>
                    <a:pt x="1382" y="736"/>
                  </a:lnTo>
                  <a:lnTo>
                    <a:pt x="1389" y="760"/>
                  </a:lnTo>
                  <a:lnTo>
                    <a:pt x="1811" y="20"/>
                  </a:lnTo>
                  <a:lnTo>
                    <a:pt x="1769" y="0"/>
                  </a:lnTo>
                  <a:lnTo>
                    <a:pt x="1383" y="678"/>
                  </a:lnTo>
                  <a:lnTo>
                    <a:pt x="1377" y="655"/>
                  </a:lnTo>
                  <a:lnTo>
                    <a:pt x="1368" y="631"/>
                  </a:lnTo>
                  <a:lnTo>
                    <a:pt x="1360" y="608"/>
                  </a:lnTo>
                  <a:lnTo>
                    <a:pt x="1349" y="584"/>
                  </a:lnTo>
                  <a:lnTo>
                    <a:pt x="1338" y="561"/>
                  </a:lnTo>
                  <a:lnTo>
                    <a:pt x="1326" y="538"/>
                  </a:lnTo>
                  <a:lnTo>
                    <a:pt x="1313" y="515"/>
                  </a:lnTo>
                  <a:lnTo>
                    <a:pt x="1299" y="494"/>
                  </a:lnTo>
                  <a:lnTo>
                    <a:pt x="1283" y="471"/>
                  </a:lnTo>
                  <a:lnTo>
                    <a:pt x="1267" y="450"/>
                  </a:lnTo>
                  <a:lnTo>
                    <a:pt x="1249" y="430"/>
                  </a:lnTo>
                  <a:lnTo>
                    <a:pt x="1231" y="409"/>
                  </a:lnTo>
                  <a:lnTo>
                    <a:pt x="1213" y="389"/>
                  </a:lnTo>
                  <a:lnTo>
                    <a:pt x="1194" y="370"/>
                  </a:lnTo>
                  <a:lnTo>
                    <a:pt x="1173" y="350"/>
                  </a:lnTo>
                  <a:lnTo>
                    <a:pt x="1152" y="332"/>
                  </a:lnTo>
                  <a:lnTo>
                    <a:pt x="1130" y="314"/>
                  </a:lnTo>
                  <a:lnTo>
                    <a:pt x="1108" y="297"/>
                  </a:lnTo>
                  <a:lnTo>
                    <a:pt x="1085" y="281"/>
                  </a:lnTo>
                  <a:lnTo>
                    <a:pt x="1062" y="264"/>
                  </a:lnTo>
                  <a:lnTo>
                    <a:pt x="1038" y="249"/>
                  </a:lnTo>
                  <a:lnTo>
                    <a:pt x="1015" y="234"/>
                  </a:lnTo>
                  <a:lnTo>
                    <a:pt x="990" y="222"/>
                  </a:lnTo>
                  <a:lnTo>
                    <a:pt x="964" y="208"/>
                  </a:lnTo>
                  <a:lnTo>
                    <a:pt x="940" y="196"/>
                  </a:lnTo>
                  <a:lnTo>
                    <a:pt x="914" y="185"/>
                  </a:lnTo>
                  <a:lnTo>
                    <a:pt x="888" y="174"/>
                  </a:lnTo>
                  <a:lnTo>
                    <a:pt x="862" y="165"/>
                  </a:lnTo>
                  <a:lnTo>
                    <a:pt x="836" y="156"/>
                  </a:lnTo>
                  <a:lnTo>
                    <a:pt x="809" y="149"/>
                  </a:lnTo>
                  <a:lnTo>
                    <a:pt x="783" y="142"/>
                  </a:lnTo>
                  <a:lnTo>
                    <a:pt x="757" y="136"/>
                  </a:lnTo>
                  <a:lnTo>
                    <a:pt x="723" y="130"/>
                  </a:lnTo>
                  <a:lnTo>
                    <a:pt x="691" y="126"/>
                  </a:lnTo>
                  <a:lnTo>
                    <a:pt x="658" y="124"/>
                  </a:lnTo>
                  <a:lnTo>
                    <a:pt x="626" y="123"/>
                  </a:lnTo>
                  <a:lnTo>
                    <a:pt x="594" y="124"/>
                  </a:lnTo>
                  <a:lnTo>
                    <a:pt x="563" y="125"/>
                  </a:lnTo>
                  <a:lnTo>
                    <a:pt x="531" y="129"/>
                  </a:lnTo>
                  <a:lnTo>
                    <a:pt x="500" y="134"/>
                  </a:lnTo>
                  <a:lnTo>
                    <a:pt x="470" y="140"/>
                  </a:lnTo>
                  <a:lnTo>
                    <a:pt x="440" y="148"/>
                  </a:lnTo>
                  <a:lnTo>
                    <a:pt x="411" y="156"/>
                  </a:lnTo>
                  <a:lnTo>
                    <a:pt x="383" y="166"/>
                  </a:lnTo>
                  <a:lnTo>
                    <a:pt x="355" y="178"/>
                  </a:lnTo>
                  <a:lnTo>
                    <a:pt x="327" y="191"/>
                  </a:lnTo>
                  <a:lnTo>
                    <a:pt x="300" y="204"/>
                  </a:lnTo>
                  <a:lnTo>
                    <a:pt x="274" y="219"/>
                  </a:lnTo>
                  <a:lnTo>
                    <a:pt x="250" y="236"/>
                  </a:lnTo>
                  <a:lnTo>
                    <a:pt x="226" y="253"/>
                  </a:lnTo>
                  <a:lnTo>
                    <a:pt x="203" y="271"/>
                  </a:lnTo>
                  <a:lnTo>
                    <a:pt x="181" y="290"/>
                  </a:lnTo>
                  <a:lnTo>
                    <a:pt x="160" y="311"/>
                  </a:lnTo>
                  <a:lnTo>
                    <a:pt x="139" y="332"/>
                  </a:lnTo>
                  <a:lnTo>
                    <a:pt x="121" y="355"/>
                  </a:lnTo>
                  <a:lnTo>
                    <a:pt x="103" y="377"/>
                  </a:lnTo>
                  <a:lnTo>
                    <a:pt x="87" y="402"/>
                  </a:lnTo>
                  <a:lnTo>
                    <a:pt x="71" y="426"/>
                  </a:lnTo>
                  <a:lnTo>
                    <a:pt x="57" y="452"/>
                  </a:lnTo>
                  <a:lnTo>
                    <a:pt x="45" y="479"/>
                  </a:lnTo>
                  <a:lnTo>
                    <a:pt x="33" y="507"/>
                  </a:lnTo>
                  <a:lnTo>
                    <a:pt x="24" y="535"/>
                  </a:lnTo>
                  <a:lnTo>
                    <a:pt x="16" y="564"/>
                  </a:lnTo>
                  <a:lnTo>
                    <a:pt x="10" y="594"/>
                  </a:lnTo>
                  <a:lnTo>
                    <a:pt x="5" y="617"/>
                  </a:lnTo>
                  <a:lnTo>
                    <a:pt x="2" y="640"/>
                  </a:lnTo>
                  <a:lnTo>
                    <a:pt x="0" y="663"/>
                  </a:lnTo>
                  <a:lnTo>
                    <a:pt x="0" y="686"/>
                  </a:lnTo>
                  <a:lnTo>
                    <a:pt x="0" y="709"/>
                  </a:lnTo>
                  <a:lnTo>
                    <a:pt x="0" y="732"/>
                  </a:lnTo>
                  <a:lnTo>
                    <a:pt x="2" y="754"/>
                  </a:lnTo>
                  <a:lnTo>
                    <a:pt x="5" y="777"/>
                  </a:lnTo>
                  <a:lnTo>
                    <a:pt x="5" y="752"/>
                  </a:lnTo>
                  <a:lnTo>
                    <a:pt x="7" y="727"/>
                  </a:lnTo>
                  <a:lnTo>
                    <a:pt x="11" y="701"/>
                  </a:lnTo>
                  <a:lnTo>
                    <a:pt x="15" y="675"/>
                  </a:lnTo>
                  <a:lnTo>
                    <a:pt x="21" y="646"/>
                  </a:lnTo>
                  <a:lnTo>
                    <a:pt x="30" y="616"/>
                  </a:lnTo>
                  <a:lnTo>
                    <a:pt x="40" y="588"/>
                  </a:lnTo>
                  <a:lnTo>
                    <a:pt x="50" y="560"/>
                  </a:lnTo>
                  <a:lnTo>
                    <a:pt x="63" y="535"/>
                  </a:lnTo>
                  <a:lnTo>
                    <a:pt x="77" y="508"/>
                  </a:lnTo>
                  <a:lnTo>
                    <a:pt x="92" y="483"/>
                  </a:lnTo>
                  <a:lnTo>
                    <a:pt x="108" y="459"/>
                  </a:lnTo>
                  <a:lnTo>
                    <a:pt x="126" y="436"/>
                  </a:lnTo>
                  <a:lnTo>
                    <a:pt x="146" y="413"/>
                  </a:lnTo>
                  <a:lnTo>
                    <a:pt x="165" y="392"/>
                  </a:lnTo>
                  <a:lnTo>
                    <a:pt x="186" y="372"/>
                  </a:lnTo>
                  <a:lnTo>
                    <a:pt x="209" y="352"/>
                  </a:lnTo>
                  <a:lnTo>
                    <a:pt x="231" y="334"/>
                  </a:lnTo>
                  <a:lnTo>
                    <a:pt x="256" y="317"/>
                  </a:lnTo>
                  <a:lnTo>
                    <a:pt x="281" y="301"/>
                  </a:lnTo>
                  <a:lnTo>
                    <a:pt x="306" y="286"/>
                  </a:lnTo>
                  <a:lnTo>
                    <a:pt x="333" y="272"/>
                  </a:lnTo>
                  <a:lnTo>
                    <a:pt x="360" y="259"/>
                  </a:lnTo>
                  <a:lnTo>
                    <a:pt x="388" y="248"/>
                  </a:lnTo>
                  <a:lnTo>
                    <a:pt x="417" y="238"/>
                  </a:lnTo>
                  <a:lnTo>
                    <a:pt x="446" y="229"/>
                  </a:lnTo>
                  <a:lnTo>
                    <a:pt x="476" y="222"/>
                  </a:lnTo>
                  <a:lnTo>
                    <a:pt x="507" y="215"/>
                  </a:lnTo>
                  <a:lnTo>
                    <a:pt x="537" y="211"/>
                  </a:lnTo>
                  <a:lnTo>
                    <a:pt x="568" y="208"/>
                  </a:lnTo>
                  <a:lnTo>
                    <a:pt x="600" y="206"/>
                  </a:lnTo>
                  <a:lnTo>
                    <a:pt x="632" y="204"/>
                  </a:lnTo>
                  <a:lnTo>
                    <a:pt x="664" y="206"/>
                  </a:lnTo>
                  <a:lnTo>
                    <a:pt x="696" y="208"/>
                  </a:lnTo>
                  <a:lnTo>
                    <a:pt x="730" y="212"/>
                  </a:lnTo>
                  <a:lnTo>
                    <a:pt x="762" y="217"/>
                  </a:lnTo>
                  <a:close/>
                </a:path>
              </a:pathLst>
            </a:custGeom>
            <a:solidFill>
              <a:srgbClr val="D9A4C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2093791" y="1589564"/>
              <a:ext cx="298465" cy="93667"/>
            </a:xfrm>
            <a:custGeom>
              <a:avLst/>
              <a:gdLst/>
              <a:ahLst/>
              <a:cxnLst>
                <a:cxn ang="0">
                  <a:pos x="1688" y="304"/>
                </a:cxn>
                <a:cxn ang="0">
                  <a:pos x="1644" y="290"/>
                </a:cxn>
                <a:cxn ang="0">
                  <a:pos x="1557" y="449"/>
                </a:cxn>
                <a:cxn ang="0">
                  <a:pos x="40" y="0"/>
                </a:cxn>
                <a:cxn ang="0">
                  <a:pos x="0" y="69"/>
                </a:cxn>
                <a:cxn ang="0">
                  <a:pos x="1562" y="531"/>
                </a:cxn>
                <a:cxn ang="0">
                  <a:pos x="1688" y="304"/>
                </a:cxn>
              </a:cxnLst>
              <a:rect l="0" t="0" r="r" b="b"/>
              <a:pathLst>
                <a:path w="1688" h="531">
                  <a:moveTo>
                    <a:pt x="1688" y="304"/>
                  </a:moveTo>
                  <a:lnTo>
                    <a:pt x="1644" y="290"/>
                  </a:lnTo>
                  <a:lnTo>
                    <a:pt x="1557" y="449"/>
                  </a:lnTo>
                  <a:lnTo>
                    <a:pt x="40" y="0"/>
                  </a:lnTo>
                  <a:lnTo>
                    <a:pt x="0" y="69"/>
                  </a:lnTo>
                  <a:lnTo>
                    <a:pt x="1562" y="531"/>
                  </a:lnTo>
                  <a:lnTo>
                    <a:pt x="1688" y="304"/>
                  </a:lnTo>
                  <a:close/>
                </a:path>
              </a:pathLst>
            </a:custGeom>
            <a:solidFill>
              <a:srgbClr val="D9A4C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2268424" y="1927718"/>
              <a:ext cx="403245" cy="311165"/>
            </a:xfrm>
            <a:custGeom>
              <a:avLst/>
              <a:gdLst/>
              <a:ahLst/>
              <a:cxnLst>
                <a:cxn ang="0">
                  <a:pos x="2286" y="977"/>
                </a:cxn>
                <a:cxn ang="0">
                  <a:pos x="2268" y="830"/>
                </a:cxn>
                <a:cxn ang="0">
                  <a:pos x="2247" y="720"/>
                </a:cxn>
                <a:cxn ang="0">
                  <a:pos x="2215" y="577"/>
                </a:cxn>
                <a:cxn ang="0">
                  <a:pos x="2181" y="415"/>
                </a:cxn>
                <a:cxn ang="0">
                  <a:pos x="2171" y="260"/>
                </a:cxn>
                <a:cxn ang="0">
                  <a:pos x="2186" y="73"/>
                </a:cxn>
                <a:cxn ang="0">
                  <a:pos x="2177" y="40"/>
                </a:cxn>
                <a:cxn ang="0">
                  <a:pos x="2115" y="0"/>
                </a:cxn>
                <a:cxn ang="0">
                  <a:pos x="2087" y="22"/>
                </a:cxn>
                <a:cxn ang="0">
                  <a:pos x="1817" y="354"/>
                </a:cxn>
                <a:cxn ang="0">
                  <a:pos x="1405" y="862"/>
                </a:cxn>
                <a:cxn ang="0">
                  <a:pos x="1161" y="1164"/>
                </a:cxn>
                <a:cxn ang="0">
                  <a:pos x="1125" y="1077"/>
                </a:cxn>
                <a:cxn ang="0">
                  <a:pos x="1051" y="961"/>
                </a:cxn>
                <a:cxn ang="0">
                  <a:pos x="906" y="820"/>
                </a:cxn>
                <a:cxn ang="0">
                  <a:pos x="768" y="738"/>
                </a:cxn>
                <a:cxn ang="0">
                  <a:pos x="649" y="700"/>
                </a:cxn>
                <a:cxn ang="0">
                  <a:pos x="513" y="686"/>
                </a:cxn>
                <a:cxn ang="0">
                  <a:pos x="382" y="704"/>
                </a:cxn>
                <a:cxn ang="0">
                  <a:pos x="262" y="750"/>
                </a:cxn>
                <a:cxn ang="0">
                  <a:pos x="158" y="823"/>
                </a:cxn>
                <a:cxn ang="0">
                  <a:pos x="76" y="919"/>
                </a:cxn>
                <a:cxn ang="0">
                  <a:pos x="21" y="1037"/>
                </a:cxn>
                <a:cxn ang="0">
                  <a:pos x="0" y="1165"/>
                </a:cxn>
                <a:cxn ang="0">
                  <a:pos x="12" y="1291"/>
                </a:cxn>
                <a:cxn ang="0">
                  <a:pos x="56" y="1410"/>
                </a:cxn>
                <a:cxn ang="0">
                  <a:pos x="129" y="1519"/>
                </a:cxn>
                <a:cxn ang="0">
                  <a:pos x="227" y="1610"/>
                </a:cxn>
                <a:cxn ang="0">
                  <a:pos x="348" y="1678"/>
                </a:cxn>
                <a:cxn ang="0">
                  <a:pos x="464" y="1715"/>
                </a:cxn>
                <a:cxn ang="0">
                  <a:pos x="579" y="1730"/>
                </a:cxn>
                <a:cxn ang="0">
                  <a:pos x="696" y="1728"/>
                </a:cxn>
                <a:cxn ang="0">
                  <a:pos x="811" y="1707"/>
                </a:cxn>
                <a:cxn ang="0">
                  <a:pos x="917" y="1671"/>
                </a:cxn>
                <a:cxn ang="0">
                  <a:pos x="1010" y="1619"/>
                </a:cxn>
                <a:cxn ang="0">
                  <a:pos x="1056" y="1582"/>
                </a:cxn>
                <a:cxn ang="0">
                  <a:pos x="1459" y="1091"/>
                </a:cxn>
                <a:cxn ang="0">
                  <a:pos x="1695" y="801"/>
                </a:cxn>
                <a:cxn ang="0">
                  <a:pos x="1854" y="672"/>
                </a:cxn>
                <a:cxn ang="0">
                  <a:pos x="1868" y="740"/>
                </a:cxn>
                <a:cxn ang="0">
                  <a:pos x="1918" y="913"/>
                </a:cxn>
                <a:cxn ang="0">
                  <a:pos x="1967" y="1101"/>
                </a:cxn>
                <a:cxn ang="0">
                  <a:pos x="1978" y="1217"/>
                </a:cxn>
                <a:cxn ang="0">
                  <a:pos x="1950" y="1319"/>
                </a:cxn>
                <a:cxn ang="0">
                  <a:pos x="1909" y="1384"/>
                </a:cxn>
                <a:cxn ang="0">
                  <a:pos x="1849" y="1443"/>
                </a:cxn>
                <a:cxn ang="0">
                  <a:pos x="1768" y="1497"/>
                </a:cxn>
                <a:cxn ang="0">
                  <a:pos x="1608" y="1571"/>
                </a:cxn>
                <a:cxn ang="0">
                  <a:pos x="1410" y="1632"/>
                </a:cxn>
                <a:cxn ang="0">
                  <a:pos x="1299" y="1660"/>
                </a:cxn>
                <a:cxn ang="0">
                  <a:pos x="1289" y="1682"/>
                </a:cxn>
                <a:cxn ang="0">
                  <a:pos x="1304" y="1751"/>
                </a:cxn>
                <a:cxn ang="0">
                  <a:pos x="1323" y="1762"/>
                </a:cxn>
                <a:cxn ang="0">
                  <a:pos x="1499" y="1764"/>
                </a:cxn>
                <a:cxn ang="0">
                  <a:pos x="1694" y="1735"/>
                </a:cxn>
                <a:cxn ang="0">
                  <a:pos x="1876" y="1672"/>
                </a:cxn>
                <a:cxn ang="0">
                  <a:pos x="2009" y="1600"/>
                </a:cxn>
                <a:cxn ang="0">
                  <a:pos x="2101" y="1527"/>
                </a:cxn>
                <a:cxn ang="0">
                  <a:pos x="2175" y="1445"/>
                </a:cxn>
                <a:cxn ang="0">
                  <a:pos x="2232" y="1352"/>
                </a:cxn>
                <a:cxn ang="0">
                  <a:pos x="2269" y="1249"/>
                </a:cxn>
                <a:cxn ang="0">
                  <a:pos x="2290" y="1136"/>
                </a:cxn>
              </a:cxnLst>
              <a:rect l="0" t="0" r="r" b="b"/>
              <a:pathLst>
                <a:path w="2293" h="1766">
                  <a:moveTo>
                    <a:pt x="2292" y="1038"/>
                  </a:moveTo>
                  <a:lnTo>
                    <a:pt x="2292" y="1037"/>
                  </a:lnTo>
                  <a:lnTo>
                    <a:pt x="2292" y="1036"/>
                  </a:lnTo>
                  <a:lnTo>
                    <a:pt x="2290" y="1006"/>
                  </a:lnTo>
                  <a:lnTo>
                    <a:pt x="2286" y="977"/>
                  </a:lnTo>
                  <a:lnTo>
                    <a:pt x="2283" y="947"/>
                  </a:lnTo>
                  <a:lnTo>
                    <a:pt x="2280" y="917"/>
                  </a:lnTo>
                  <a:lnTo>
                    <a:pt x="2277" y="888"/>
                  </a:lnTo>
                  <a:lnTo>
                    <a:pt x="2272" y="859"/>
                  </a:lnTo>
                  <a:lnTo>
                    <a:pt x="2268" y="830"/>
                  </a:lnTo>
                  <a:lnTo>
                    <a:pt x="2263" y="801"/>
                  </a:lnTo>
                  <a:lnTo>
                    <a:pt x="2260" y="783"/>
                  </a:lnTo>
                  <a:lnTo>
                    <a:pt x="2255" y="764"/>
                  </a:lnTo>
                  <a:lnTo>
                    <a:pt x="2251" y="743"/>
                  </a:lnTo>
                  <a:lnTo>
                    <a:pt x="2247" y="720"/>
                  </a:lnTo>
                  <a:lnTo>
                    <a:pt x="2241" y="696"/>
                  </a:lnTo>
                  <a:lnTo>
                    <a:pt x="2236" y="672"/>
                  </a:lnTo>
                  <a:lnTo>
                    <a:pt x="2230" y="645"/>
                  </a:lnTo>
                  <a:lnTo>
                    <a:pt x="2223" y="617"/>
                  </a:lnTo>
                  <a:lnTo>
                    <a:pt x="2215" y="577"/>
                  </a:lnTo>
                  <a:lnTo>
                    <a:pt x="2206" y="540"/>
                  </a:lnTo>
                  <a:lnTo>
                    <a:pt x="2198" y="506"/>
                  </a:lnTo>
                  <a:lnTo>
                    <a:pt x="2192" y="473"/>
                  </a:lnTo>
                  <a:lnTo>
                    <a:pt x="2187" y="442"/>
                  </a:lnTo>
                  <a:lnTo>
                    <a:pt x="2181" y="415"/>
                  </a:lnTo>
                  <a:lnTo>
                    <a:pt x="2178" y="390"/>
                  </a:lnTo>
                  <a:lnTo>
                    <a:pt x="2175" y="366"/>
                  </a:lnTo>
                  <a:lnTo>
                    <a:pt x="2173" y="332"/>
                  </a:lnTo>
                  <a:lnTo>
                    <a:pt x="2172" y="297"/>
                  </a:lnTo>
                  <a:lnTo>
                    <a:pt x="2171" y="260"/>
                  </a:lnTo>
                  <a:lnTo>
                    <a:pt x="2172" y="224"/>
                  </a:lnTo>
                  <a:lnTo>
                    <a:pt x="2174" y="187"/>
                  </a:lnTo>
                  <a:lnTo>
                    <a:pt x="2176" y="150"/>
                  </a:lnTo>
                  <a:lnTo>
                    <a:pt x="2180" y="111"/>
                  </a:lnTo>
                  <a:lnTo>
                    <a:pt x="2186" y="73"/>
                  </a:lnTo>
                  <a:lnTo>
                    <a:pt x="2187" y="65"/>
                  </a:lnTo>
                  <a:lnTo>
                    <a:pt x="2187" y="58"/>
                  </a:lnTo>
                  <a:lnTo>
                    <a:pt x="2186" y="51"/>
                  </a:lnTo>
                  <a:lnTo>
                    <a:pt x="2181" y="45"/>
                  </a:lnTo>
                  <a:lnTo>
                    <a:pt x="2177" y="40"/>
                  </a:lnTo>
                  <a:lnTo>
                    <a:pt x="2134" y="6"/>
                  </a:lnTo>
                  <a:lnTo>
                    <a:pt x="2130" y="3"/>
                  </a:lnTo>
                  <a:lnTo>
                    <a:pt x="2126" y="1"/>
                  </a:lnTo>
                  <a:lnTo>
                    <a:pt x="2120" y="0"/>
                  </a:lnTo>
                  <a:lnTo>
                    <a:pt x="2115" y="0"/>
                  </a:lnTo>
                  <a:lnTo>
                    <a:pt x="2109" y="1"/>
                  </a:lnTo>
                  <a:lnTo>
                    <a:pt x="2105" y="3"/>
                  </a:lnTo>
                  <a:lnTo>
                    <a:pt x="2100" y="6"/>
                  </a:lnTo>
                  <a:lnTo>
                    <a:pt x="2097" y="9"/>
                  </a:lnTo>
                  <a:lnTo>
                    <a:pt x="2087" y="22"/>
                  </a:lnTo>
                  <a:lnTo>
                    <a:pt x="2059" y="56"/>
                  </a:lnTo>
                  <a:lnTo>
                    <a:pt x="2015" y="110"/>
                  </a:lnTo>
                  <a:lnTo>
                    <a:pt x="1959" y="180"/>
                  </a:lnTo>
                  <a:lnTo>
                    <a:pt x="1892" y="262"/>
                  </a:lnTo>
                  <a:lnTo>
                    <a:pt x="1817" y="354"/>
                  </a:lnTo>
                  <a:lnTo>
                    <a:pt x="1737" y="454"/>
                  </a:lnTo>
                  <a:lnTo>
                    <a:pt x="1652" y="558"/>
                  </a:lnTo>
                  <a:lnTo>
                    <a:pt x="1567" y="662"/>
                  </a:lnTo>
                  <a:lnTo>
                    <a:pt x="1485" y="765"/>
                  </a:lnTo>
                  <a:lnTo>
                    <a:pt x="1405" y="862"/>
                  </a:lnTo>
                  <a:lnTo>
                    <a:pt x="1334" y="950"/>
                  </a:lnTo>
                  <a:lnTo>
                    <a:pt x="1270" y="1029"/>
                  </a:lnTo>
                  <a:lnTo>
                    <a:pt x="1219" y="1092"/>
                  </a:lnTo>
                  <a:lnTo>
                    <a:pt x="1182" y="1138"/>
                  </a:lnTo>
                  <a:lnTo>
                    <a:pt x="1161" y="1164"/>
                  </a:lnTo>
                  <a:lnTo>
                    <a:pt x="1155" y="1147"/>
                  </a:lnTo>
                  <a:lnTo>
                    <a:pt x="1148" y="1128"/>
                  </a:lnTo>
                  <a:lnTo>
                    <a:pt x="1141" y="1111"/>
                  </a:lnTo>
                  <a:lnTo>
                    <a:pt x="1133" y="1094"/>
                  </a:lnTo>
                  <a:lnTo>
                    <a:pt x="1125" y="1077"/>
                  </a:lnTo>
                  <a:lnTo>
                    <a:pt x="1116" y="1060"/>
                  </a:lnTo>
                  <a:lnTo>
                    <a:pt x="1107" y="1043"/>
                  </a:lnTo>
                  <a:lnTo>
                    <a:pt x="1097" y="1027"/>
                  </a:lnTo>
                  <a:lnTo>
                    <a:pt x="1074" y="993"/>
                  </a:lnTo>
                  <a:lnTo>
                    <a:pt x="1051" y="961"/>
                  </a:lnTo>
                  <a:lnTo>
                    <a:pt x="1025" y="930"/>
                  </a:lnTo>
                  <a:lnTo>
                    <a:pt x="998" y="900"/>
                  </a:lnTo>
                  <a:lnTo>
                    <a:pt x="968" y="872"/>
                  </a:lnTo>
                  <a:lnTo>
                    <a:pt x="938" y="845"/>
                  </a:lnTo>
                  <a:lnTo>
                    <a:pt x="906" y="820"/>
                  </a:lnTo>
                  <a:lnTo>
                    <a:pt x="873" y="796"/>
                  </a:lnTo>
                  <a:lnTo>
                    <a:pt x="839" y="775"/>
                  </a:lnTo>
                  <a:lnTo>
                    <a:pt x="804" y="755"/>
                  </a:lnTo>
                  <a:lnTo>
                    <a:pt x="786" y="747"/>
                  </a:lnTo>
                  <a:lnTo>
                    <a:pt x="768" y="738"/>
                  </a:lnTo>
                  <a:lnTo>
                    <a:pt x="750" y="731"/>
                  </a:lnTo>
                  <a:lnTo>
                    <a:pt x="731" y="723"/>
                  </a:lnTo>
                  <a:lnTo>
                    <a:pt x="704" y="714"/>
                  </a:lnTo>
                  <a:lnTo>
                    <a:pt x="677" y="706"/>
                  </a:lnTo>
                  <a:lnTo>
                    <a:pt x="649" y="700"/>
                  </a:lnTo>
                  <a:lnTo>
                    <a:pt x="622" y="694"/>
                  </a:lnTo>
                  <a:lnTo>
                    <a:pt x="594" y="690"/>
                  </a:lnTo>
                  <a:lnTo>
                    <a:pt x="568" y="688"/>
                  </a:lnTo>
                  <a:lnTo>
                    <a:pt x="541" y="687"/>
                  </a:lnTo>
                  <a:lnTo>
                    <a:pt x="513" y="686"/>
                  </a:lnTo>
                  <a:lnTo>
                    <a:pt x="486" y="688"/>
                  </a:lnTo>
                  <a:lnTo>
                    <a:pt x="460" y="690"/>
                  </a:lnTo>
                  <a:lnTo>
                    <a:pt x="434" y="693"/>
                  </a:lnTo>
                  <a:lnTo>
                    <a:pt x="408" y="698"/>
                  </a:lnTo>
                  <a:lnTo>
                    <a:pt x="382" y="704"/>
                  </a:lnTo>
                  <a:lnTo>
                    <a:pt x="357" y="710"/>
                  </a:lnTo>
                  <a:lnTo>
                    <a:pt x="333" y="719"/>
                  </a:lnTo>
                  <a:lnTo>
                    <a:pt x="309" y="729"/>
                  </a:lnTo>
                  <a:lnTo>
                    <a:pt x="285" y="738"/>
                  </a:lnTo>
                  <a:lnTo>
                    <a:pt x="262" y="750"/>
                  </a:lnTo>
                  <a:lnTo>
                    <a:pt x="240" y="763"/>
                  </a:lnTo>
                  <a:lnTo>
                    <a:pt x="218" y="776"/>
                  </a:lnTo>
                  <a:lnTo>
                    <a:pt x="198" y="791"/>
                  </a:lnTo>
                  <a:lnTo>
                    <a:pt x="177" y="806"/>
                  </a:lnTo>
                  <a:lnTo>
                    <a:pt x="158" y="823"/>
                  </a:lnTo>
                  <a:lnTo>
                    <a:pt x="140" y="840"/>
                  </a:lnTo>
                  <a:lnTo>
                    <a:pt x="122" y="858"/>
                  </a:lnTo>
                  <a:lnTo>
                    <a:pt x="106" y="878"/>
                  </a:lnTo>
                  <a:lnTo>
                    <a:pt x="91" y="898"/>
                  </a:lnTo>
                  <a:lnTo>
                    <a:pt x="76" y="919"/>
                  </a:lnTo>
                  <a:lnTo>
                    <a:pt x="63" y="942"/>
                  </a:lnTo>
                  <a:lnTo>
                    <a:pt x="50" y="964"/>
                  </a:lnTo>
                  <a:lnTo>
                    <a:pt x="39" y="988"/>
                  </a:lnTo>
                  <a:lnTo>
                    <a:pt x="30" y="1013"/>
                  </a:lnTo>
                  <a:lnTo>
                    <a:pt x="21" y="1037"/>
                  </a:lnTo>
                  <a:lnTo>
                    <a:pt x="14" y="1063"/>
                  </a:lnTo>
                  <a:lnTo>
                    <a:pt x="8" y="1089"/>
                  </a:lnTo>
                  <a:lnTo>
                    <a:pt x="4" y="1113"/>
                  </a:lnTo>
                  <a:lnTo>
                    <a:pt x="1" y="1139"/>
                  </a:lnTo>
                  <a:lnTo>
                    <a:pt x="0" y="1165"/>
                  </a:lnTo>
                  <a:lnTo>
                    <a:pt x="0" y="1191"/>
                  </a:lnTo>
                  <a:lnTo>
                    <a:pt x="1" y="1215"/>
                  </a:lnTo>
                  <a:lnTo>
                    <a:pt x="4" y="1241"/>
                  </a:lnTo>
                  <a:lnTo>
                    <a:pt x="7" y="1266"/>
                  </a:lnTo>
                  <a:lnTo>
                    <a:pt x="12" y="1291"/>
                  </a:lnTo>
                  <a:lnTo>
                    <a:pt x="19" y="1316"/>
                  </a:lnTo>
                  <a:lnTo>
                    <a:pt x="26" y="1340"/>
                  </a:lnTo>
                  <a:lnTo>
                    <a:pt x="36" y="1364"/>
                  </a:lnTo>
                  <a:lnTo>
                    <a:pt x="46" y="1388"/>
                  </a:lnTo>
                  <a:lnTo>
                    <a:pt x="56" y="1410"/>
                  </a:lnTo>
                  <a:lnTo>
                    <a:pt x="69" y="1434"/>
                  </a:lnTo>
                  <a:lnTo>
                    <a:pt x="82" y="1455"/>
                  </a:lnTo>
                  <a:lnTo>
                    <a:pt x="97" y="1477"/>
                  </a:lnTo>
                  <a:lnTo>
                    <a:pt x="112" y="1498"/>
                  </a:lnTo>
                  <a:lnTo>
                    <a:pt x="129" y="1519"/>
                  </a:lnTo>
                  <a:lnTo>
                    <a:pt x="146" y="1539"/>
                  </a:lnTo>
                  <a:lnTo>
                    <a:pt x="166" y="1557"/>
                  </a:lnTo>
                  <a:lnTo>
                    <a:pt x="185" y="1575"/>
                  </a:lnTo>
                  <a:lnTo>
                    <a:pt x="205" y="1594"/>
                  </a:lnTo>
                  <a:lnTo>
                    <a:pt x="227" y="1610"/>
                  </a:lnTo>
                  <a:lnTo>
                    <a:pt x="249" y="1626"/>
                  </a:lnTo>
                  <a:lnTo>
                    <a:pt x="273" y="1640"/>
                  </a:lnTo>
                  <a:lnTo>
                    <a:pt x="297" y="1654"/>
                  </a:lnTo>
                  <a:lnTo>
                    <a:pt x="322" y="1667"/>
                  </a:lnTo>
                  <a:lnTo>
                    <a:pt x="348" y="1678"/>
                  </a:lnTo>
                  <a:lnTo>
                    <a:pt x="375" y="1689"/>
                  </a:lnTo>
                  <a:lnTo>
                    <a:pt x="396" y="1697"/>
                  </a:lnTo>
                  <a:lnTo>
                    <a:pt x="419" y="1703"/>
                  </a:lnTo>
                  <a:lnTo>
                    <a:pt x="441" y="1709"/>
                  </a:lnTo>
                  <a:lnTo>
                    <a:pt x="464" y="1715"/>
                  </a:lnTo>
                  <a:lnTo>
                    <a:pt x="486" y="1719"/>
                  </a:lnTo>
                  <a:lnTo>
                    <a:pt x="510" y="1723"/>
                  </a:lnTo>
                  <a:lnTo>
                    <a:pt x="532" y="1727"/>
                  </a:lnTo>
                  <a:lnTo>
                    <a:pt x="556" y="1729"/>
                  </a:lnTo>
                  <a:lnTo>
                    <a:pt x="579" y="1730"/>
                  </a:lnTo>
                  <a:lnTo>
                    <a:pt x="603" y="1731"/>
                  </a:lnTo>
                  <a:lnTo>
                    <a:pt x="626" y="1731"/>
                  </a:lnTo>
                  <a:lnTo>
                    <a:pt x="650" y="1731"/>
                  </a:lnTo>
                  <a:lnTo>
                    <a:pt x="673" y="1730"/>
                  </a:lnTo>
                  <a:lnTo>
                    <a:pt x="696" y="1728"/>
                  </a:lnTo>
                  <a:lnTo>
                    <a:pt x="720" y="1724"/>
                  </a:lnTo>
                  <a:lnTo>
                    <a:pt x="742" y="1721"/>
                  </a:lnTo>
                  <a:lnTo>
                    <a:pt x="766" y="1718"/>
                  </a:lnTo>
                  <a:lnTo>
                    <a:pt x="788" y="1713"/>
                  </a:lnTo>
                  <a:lnTo>
                    <a:pt x="811" y="1707"/>
                  </a:lnTo>
                  <a:lnTo>
                    <a:pt x="832" y="1702"/>
                  </a:lnTo>
                  <a:lnTo>
                    <a:pt x="854" y="1696"/>
                  </a:lnTo>
                  <a:lnTo>
                    <a:pt x="875" y="1688"/>
                  </a:lnTo>
                  <a:lnTo>
                    <a:pt x="895" y="1681"/>
                  </a:lnTo>
                  <a:lnTo>
                    <a:pt x="917" y="1671"/>
                  </a:lnTo>
                  <a:lnTo>
                    <a:pt x="936" y="1662"/>
                  </a:lnTo>
                  <a:lnTo>
                    <a:pt x="955" y="1653"/>
                  </a:lnTo>
                  <a:lnTo>
                    <a:pt x="975" y="1642"/>
                  </a:lnTo>
                  <a:lnTo>
                    <a:pt x="993" y="1631"/>
                  </a:lnTo>
                  <a:lnTo>
                    <a:pt x="1010" y="1619"/>
                  </a:lnTo>
                  <a:lnTo>
                    <a:pt x="1027" y="1607"/>
                  </a:lnTo>
                  <a:lnTo>
                    <a:pt x="1043" y="1594"/>
                  </a:lnTo>
                  <a:lnTo>
                    <a:pt x="1058" y="1581"/>
                  </a:lnTo>
                  <a:lnTo>
                    <a:pt x="1057" y="1581"/>
                  </a:lnTo>
                  <a:lnTo>
                    <a:pt x="1056" y="1582"/>
                  </a:lnTo>
                  <a:lnTo>
                    <a:pt x="1064" y="1575"/>
                  </a:lnTo>
                  <a:lnTo>
                    <a:pt x="1070" y="1567"/>
                  </a:lnTo>
                  <a:lnTo>
                    <a:pt x="1096" y="1537"/>
                  </a:lnTo>
                  <a:lnTo>
                    <a:pt x="1185" y="1426"/>
                  </a:lnTo>
                  <a:lnTo>
                    <a:pt x="1459" y="1091"/>
                  </a:lnTo>
                  <a:lnTo>
                    <a:pt x="1473" y="1074"/>
                  </a:lnTo>
                  <a:lnTo>
                    <a:pt x="1510" y="1028"/>
                  </a:lnTo>
                  <a:lnTo>
                    <a:pt x="1564" y="961"/>
                  </a:lnTo>
                  <a:lnTo>
                    <a:pt x="1628" y="883"/>
                  </a:lnTo>
                  <a:lnTo>
                    <a:pt x="1695" y="801"/>
                  </a:lnTo>
                  <a:lnTo>
                    <a:pt x="1758" y="723"/>
                  </a:lnTo>
                  <a:lnTo>
                    <a:pt x="1811" y="659"/>
                  </a:lnTo>
                  <a:lnTo>
                    <a:pt x="1846" y="616"/>
                  </a:lnTo>
                  <a:lnTo>
                    <a:pt x="1850" y="644"/>
                  </a:lnTo>
                  <a:lnTo>
                    <a:pt x="1854" y="672"/>
                  </a:lnTo>
                  <a:lnTo>
                    <a:pt x="1860" y="701"/>
                  </a:lnTo>
                  <a:lnTo>
                    <a:pt x="1866" y="730"/>
                  </a:lnTo>
                  <a:lnTo>
                    <a:pt x="1866" y="730"/>
                  </a:lnTo>
                  <a:lnTo>
                    <a:pt x="1866" y="733"/>
                  </a:lnTo>
                  <a:lnTo>
                    <a:pt x="1868" y="740"/>
                  </a:lnTo>
                  <a:lnTo>
                    <a:pt x="1873" y="753"/>
                  </a:lnTo>
                  <a:lnTo>
                    <a:pt x="1878" y="776"/>
                  </a:lnTo>
                  <a:lnTo>
                    <a:pt x="1888" y="808"/>
                  </a:lnTo>
                  <a:lnTo>
                    <a:pt x="1901" y="853"/>
                  </a:lnTo>
                  <a:lnTo>
                    <a:pt x="1918" y="913"/>
                  </a:lnTo>
                  <a:lnTo>
                    <a:pt x="1931" y="957"/>
                  </a:lnTo>
                  <a:lnTo>
                    <a:pt x="1942" y="998"/>
                  </a:lnTo>
                  <a:lnTo>
                    <a:pt x="1952" y="1035"/>
                  </a:lnTo>
                  <a:lnTo>
                    <a:pt x="1961" y="1069"/>
                  </a:lnTo>
                  <a:lnTo>
                    <a:pt x="1967" y="1101"/>
                  </a:lnTo>
                  <a:lnTo>
                    <a:pt x="1972" y="1128"/>
                  </a:lnTo>
                  <a:lnTo>
                    <a:pt x="1977" y="1153"/>
                  </a:lnTo>
                  <a:lnTo>
                    <a:pt x="1978" y="1173"/>
                  </a:lnTo>
                  <a:lnTo>
                    <a:pt x="1979" y="1196"/>
                  </a:lnTo>
                  <a:lnTo>
                    <a:pt x="1978" y="1217"/>
                  </a:lnTo>
                  <a:lnTo>
                    <a:pt x="1974" y="1239"/>
                  </a:lnTo>
                  <a:lnTo>
                    <a:pt x="1970" y="1259"/>
                  </a:lnTo>
                  <a:lnTo>
                    <a:pt x="1965" y="1280"/>
                  </a:lnTo>
                  <a:lnTo>
                    <a:pt x="1958" y="1300"/>
                  </a:lnTo>
                  <a:lnTo>
                    <a:pt x="1950" y="1319"/>
                  </a:lnTo>
                  <a:lnTo>
                    <a:pt x="1940" y="1339"/>
                  </a:lnTo>
                  <a:lnTo>
                    <a:pt x="1934" y="1350"/>
                  </a:lnTo>
                  <a:lnTo>
                    <a:pt x="1926" y="1361"/>
                  </a:lnTo>
                  <a:lnTo>
                    <a:pt x="1918" y="1373"/>
                  </a:lnTo>
                  <a:lnTo>
                    <a:pt x="1909" y="1384"/>
                  </a:lnTo>
                  <a:lnTo>
                    <a:pt x="1898" y="1396"/>
                  </a:lnTo>
                  <a:lnTo>
                    <a:pt x="1888" y="1408"/>
                  </a:lnTo>
                  <a:lnTo>
                    <a:pt x="1876" y="1420"/>
                  </a:lnTo>
                  <a:lnTo>
                    <a:pt x="1863" y="1432"/>
                  </a:lnTo>
                  <a:lnTo>
                    <a:pt x="1849" y="1443"/>
                  </a:lnTo>
                  <a:lnTo>
                    <a:pt x="1834" y="1454"/>
                  </a:lnTo>
                  <a:lnTo>
                    <a:pt x="1819" y="1465"/>
                  </a:lnTo>
                  <a:lnTo>
                    <a:pt x="1803" y="1476"/>
                  </a:lnTo>
                  <a:lnTo>
                    <a:pt x="1786" y="1486"/>
                  </a:lnTo>
                  <a:lnTo>
                    <a:pt x="1768" y="1497"/>
                  </a:lnTo>
                  <a:lnTo>
                    <a:pt x="1749" y="1508"/>
                  </a:lnTo>
                  <a:lnTo>
                    <a:pt x="1730" y="1518"/>
                  </a:lnTo>
                  <a:lnTo>
                    <a:pt x="1688" y="1538"/>
                  </a:lnTo>
                  <a:lnTo>
                    <a:pt x="1643" y="1556"/>
                  </a:lnTo>
                  <a:lnTo>
                    <a:pt x="1608" y="1571"/>
                  </a:lnTo>
                  <a:lnTo>
                    <a:pt x="1570" y="1584"/>
                  </a:lnTo>
                  <a:lnTo>
                    <a:pt x="1532" y="1597"/>
                  </a:lnTo>
                  <a:lnTo>
                    <a:pt x="1492" y="1610"/>
                  </a:lnTo>
                  <a:lnTo>
                    <a:pt x="1452" y="1622"/>
                  </a:lnTo>
                  <a:lnTo>
                    <a:pt x="1410" y="1632"/>
                  </a:lnTo>
                  <a:lnTo>
                    <a:pt x="1367" y="1643"/>
                  </a:lnTo>
                  <a:lnTo>
                    <a:pt x="1323" y="1653"/>
                  </a:lnTo>
                  <a:lnTo>
                    <a:pt x="1310" y="1656"/>
                  </a:lnTo>
                  <a:lnTo>
                    <a:pt x="1305" y="1657"/>
                  </a:lnTo>
                  <a:lnTo>
                    <a:pt x="1299" y="1660"/>
                  </a:lnTo>
                  <a:lnTo>
                    <a:pt x="1295" y="1664"/>
                  </a:lnTo>
                  <a:lnTo>
                    <a:pt x="1292" y="1669"/>
                  </a:lnTo>
                  <a:lnTo>
                    <a:pt x="1290" y="1673"/>
                  </a:lnTo>
                  <a:lnTo>
                    <a:pt x="1289" y="1677"/>
                  </a:lnTo>
                  <a:lnTo>
                    <a:pt x="1289" y="1682"/>
                  </a:lnTo>
                  <a:lnTo>
                    <a:pt x="1289" y="1687"/>
                  </a:lnTo>
                  <a:lnTo>
                    <a:pt x="1298" y="1739"/>
                  </a:lnTo>
                  <a:lnTo>
                    <a:pt x="1299" y="1744"/>
                  </a:lnTo>
                  <a:lnTo>
                    <a:pt x="1302" y="1748"/>
                  </a:lnTo>
                  <a:lnTo>
                    <a:pt x="1304" y="1751"/>
                  </a:lnTo>
                  <a:lnTo>
                    <a:pt x="1307" y="1754"/>
                  </a:lnTo>
                  <a:lnTo>
                    <a:pt x="1310" y="1758"/>
                  </a:lnTo>
                  <a:lnTo>
                    <a:pt x="1314" y="1760"/>
                  </a:lnTo>
                  <a:lnTo>
                    <a:pt x="1319" y="1761"/>
                  </a:lnTo>
                  <a:lnTo>
                    <a:pt x="1323" y="1762"/>
                  </a:lnTo>
                  <a:lnTo>
                    <a:pt x="1334" y="1763"/>
                  </a:lnTo>
                  <a:lnTo>
                    <a:pt x="1375" y="1765"/>
                  </a:lnTo>
                  <a:lnTo>
                    <a:pt x="1417" y="1766"/>
                  </a:lnTo>
                  <a:lnTo>
                    <a:pt x="1458" y="1765"/>
                  </a:lnTo>
                  <a:lnTo>
                    <a:pt x="1499" y="1764"/>
                  </a:lnTo>
                  <a:lnTo>
                    <a:pt x="1538" y="1761"/>
                  </a:lnTo>
                  <a:lnTo>
                    <a:pt x="1578" y="1757"/>
                  </a:lnTo>
                  <a:lnTo>
                    <a:pt x="1617" y="1750"/>
                  </a:lnTo>
                  <a:lnTo>
                    <a:pt x="1655" y="1743"/>
                  </a:lnTo>
                  <a:lnTo>
                    <a:pt x="1694" y="1735"/>
                  </a:lnTo>
                  <a:lnTo>
                    <a:pt x="1731" y="1724"/>
                  </a:lnTo>
                  <a:lnTo>
                    <a:pt x="1768" y="1714"/>
                  </a:lnTo>
                  <a:lnTo>
                    <a:pt x="1804" y="1701"/>
                  </a:lnTo>
                  <a:lnTo>
                    <a:pt x="1841" y="1687"/>
                  </a:lnTo>
                  <a:lnTo>
                    <a:pt x="1876" y="1672"/>
                  </a:lnTo>
                  <a:lnTo>
                    <a:pt x="1910" y="1656"/>
                  </a:lnTo>
                  <a:lnTo>
                    <a:pt x="1944" y="1638"/>
                  </a:lnTo>
                  <a:lnTo>
                    <a:pt x="1967" y="1626"/>
                  </a:lnTo>
                  <a:lnTo>
                    <a:pt x="1988" y="1613"/>
                  </a:lnTo>
                  <a:lnTo>
                    <a:pt x="2009" y="1600"/>
                  </a:lnTo>
                  <a:lnTo>
                    <a:pt x="2029" y="1586"/>
                  </a:lnTo>
                  <a:lnTo>
                    <a:pt x="2047" y="1572"/>
                  </a:lnTo>
                  <a:lnTo>
                    <a:pt x="2067" y="1557"/>
                  </a:lnTo>
                  <a:lnTo>
                    <a:pt x="2084" y="1543"/>
                  </a:lnTo>
                  <a:lnTo>
                    <a:pt x="2101" y="1527"/>
                  </a:lnTo>
                  <a:lnTo>
                    <a:pt x="2117" y="1512"/>
                  </a:lnTo>
                  <a:lnTo>
                    <a:pt x="2133" y="1496"/>
                  </a:lnTo>
                  <a:lnTo>
                    <a:pt x="2148" y="1479"/>
                  </a:lnTo>
                  <a:lnTo>
                    <a:pt x="2162" y="1462"/>
                  </a:lnTo>
                  <a:lnTo>
                    <a:pt x="2175" y="1445"/>
                  </a:lnTo>
                  <a:lnTo>
                    <a:pt x="2188" y="1428"/>
                  </a:lnTo>
                  <a:lnTo>
                    <a:pt x="2199" y="1409"/>
                  </a:lnTo>
                  <a:lnTo>
                    <a:pt x="2211" y="1390"/>
                  </a:lnTo>
                  <a:lnTo>
                    <a:pt x="2222" y="1372"/>
                  </a:lnTo>
                  <a:lnTo>
                    <a:pt x="2232" y="1352"/>
                  </a:lnTo>
                  <a:lnTo>
                    <a:pt x="2240" y="1332"/>
                  </a:lnTo>
                  <a:lnTo>
                    <a:pt x="2249" y="1312"/>
                  </a:lnTo>
                  <a:lnTo>
                    <a:pt x="2256" y="1291"/>
                  </a:lnTo>
                  <a:lnTo>
                    <a:pt x="2264" y="1270"/>
                  </a:lnTo>
                  <a:lnTo>
                    <a:pt x="2269" y="1249"/>
                  </a:lnTo>
                  <a:lnTo>
                    <a:pt x="2275" y="1227"/>
                  </a:lnTo>
                  <a:lnTo>
                    <a:pt x="2280" y="1205"/>
                  </a:lnTo>
                  <a:lnTo>
                    <a:pt x="2283" y="1182"/>
                  </a:lnTo>
                  <a:lnTo>
                    <a:pt x="2286" y="1160"/>
                  </a:lnTo>
                  <a:lnTo>
                    <a:pt x="2290" y="1136"/>
                  </a:lnTo>
                  <a:lnTo>
                    <a:pt x="2291" y="1112"/>
                  </a:lnTo>
                  <a:lnTo>
                    <a:pt x="2292" y="1088"/>
                  </a:lnTo>
                  <a:lnTo>
                    <a:pt x="2293" y="1063"/>
                  </a:lnTo>
                  <a:lnTo>
                    <a:pt x="2292" y="1038"/>
                  </a:lnTo>
                  <a:close/>
                </a:path>
              </a:pathLst>
            </a:custGeom>
            <a:solidFill>
              <a:srgbClr val="BF38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8"/>
            <p:cNvSpPr>
              <a:spLocks noEditPoints="1"/>
            </p:cNvSpPr>
            <p:nvPr/>
          </p:nvSpPr>
          <p:spPr bwMode="auto">
            <a:xfrm>
              <a:off x="2271600" y="1929306"/>
              <a:ext cx="395307" cy="301640"/>
            </a:xfrm>
            <a:custGeom>
              <a:avLst/>
              <a:gdLst/>
              <a:ahLst/>
              <a:cxnLst>
                <a:cxn ang="0">
                  <a:pos x="1527" y="695"/>
                </a:cxn>
                <a:cxn ang="0">
                  <a:pos x="1107" y="1141"/>
                </a:cxn>
                <a:cxn ang="0">
                  <a:pos x="1013" y="964"/>
                </a:cxn>
                <a:cxn ang="0">
                  <a:pos x="862" y="814"/>
                </a:cxn>
                <a:cxn ang="0">
                  <a:pos x="669" y="714"/>
                </a:cxn>
                <a:cxn ang="0">
                  <a:pos x="412" y="694"/>
                </a:cxn>
                <a:cxn ang="0">
                  <a:pos x="188" y="786"/>
                </a:cxn>
                <a:cxn ang="0">
                  <a:pos x="37" y="973"/>
                </a:cxn>
                <a:cxn ang="0">
                  <a:pos x="2" y="1197"/>
                </a:cxn>
                <a:cxn ang="0">
                  <a:pos x="84" y="1423"/>
                </a:cxn>
                <a:cxn ang="0">
                  <a:pos x="282" y="1603"/>
                </a:cxn>
                <a:cxn ang="0">
                  <a:pos x="509" y="1674"/>
                </a:cxn>
                <a:cxn ang="0">
                  <a:pos x="733" y="1665"/>
                </a:cxn>
                <a:cxn ang="0">
                  <a:pos x="933" y="1592"/>
                </a:cxn>
                <a:cxn ang="0">
                  <a:pos x="1087" y="1452"/>
                </a:cxn>
                <a:cxn ang="0">
                  <a:pos x="1747" y="635"/>
                </a:cxn>
                <a:cxn ang="0">
                  <a:pos x="1860" y="675"/>
                </a:cxn>
                <a:cxn ang="0">
                  <a:pos x="1930" y="924"/>
                </a:cxn>
                <a:cxn ang="0">
                  <a:pos x="1975" y="1217"/>
                </a:cxn>
                <a:cxn ang="0">
                  <a:pos x="1893" y="1387"/>
                </a:cxn>
                <a:cxn ang="0">
                  <a:pos x="1736" y="1505"/>
                </a:cxn>
                <a:cxn ang="0">
                  <a:pos x="1432" y="1621"/>
                </a:cxn>
                <a:cxn ang="0">
                  <a:pos x="1469" y="1710"/>
                </a:cxn>
                <a:cxn ang="0">
                  <a:pos x="1838" y="1621"/>
                </a:cxn>
                <a:cxn ang="0">
                  <a:pos x="2054" y="1482"/>
                </a:cxn>
                <a:cxn ang="0">
                  <a:pos x="2180" y="1313"/>
                </a:cxn>
                <a:cxn ang="0">
                  <a:pos x="2235" y="1107"/>
                </a:cxn>
                <a:cxn ang="0">
                  <a:pos x="2223" y="865"/>
                </a:cxn>
                <a:cxn ang="0">
                  <a:pos x="2175" y="624"/>
                </a:cxn>
                <a:cxn ang="0">
                  <a:pos x="2119" y="308"/>
                </a:cxn>
                <a:cxn ang="0">
                  <a:pos x="2082" y="11"/>
                </a:cxn>
                <a:cxn ang="0">
                  <a:pos x="1693" y="535"/>
                </a:cxn>
                <a:cxn ang="0">
                  <a:pos x="2098" y="85"/>
                </a:cxn>
                <a:cxn ang="0">
                  <a:pos x="2106" y="425"/>
                </a:cxn>
                <a:cxn ang="0">
                  <a:pos x="2170" y="727"/>
                </a:cxn>
                <a:cxn ang="0">
                  <a:pos x="2208" y="984"/>
                </a:cxn>
                <a:cxn ang="0">
                  <a:pos x="2190" y="1203"/>
                </a:cxn>
                <a:cxn ang="0">
                  <a:pos x="2107" y="1381"/>
                </a:cxn>
                <a:cxn ang="0">
                  <a:pos x="1953" y="1528"/>
                </a:cxn>
                <a:cxn ang="0">
                  <a:pos x="1657" y="1654"/>
                </a:cxn>
                <a:cxn ang="0">
                  <a:pos x="1320" y="1680"/>
                </a:cxn>
                <a:cxn ang="0">
                  <a:pos x="1661" y="1571"/>
                </a:cxn>
                <a:cxn ang="0">
                  <a:pos x="1858" y="1457"/>
                </a:cxn>
                <a:cxn ang="0">
                  <a:pos x="1972" y="1316"/>
                </a:cxn>
                <a:cxn ang="0">
                  <a:pos x="1994" y="1067"/>
                </a:cxn>
                <a:cxn ang="0">
                  <a:pos x="1872" y="587"/>
                </a:cxn>
                <a:cxn ang="0">
                  <a:pos x="1669" y="689"/>
                </a:cxn>
                <a:cxn ang="0">
                  <a:pos x="1037" y="1469"/>
                </a:cxn>
                <a:cxn ang="0">
                  <a:pos x="903" y="1578"/>
                </a:cxn>
                <a:cxn ang="0">
                  <a:pos x="700" y="1644"/>
                </a:cxn>
                <a:cxn ang="0">
                  <a:pos x="475" y="1640"/>
                </a:cxn>
                <a:cxn ang="0">
                  <a:pos x="250" y="1553"/>
                </a:cxn>
                <a:cxn ang="0">
                  <a:pos x="81" y="1365"/>
                </a:cxn>
                <a:cxn ang="0">
                  <a:pos x="27" y="1152"/>
                </a:cxn>
                <a:cxn ang="0">
                  <a:pos x="83" y="941"/>
                </a:cxn>
                <a:cxn ang="0">
                  <a:pos x="242" y="782"/>
                </a:cxn>
                <a:cxn ang="0">
                  <a:pos x="464" y="715"/>
                </a:cxn>
                <a:cxn ang="0">
                  <a:pos x="705" y="756"/>
                </a:cxn>
                <a:cxn ang="0">
                  <a:pos x="887" y="869"/>
                </a:cxn>
                <a:cxn ang="0">
                  <a:pos x="1025" y="1029"/>
                </a:cxn>
                <a:cxn ang="0">
                  <a:pos x="1097" y="1212"/>
                </a:cxn>
              </a:cxnLst>
              <a:rect l="0" t="0" r="r" b="b"/>
              <a:pathLst>
                <a:path w="2238" h="1712">
                  <a:moveTo>
                    <a:pt x="2082" y="11"/>
                  </a:moveTo>
                  <a:lnTo>
                    <a:pt x="2071" y="24"/>
                  </a:lnTo>
                  <a:lnTo>
                    <a:pt x="2043" y="60"/>
                  </a:lnTo>
                  <a:lnTo>
                    <a:pt x="1996" y="117"/>
                  </a:lnTo>
                  <a:lnTo>
                    <a:pt x="1938" y="190"/>
                  </a:lnTo>
                  <a:lnTo>
                    <a:pt x="1867" y="277"/>
                  </a:lnTo>
                  <a:lnTo>
                    <a:pt x="1788" y="374"/>
                  </a:lnTo>
                  <a:lnTo>
                    <a:pt x="1703" y="478"/>
                  </a:lnTo>
                  <a:lnTo>
                    <a:pt x="1616" y="587"/>
                  </a:lnTo>
                  <a:lnTo>
                    <a:pt x="1527" y="695"/>
                  </a:lnTo>
                  <a:lnTo>
                    <a:pt x="1441" y="801"/>
                  </a:lnTo>
                  <a:lnTo>
                    <a:pt x="1361" y="901"/>
                  </a:lnTo>
                  <a:lnTo>
                    <a:pt x="1287" y="992"/>
                  </a:lnTo>
                  <a:lnTo>
                    <a:pt x="1224" y="1070"/>
                  </a:lnTo>
                  <a:lnTo>
                    <a:pt x="1174" y="1132"/>
                  </a:lnTo>
                  <a:lnTo>
                    <a:pt x="1139" y="1175"/>
                  </a:lnTo>
                  <a:lnTo>
                    <a:pt x="1122" y="1196"/>
                  </a:lnTo>
                  <a:lnTo>
                    <a:pt x="1118" y="1177"/>
                  </a:lnTo>
                  <a:lnTo>
                    <a:pt x="1112" y="1159"/>
                  </a:lnTo>
                  <a:lnTo>
                    <a:pt x="1107" y="1141"/>
                  </a:lnTo>
                  <a:lnTo>
                    <a:pt x="1101" y="1123"/>
                  </a:lnTo>
                  <a:lnTo>
                    <a:pt x="1093" y="1104"/>
                  </a:lnTo>
                  <a:lnTo>
                    <a:pt x="1086" y="1086"/>
                  </a:lnTo>
                  <a:lnTo>
                    <a:pt x="1077" y="1068"/>
                  </a:lnTo>
                  <a:lnTo>
                    <a:pt x="1069" y="1050"/>
                  </a:lnTo>
                  <a:lnTo>
                    <a:pt x="1058" y="1033"/>
                  </a:lnTo>
                  <a:lnTo>
                    <a:pt x="1048" y="1015"/>
                  </a:lnTo>
                  <a:lnTo>
                    <a:pt x="1036" y="997"/>
                  </a:lnTo>
                  <a:lnTo>
                    <a:pt x="1025" y="980"/>
                  </a:lnTo>
                  <a:lnTo>
                    <a:pt x="1013" y="964"/>
                  </a:lnTo>
                  <a:lnTo>
                    <a:pt x="1000" y="947"/>
                  </a:lnTo>
                  <a:lnTo>
                    <a:pt x="986" y="931"/>
                  </a:lnTo>
                  <a:lnTo>
                    <a:pt x="972" y="915"/>
                  </a:lnTo>
                  <a:lnTo>
                    <a:pt x="958" y="900"/>
                  </a:lnTo>
                  <a:lnTo>
                    <a:pt x="943" y="884"/>
                  </a:lnTo>
                  <a:lnTo>
                    <a:pt x="927" y="870"/>
                  </a:lnTo>
                  <a:lnTo>
                    <a:pt x="912" y="855"/>
                  </a:lnTo>
                  <a:lnTo>
                    <a:pt x="896" y="841"/>
                  </a:lnTo>
                  <a:lnTo>
                    <a:pt x="879" y="828"/>
                  </a:lnTo>
                  <a:lnTo>
                    <a:pt x="862" y="814"/>
                  </a:lnTo>
                  <a:lnTo>
                    <a:pt x="845" y="802"/>
                  </a:lnTo>
                  <a:lnTo>
                    <a:pt x="826" y="790"/>
                  </a:lnTo>
                  <a:lnTo>
                    <a:pt x="809" y="779"/>
                  </a:lnTo>
                  <a:lnTo>
                    <a:pt x="790" y="768"/>
                  </a:lnTo>
                  <a:lnTo>
                    <a:pt x="772" y="757"/>
                  </a:lnTo>
                  <a:lnTo>
                    <a:pt x="752" y="747"/>
                  </a:lnTo>
                  <a:lnTo>
                    <a:pt x="733" y="739"/>
                  </a:lnTo>
                  <a:lnTo>
                    <a:pt x="714" y="730"/>
                  </a:lnTo>
                  <a:lnTo>
                    <a:pt x="695" y="723"/>
                  </a:lnTo>
                  <a:lnTo>
                    <a:pt x="669" y="714"/>
                  </a:lnTo>
                  <a:lnTo>
                    <a:pt x="643" y="706"/>
                  </a:lnTo>
                  <a:lnTo>
                    <a:pt x="617" y="700"/>
                  </a:lnTo>
                  <a:lnTo>
                    <a:pt x="591" y="695"/>
                  </a:lnTo>
                  <a:lnTo>
                    <a:pt x="565" y="692"/>
                  </a:lnTo>
                  <a:lnTo>
                    <a:pt x="539" y="689"/>
                  </a:lnTo>
                  <a:lnTo>
                    <a:pt x="513" y="687"/>
                  </a:lnTo>
                  <a:lnTo>
                    <a:pt x="488" y="687"/>
                  </a:lnTo>
                  <a:lnTo>
                    <a:pt x="462" y="689"/>
                  </a:lnTo>
                  <a:lnTo>
                    <a:pt x="437" y="691"/>
                  </a:lnTo>
                  <a:lnTo>
                    <a:pt x="412" y="694"/>
                  </a:lnTo>
                  <a:lnTo>
                    <a:pt x="387" y="698"/>
                  </a:lnTo>
                  <a:lnTo>
                    <a:pt x="363" y="704"/>
                  </a:lnTo>
                  <a:lnTo>
                    <a:pt x="339" y="710"/>
                  </a:lnTo>
                  <a:lnTo>
                    <a:pt x="316" y="717"/>
                  </a:lnTo>
                  <a:lnTo>
                    <a:pt x="293" y="727"/>
                  </a:lnTo>
                  <a:lnTo>
                    <a:pt x="270" y="737"/>
                  </a:lnTo>
                  <a:lnTo>
                    <a:pt x="249" y="747"/>
                  </a:lnTo>
                  <a:lnTo>
                    <a:pt x="227" y="759"/>
                  </a:lnTo>
                  <a:lnTo>
                    <a:pt x="207" y="772"/>
                  </a:lnTo>
                  <a:lnTo>
                    <a:pt x="188" y="786"/>
                  </a:lnTo>
                  <a:lnTo>
                    <a:pt x="168" y="800"/>
                  </a:lnTo>
                  <a:lnTo>
                    <a:pt x="150" y="816"/>
                  </a:lnTo>
                  <a:lnTo>
                    <a:pt x="133" y="832"/>
                  </a:lnTo>
                  <a:lnTo>
                    <a:pt x="116" y="850"/>
                  </a:lnTo>
                  <a:lnTo>
                    <a:pt x="100" y="869"/>
                  </a:lnTo>
                  <a:lnTo>
                    <a:pt x="86" y="888"/>
                  </a:lnTo>
                  <a:lnTo>
                    <a:pt x="72" y="907"/>
                  </a:lnTo>
                  <a:lnTo>
                    <a:pt x="59" y="929"/>
                  </a:lnTo>
                  <a:lnTo>
                    <a:pt x="47" y="950"/>
                  </a:lnTo>
                  <a:lnTo>
                    <a:pt x="37" y="973"/>
                  </a:lnTo>
                  <a:lnTo>
                    <a:pt x="28" y="996"/>
                  </a:lnTo>
                  <a:lnTo>
                    <a:pt x="21" y="1018"/>
                  </a:lnTo>
                  <a:lnTo>
                    <a:pt x="14" y="1039"/>
                  </a:lnTo>
                  <a:lnTo>
                    <a:pt x="9" y="1062"/>
                  </a:lnTo>
                  <a:lnTo>
                    <a:pt x="6" y="1084"/>
                  </a:lnTo>
                  <a:lnTo>
                    <a:pt x="2" y="1107"/>
                  </a:lnTo>
                  <a:lnTo>
                    <a:pt x="0" y="1129"/>
                  </a:lnTo>
                  <a:lnTo>
                    <a:pt x="0" y="1152"/>
                  </a:lnTo>
                  <a:lnTo>
                    <a:pt x="0" y="1174"/>
                  </a:lnTo>
                  <a:lnTo>
                    <a:pt x="2" y="1197"/>
                  </a:lnTo>
                  <a:lnTo>
                    <a:pt x="4" y="1219"/>
                  </a:lnTo>
                  <a:lnTo>
                    <a:pt x="9" y="1243"/>
                  </a:lnTo>
                  <a:lnTo>
                    <a:pt x="14" y="1265"/>
                  </a:lnTo>
                  <a:lnTo>
                    <a:pt x="19" y="1288"/>
                  </a:lnTo>
                  <a:lnTo>
                    <a:pt x="27" y="1309"/>
                  </a:lnTo>
                  <a:lnTo>
                    <a:pt x="36" y="1332"/>
                  </a:lnTo>
                  <a:lnTo>
                    <a:pt x="45" y="1353"/>
                  </a:lnTo>
                  <a:lnTo>
                    <a:pt x="57" y="1378"/>
                  </a:lnTo>
                  <a:lnTo>
                    <a:pt x="70" y="1400"/>
                  </a:lnTo>
                  <a:lnTo>
                    <a:pt x="84" y="1423"/>
                  </a:lnTo>
                  <a:lnTo>
                    <a:pt x="99" y="1445"/>
                  </a:lnTo>
                  <a:lnTo>
                    <a:pt x="116" y="1466"/>
                  </a:lnTo>
                  <a:lnTo>
                    <a:pt x="133" y="1486"/>
                  </a:lnTo>
                  <a:lnTo>
                    <a:pt x="151" y="1505"/>
                  </a:lnTo>
                  <a:lnTo>
                    <a:pt x="171" y="1525"/>
                  </a:lnTo>
                  <a:lnTo>
                    <a:pt x="191" y="1542"/>
                  </a:lnTo>
                  <a:lnTo>
                    <a:pt x="212" y="1559"/>
                  </a:lnTo>
                  <a:lnTo>
                    <a:pt x="235" y="1575"/>
                  </a:lnTo>
                  <a:lnTo>
                    <a:pt x="258" y="1589"/>
                  </a:lnTo>
                  <a:lnTo>
                    <a:pt x="282" y="1603"/>
                  </a:lnTo>
                  <a:lnTo>
                    <a:pt x="307" y="1616"/>
                  </a:lnTo>
                  <a:lnTo>
                    <a:pt x="331" y="1626"/>
                  </a:lnTo>
                  <a:lnTo>
                    <a:pt x="357" y="1637"/>
                  </a:lnTo>
                  <a:lnTo>
                    <a:pt x="378" y="1645"/>
                  </a:lnTo>
                  <a:lnTo>
                    <a:pt x="400" y="1651"/>
                  </a:lnTo>
                  <a:lnTo>
                    <a:pt x="421" y="1656"/>
                  </a:lnTo>
                  <a:lnTo>
                    <a:pt x="443" y="1662"/>
                  </a:lnTo>
                  <a:lnTo>
                    <a:pt x="465" y="1666"/>
                  </a:lnTo>
                  <a:lnTo>
                    <a:pt x="488" y="1670"/>
                  </a:lnTo>
                  <a:lnTo>
                    <a:pt x="509" y="1674"/>
                  </a:lnTo>
                  <a:lnTo>
                    <a:pt x="532" y="1676"/>
                  </a:lnTo>
                  <a:lnTo>
                    <a:pt x="554" y="1677"/>
                  </a:lnTo>
                  <a:lnTo>
                    <a:pt x="578" y="1678"/>
                  </a:lnTo>
                  <a:lnTo>
                    <a:pt x="600" y="1678"/>
                  </a:lnTo>
                  <a:lnTo>
                    <a:pt x="623" y="1678"/>
                  </a:lnTo>
                  <a:lnTo>
                    <a:pt x="645" y="1677"/>
                  </a:lnTo>
                  <a:lnTo>
                    <a:pt x="667" y="1675"/>
                  </a:lnTo>
                  <a:lnTo>
                    <a:pt x="689" y="1673"/>
                  </a:lnTo>
                  <a:lnTo>
                    <a:pt x="712" y="1668"/>
                  </a:lnTo>
                  <a:lnTo>
                    <a:pt x="733" y="1665"/>
                  </a:lnTo>
                  <a:lnTo>
                    <a:pt x="755" y="1661"/>
                  </a:lnTo>
                  <a:lnTo>
                    <a:pt x="776" y="1655"/>
                  </a:lnTo>
                  <a:lnTo>
                    <a:pt x="797" y="1650"/>
                  </a:lnTo>
                  <a:lnTo>
                    <a:pt x="818" y="1644"/>
                  </a:lnTo>
                  <a:lnTo>
                    <a:pt x="838" y="1636"/>
                  </a:lnTo>
                  <a:lnTo>
                    <a:pt x="858" y="1629"/>
                  </a:lnTo>
                  <a:lnTo>
                    <a:pt x="878" y="1621"/>
                  </a:lnTo>
                  <a:lnTo>
                    <a:pt x="897" y="1613"/>
                  </a:lnTo>
                  <a:lnTo>
                    <a:pt x="915" y="1603"/>
                  </a:lnTo>
                  <a:lnTo>
                    <a:pt x="933" y="1592"/>
                  </a:lnTo>
                  <a:lnTo>
                    <a:pt x="951" y="1583"/>
                  </a:lnTo>
                  <a:lnTo>
                    <a:pt x="967" y="1571"/>
                  </a:lnTo>
                  <a:lnTo>
                    <a:pt x="983" y="1559"/>
                  </a:lnTo>
                  <a:lnTo>
                    <a:pt x="999" y="1547"/>
                  </a:lnTo>
                  <a:lnTo>
                    <a:pt x="1013" y="1534"/>
                  </a:lnTo>
                  <a:lnTo>
                    <a:pt x="1014" y="1539"/>
                  </a:lnTo>
                  <a:lnTo>
                    <a:pt x="1014" y="1541"/>
                  </a:lnTo>
                  <a:lnTo>
                    <a:pt x="1022" y="1530"/>
                  </a:lnTo>
                  <a:lnTo>
                    <a:pt x="1048" y="1499"/>
                  </a:lnTo>
                  <a:lnTo>
                    <a:pt x="1087" y="1452"/>
                  </a:lnTo>
                  <a:lnTo>
                    <a:pt x="1137" y="1389"/>
                  </a:lnTo>
                  <a:lnTo>
                    <a:pt x="1197" y="1315"/>
                  </a:lnTo>
                  <a:lnTo>
                    <a:pt x="1264" y="1232"/>
                  </a:lnTo>
                  <a:lnTo>
                    <a:pt x="1336" y="1143"/>
                  </a:lnTo>
                  <a:lnTo>
                    <a:pt x="1410" y="1051"/>
                  </a:lnTo>
                  <a:lnTo>
                    <a:pt x="1486" y="958"/>
                  </a:lnTo>
                  <a:lnTo>
                    <a:pt x="1559" y="866"/>
                  </a:lnTo>
                  <a:lnTo>
                    <a:pt x="1629" y="781"/>
                  </a:lnTo>
                  <a:lnTo>
                    <a:pt x="1692" y="704"/>
                  </a:lnTo>
                  <a:lnTo>
                    <a:pt x="1747" y="635"/>
                  </a:lnTo>
                  <a:lnTo>
                    <a:pt x="1791" y="581"/>
                  </a:lnTo>
                  <a:lnTo>
                    <a:pt x="1821" y="543"/>
                  </a:lnTo>
                  <a:lnTo>
                    <a:pt x="1837" y="523"/>
                  </a:lnTo>
                  <a:lnTo>
                    <a:pt x="1839" y="544"/>
                  </a:lnTo>
                  <a:lnTo>
                    <a:pt x="1842" y="565"/>
                  </a:lnTo>
                  <a:lnTo>
                    <a:pt x="1845" y="587"/>
                  </a:lnTo>
                  <a:lnTo>
                    <a:pt x="1849" y="608"/>
                  </a:lnTo>
                  <a:lnTo>
                    <a:pt x="1852" y="631"/>
                  </a:lnTo>
                  <a:lnTo>
                    <a:pt x="1856" y="652"/>
                  </a:lnTo>
                  <a:lnTo>
                    <a:pt x="1860" y="675"/>
                  </a:lnTo>
                  <a:lnTo>
                    <a:pt x="1866" y="697"/>
                  </a:lnTo>
                  <a:lnTo>
                    <a:pt x="1868" y="706"/>
                  </a:lnTo>
                  <a:lnTo>
                    <a:pt x="1873" y="726"/>
                  </a:lnTo>
                  <a:lnTo>
                    <a:pt x="1882" y="755"/>
                  </a:lnTo>
                  <a:lnTo>
                    <a:pt x="1891" y="788"/>
                  </a:lnTo>
                  <a:lnTo>
                    <a:pt x="1900" y="821"/>
                  </a:lnTo>
                  <a:lnTo>
                    <a:pt x="1909" y="850"/>
                  </a:lnTo>
                  <a:lnTo>
                    <a:pt x="1914" y="872"/>
                  </a:lnTo>
                  <a:lnTo>
                    <a:pt x="1916" y="879"/>
                  </a:lnTo>
                  <a:lnTo>
                    <a:pt x="1930" y="924"/>
                  </a:lnTo>
                  <a:lnTo>
                    <a:pt x="1942" y="965"/>
                  </a:lnTo>
                  <a:lnTo>
                    <a:pt x="1951" y="1004"/>
                  </a:lnTo>
                  <a:lnTo>
                    <a:pt x="1960" y="1038"/>
                  </a:lnTo>
                  <a:lnTo>
                    <a:pt x="1968" y="1070"/>
                  </a:lnTo>
                  <a:lnTo>
                    <a:pt x="1973" y="1099"/>
                  </a:lnTo>
                  <a:lnTo>
                    <a:pt x="1976" y="1124"/>
                  </a:lnTo>
                  <a:lnTo>
                    <a:pt x="1978" y="1145"/>
                  </a:lnTo>
                  <a:lnTo>
                    <a:pt x="1978" y="1170"/>
                  </a:lnTo>
                  <a:lnTo>
                    <a:pt x="1977" y="1193"/>
                  </a:lnTo>
                  <a:lnTo>
                    <a:pt x="1975" y="1217"/>
                  </a:lnTo>
                  <a:lnTo>
                    <a:pt x="1970" y="1240"/>
                  </a:lnTo>
                  <a:lnTo>
                    <a:pt x="1964" y="1262"/>
                  </a:lnTo>
                  <a:lnTo>
                    <a:pt x="1957" y="1283"/>
                  </a:lnTo>
                  <a:lnTo>
                    <a:pt x="1947" y="1305"/>
                  </a:lnTo>
                  <a:lnTo>
                    <a:pt x="1938" y="1325"/>
                  </a:lnTo>
                  <a:lnTo>
                    <a:pt x="1930" y="1338"/>
                  </a:lnTo>
                  <a:lnTo>
                    <a:pt x="1921" y="1350"/>
                  </a:lnTo>
                  <a:lnTo>
                    <a:pt x="1913" y="1363"/>
                  </a:lnTo>
                  <a:lnTo>
                    <a:pt x="1903" y="1375"/>
                  </a:lnTo>
                  <a:lnTo>
                    <a:pt x="1893" y="1387"/>
                  </a:lnTo>
                  <a:lnTo>
                    <a:pt x="1881" y="1400"/>
                  </a:lnTo>
                  <a:lnTo>
                    <a:pt x="1868" y="1413"/>
                  </a:lnTo>
                  <a:lnTo>
                    <a:pt x="1855" y="1425"/>
                  </a:lnTo>
                  <a:lnTo>
                    <a:pt x="1840" y="1437"/>
                  </a:lnTo>
                  <a:lnTo>
                    <a:pt x="1825" y="1449"/>
                  </a:lnTo>
                  <a:lnTo>
                    <a:pt x="1809" y="1460"/>
                  </a:lnTo>
                  <a:lnTo>
                    <a:pt x="1792" y="1472"/>
                  </a:lnTo>
                  <a:lnTo>
                    <a:pt x="1775" y="1483"/>
                  </a:lnTo>
                  <a:lnTo>
                    <a:pt x="1755" y="1495"/>
                  </a:lnTo>
                  <a:lnTo>
                    <a:pt x="1736" y="1505"/>
                  </a:lnTo>
                  <a:lnTo>
                    <a:pt x="1716" y="1515"/>
                  </a:lnTo>
                  <a:lnTo>
                    <a:pt x="1694" y="1526"/>
                  </a:lnTo>
                  <a:lnTo>
                    <a:pt x="1673" y="1536"/>
                  </a:lnTo>
                  <a:lnTo>
                    <a:pt x="1650" y="1546"/>
                  </a:lnTo>
                  <a:lnTo>
                    <a:pt x="1627" y="1556"/>
                  </a:lnTo>
                  <a:lnTo>
                    <a:pt x="1590" y="1570"/>
                  </a:lnTo>
                  <a:lnTo>
                    <a:pt x="1553" y="1584"/>
                  </a:lnTo>
                  <a:lnTo>
                    <a:pt x="1513" y="1596"/>
                  </a:lnTo>
                  <a:lnTo>
                    <a:pt x="1474" y="1609"/>
                  </a:lnTo>
                  <a:lnTo>
                    <a:pt x="1432" y="1621"/>
                  </a:lnTo>
                  <a:lnTo>
                    <a:pt x="1390" y="1632"/>
                  </a:lnTo>
                  <a:lnTo>
                    <a:pt x="1346" y="1643"/>
                  </a:lnTo>
                  <a:lnTo>
                    <a:pt x="1302" y="1653"/>
                  </a:lnTo>
                  <a:lnTo>
                    <a:pt x="1289" y="1655"/>
                  </a:lnTo>
                  <a:lnTo>
                    <a:pt x="1298" y="1708"/>
                  </a:lnTo>
                  <a:lnTo>
                    <a:pt x="1309" y="1709"/>
                  </a:lnTo>
                  <a:lnTo>
                    <a:pt x="1349" y="1711"/>
                  </a:lnTo>
                  <a:lnTo>
                    <a:pt x="1390" y="1712"/>
                  </a:lnTo>
                  <a:lnTo>
                    <a:pt x="1430" y="1712"/>
                  </a:lnTo>
                  <a:lnTo>
                    <a:pt x="1469" y="1710"/>
                  </a:lnTo>
                  <a:lnTo>
                    <a:pt x="1509" y="1707"/>
                  </a:lnTo>
                  <a:lnTo>
                    <a:pt x="1547" y="1703"/>
                  </a:lnTo>
                  <a:lnTo>
                    <a:pt x="1585" y="1697"/>
                  </a:lnTo>
                  <a:lnTo>
                    <a:pt x="1623" y="1690"/>
                  </a:lnTo>
                  <a:lnTo>
                    <a:pt x="1660" y="1682"/>
                  </a:lnTo>
                  <a:lnTo>
                    <a:pt x="1696" y="1673"/>
                  </a:lnTo>
                  <a:lnTo>
                    <a:pt x="1733" y="1662"/>
                  </a:lnTo>
                  <a:lnTo>
                    <a:pt x="1768" y="1649"/>
                  </a:lnTo>
                  <a:lnTo>
                    <a:pt x="1804" y="1636"/>
                  </a:lnTo>
                  <a:lnTo>
                    <a:pt x="1838" y="1621"/>
                  </a:lnTo>
                  <a:lnTo>
                    <a:pt x="1871" y="1605"/>
                  </a:lnTo>
                  <a:lnTo>
                    <a:pt x="1905" y="1588"/>
                  </a:lnTo>
                  <a:lnTo>
                    <a:pt x="1926" y="1576"/>
                  </a:lnTo>
                  <a:lnTo>
                    <a:pt x="1946" y="1563"/>
                  </a:lnTo>
                  <a:lnTo>
                    <a:pt x="1966" y="1551"/>
                  </a:lnTo>
                  <a:lnTo>
                    <a:pt x="1986" y="1539"/>
                  </a:lnTo>
                  <a:lnTo>
                    <a:pt x="2004" y="1525"/>
                  </a:lnTo>
                  <a:lnTo>
                    <a:pt x="2021" y="1511"/>
                  </a:lnTo>
                  <a:lnTo>
                    <a:pt x="2038" y="1497"/>
                  </a:lnTo>
                  <a:lnTo>
                    <a:pt x="2054" y="1482"/>
                  </a:lnTo>
                  <a:lnTo>
                    <a:pt x="2070" y="1467"/>
                  </a:lnTo>
                  <a:lnTo>
                    <a:pt x="2085" y="1452"/>
                  </a:lnTo>
                  <a:lnTo>
                    <a:pt x="2099" y="1436"/>
                  </a:lnTo>
                  <a:lnTo>
                    <a:pt x="2113" y="1420"/>
                  </a:lnTo>
                  <a:lnTo>
                    <a:pt x="2126" y="1402"/>
                  </a:lnTo>
                  <a:lnTo>
                    <a:pt x="2138" y="1385"/>
                  </a:lnTo>
                  <a:lnTo>
                    <a:pt x="2150" y="1368"/>
                  </a:lnTo>
                  <a:lnTo>
                    <a:pt x="2160" y="1350"/>
                  </a:lnTo>
                  <a:lnTo>
                    <a:pt x="2170" y="1332"/>
                  </a:lnTo>
                  <a:lnTo>
                    <a:pt x="2180" y="1313"/>
                  </a:lnTo>
                  <a:lnTo>
                    <a:pt x="2188" y="1294"/>
                  </a:lnTo>
                  <a:lnTo>
                    <a:pt x="2197" y="1275"/>
                  </a:lnTo>
                  <a:lnTo>
                    <a:pt x="2203" y="1256"/>
                  </a:lnTo>
                  <a:lnTo>
                    <a:pt x="2210" y="1235"/>
                  </a:lnTo>
                  <a:lnTo>
                    <a:pt x="2216" y="1215"/>
                  </a:lnTo>
                  <a:lnTo>
                    <a:pt x="2222" y="1193"/>
                  </a:lnTo>
                  <a:lnTo>
                    <a:pt x="2226" y="1173"/>
                  </a:lnTo>
                  <a:lnTo>
                    <a:pt x="2230" y="1151"/>
                  </a:lnTo>
                  <a:lnTo>
                    <a:pt x="2232" y="1129"/>
                  </a:lnTo>
                  <a:lnTo>
                    <a:pt x="2235" y="1107"/>
                  </a:lnTo>
                  <a:lnTo>
                    <a:pt x="2237" y="1084"/>
                  </a:lnTo>
                  <a:lnTo>
                    <a:pt x="2238" y="1060"/>
                  </a:lnTo>
                  <a:lnTo>
                    <a:pt x="2238" y="1037"/>
                  </a:lnTo>
                  <a:lnTo>
                    <a:pt x="2238" y="1012"/>
                  </a:lnTo>
                  <a:lnTo>
                    <a:pt x="2238" y="1012"/>
                  </a:lnTo>
                  <a:lnTo>
                    <a:pt x="2235" y="982"/>
                  </a:lnTo>
                  <a:lnTo>
                    <a:pt x="2232" y="953"/>
                  </a:lnTo>
                  <a:lnTo>
                    <a:pt x="2229" y="924"/>
                  </a:lnTo>
                  <a:lnTo>
                    <a:pt x="2226" y="894"/>
                  </a:lnTo>
                  <a:lnTo>
                    <a:pt x="2223" y="865"/>
                  </a:lnTo>
                  <a:lnTo>
                    <a:pt x="2218" y="836"/>
                  </a:lnTo>
                  <a:lnTo>
                    <a:pt x="2214" y="807"/>
                  </a:lnTo>
                  <a:lnTo>
                    <a:pt x="2209" y="780"/>
                  </a:lnTo>
                  <a:lnTo>
                    <a:pt x="2205" y="761"/>
                  </a:lnTo>
                  <a:lnTo>
                    <a:pt x="2201" y="742"/>
                  </a:lnTo>
                  <a:lnTo>
                    <a:pt x="2197" y="722"/>
                  </a:lnTo>
                  <a:lnTo>
                    <a:pt x="2193" y="699"/>
                  </a:lnTo>
                  <a:lnTo>
                    <a:pt x="2187" y="676"/>
                  </a:lnTo>
                  <a:lnTo>
                    <a:pt x="2182" y="651"/>
                  </a:lnTo>
                  <a:lnTo>
                    <a:pt x="2175" y="624"/>
                  </a:lnTo>
                  <a:lnTo>
                    <a:pt x="2170" y="596"/>
                  </a:lnTo>
                  <a:lnTo>
                    <a:pt x="2160" y="557"/>
                  </a:lnTo>
                  <a:lnTo>
                    <a:pt x="2152" y="519"/>
                  </a:lnTo>
                  <a:lnTo>
                    <a:pt x="2144" y="484"/>
                  </a:lnTo>
                  <a:lnTo>
                    <a:pt x="2138" y="452"/>
                  </a:lnTo>
                  <a:lnTo>
                    <a:pt x="2133" y="421"/>
                  </a:lnTo>
                  <a:lnTo>
                    <a:pt x="2127" y="393"/>
                  </a:lnTo>
                  <a:lnTo>
                    <a:pt x="2124" y="367"/>
                  </a:lnTo>
                  <a:lnTo>
                    <a:pt x="2121" y="343"/>
                  </a:lnTo>
                  <a:lnTo>
                    <a:pt x="2119" y="308"/>
                  </a:lnTo>
                  <a:lnTo>
                    <a:pt x="2116" y="272"/>
                  </a:lnTo>
                  <a:lnTo>
                    <a:pt x="2116" y="234"/>
                  </a:lnTo>
                  <a:lnTo>
                    <a:pt x="2118" y="198"/>
                  </a:lnTo>
                  <a:lnTo>
                    <a:pt x="2119" y="159"/>
                  </a:lnTo>
                  <a:lnTo>
                    <a:pt x="2122" y="120"/>
                  </a:lnTo>
                  <a:lnTo>
                    <a:pt x="2126" y="82"/>
                  </a:lnTo>
                  <a:lnTo>
                    <a:pt x="2131" y="42"/>
                  </a:lnTo>
                  <a:lnTo>
                    <a:pt x="2133" y="35"/>
                  </a:lnTo>
                  <a:lnTo>
                    <a:pt x="2091" y="0"/>
                  </a:lnTo>
                  <a:lnTo>
                    <a:pt x="2082" y="11"/>
                  </a:lnTo>
                  <a:close/>
                  <a:moveTo>
                    <a:pt x="1124" y="1236"/>
                  </a:moveTo>
                  <a:lnTo>
                    <a:pt x="1135" y="1223"/>
                  </a:lnTo>
                  <a:lnTo>
                    <a:pt x="1165" y="1186"/>
                  </a:lnTo>
                  <a:lnTo>
                    <a:pt x="1212" y="1128"/>
                  </a:lnTo>
                  <a:lnTo>
                    <a:pt x="1273" y="1053"/>
                  </a:lnTo>
                  <a:lnTo>
                    <a:pt x="1346" y="963"/>
                  </a:lnTo>
                  <a:lnTo>
                    <a:pt x="1426" y="863"/>
                  </a:lnTo>
                  <a:lnTo>
                    <a:pt x="1513" y="756"/>
                  </a:lnTo>
                  <a:lnTo>
                    <a:pt x="1603" y="646"/>
                  </a:lnTo>
                  <a:lnTo>
                    <a:pt x="1693" y="535"/>
                  </a:lnTo>
                  <a:lnTo>
                    <a:pt x="1780" y="427"/>
                  </a:lnTo>
                  <a:lnTo>
                    <a:pt x="1861" y="326"/>
                  </a:lnTo>
                  <a:lnTo>
                    <a:pt x="1935" y="235"/>
                  </a:lnTo>
                  <a:lnTo>
                    <a:pt x="1999" y="157"/>
                  </a:lnTo>
                  <a:lnTo>
                    <a:pt x="2048" y="97"/>
                  </a:lnTo>
                  <a:lnTo>
                    <a:pt x="2081" y="56"/>
                  </a:lnTo>
                  <a:lnTo>
                    <a:pt x="2095" y="39"/>
                  </a:lnTo>
                  <a:lnTo>
                    <a:pt x="2099" y="43"/>
                  </a:lnTo>
                  <a:lnTo>
                    <a:pt x="2104" y="46"/>
                  </a:lnTo>
                  <a:lnTo>
                    <a:pt x="2098" y="85"/>
                  </a:lnTo>
                  <a:lnTo>
                    <a:pt x="2095" y="124"/>
                  </a:lnTo>
                  <a:lnTo>
                    <a:pt x="2092" y="162"/>
                  </a:lnTo>
                  <a:lnTo>
                    <a:pt x="2090" y="200"/>
                  </a:lnTo>
                  <a:lnTo>
                    <a:pt x="2090" y="237"/>
                  </a:lnTo>
                  <a:lnTo>
                    <a:pt x="2090" y="274"/>
                  </a:lnTo>
                  <a:lnTo>
                    <a:pt x="2092" y="310"/>
                  </a:lnTo>
                  <a:lnTo>
                    <a:pt x="2094" y="345"/>
                  </a:lnTo>
                  <a:lnTo>
                    <a:pt x="2097" y="370"/>
                  </a:lnTo>
                  <a:lnTo>
                    <a:pt x="2100" y="396"/>
                  </a:lnTo>
                  <a:lnTo>
                    <a:pt x="2106" y="425"/>
                  </a:lnTo>
                  <a:lnTo>
                    <a:pt x="2111" y="456"/>
                  </a:lnTo>
                  <a:lnTo>
                    <a:pt x="2118" y="489"/>
                  </a:lnTo>
                  <a:lnTo>
                    <a:pt x="2125" y="524"/>
                  </a:lnTo>
                  <a:lnTo>
                    <a:pt x="2134" y="562"/>
                  </a:lnTo>
                  <a:lnTo>
                    <a:pt x="2143" y="603"/>
                  </a:lnTo>
                  <a:lnTo>
                    <a:pt x="2150" y="631"/>
                  </a:lnTo>
                  <a:lnTo>
                    <a:pt x="2155" y="656"/>
                  </a:lnTo>
                  <a:lnTo>
                    <a:pt x="2160" y="682"/>
                  </a:lnTo>
                  <a:lnTo>
                    <a:pt x="2166" y="706"/>
                  </a:lnTo>
                  <a:lnTo>
                    <a:pt x="2170" y="727"/>
                  </a:lnTo>
                  <a:lnTo>
                    <a:pt x="2174" y="747"/>
                  </a:lnTo>
                  <a:lnTo>
                    <a:pt x="2179" y="767"/>
                  </a:lnTo>
                  <a:lnTo>
                    <a:pt x="2182" y="784"/>
                  </a:lnTo>
                  <a:lnTo>
                    <a:pt x="2187" y="813"/>
                  </a:lnTo>
                  <a:lnTo>
                    <a:pt x="2192" y="841"/>
                  </a:lnTo>
                  <a:lnTo>
                    <a:pt x="2196" y="870"/>
                  </a:lnTo>
                  <a:lnTo>
                    <a:pt x="2199" y="898"/>
                  </a:lnTo>
                  <a:lnTo>
                    <a:pt x="2202" y="926"/>
                  </a:lnTo>
                  <a:lnTo>
                    <a:pt x="2205" y="955"/>
                  </a:lnTo>
                  <a:lnTo>
                    <a:pt x="2208" y="984"/>
                  </a:lnTo>
                  <a:lnTo>
                    <a:pt x="2211" y="1014"/>
                  </a:lnTo>
                  <a:lnTo>
                    <a:pt x="2211" y="1036"/>
                  </a:lnTo>
                  <a:lnTo>
                    <a:pt x="2211" y="1058"/>
                  </a:lnTo>
                  <a:lnTo>
                    <a:pt x="2210" y="1080"/>
                  </a:lnTo>
                  <a:lnTo>
                    <a:pt x="2208" y="1101"/>
                  </a:lnTo>
                  <a:lnTo>
                    <a:pt x="2205" y="1123"/>
                  </a:lnTo>
                  <a:lnTo>
                    <a:pt x="2203" y="1143"/>
                  </a:lnTo>
                  <a:lnTo>
                    <a:pt x="2200" y="1163"/>
                  </a:lnTo>
                  <a:lnTo>
                    <a:pt x="2196" y="1183"/>
                  </a:lnTo>
                  <a:lnTo>
                    <a:pt x="2190" y="1203"/>
                  </a:lnTo>
                  <a:lnTo>
                    <a:pt x="2185" y="1222"/>
                  </a:lnTo>
                  <a:lnTo>
                    <a:pt x="2180" y="1241"/>
                  </a:lnTo>
                  <a:lnTo>
                    <a:pt x="2173" y="1259"/>
                  </a:lnTo>
                  <a:lnTo>
                    <a:pt x="2166" y="1277"/>
                  </a:lnTo>
                  <a:lnTo>
                    <a:pt x="2158" y="1295"/>
                  </a:lnTo>
                  <a:lnTo>
                    <a:pt x="2150" y="1312"/>
                  </a:lnTo>
                  <a:lnTo>
                    <a:pt x="2140" y="1330"/>
                  </a:lnTo>
                  <a:lnTo>
                    <a:pt x="2129" y="1348"/>
                  </a:lnTo>
                  <a:lnTo>
                    <a:pt x="2119" y="1365"/>
                  </a:lnTo>
                  <a:lnTo>
                    <a:pt x="2107" y="1381"/>
                  </a:lnTo>
                  <a:lnTo>
                    <a:pt x="2095" y="1398"/>
                  </a:lnTo>
                  <a:lnTo>
                    <a:pt x="2082" y="1414"/>
                  </a:lnTo>
                  <a:lnTo>
                    <a:pt x="2068" y="1429"/>
                  </a:lnTo>
                  <a:lnTo>
                    <a:pt x="2053" y="1445"/>
                  </a:lnTo>
                  <a:lnTo>
                    <a:pt x="2038" y="1459"/>
                  </a:lnTo>
                  <a:lnTo>
                    <a:pt x="2022" y="1474"/>
                  </a:lnTo>
                  <a:lnTo>
                    <a:pt x="2006" y="1488"/>
                  </a:lnTo>
                  <a:lnTo>
                    <a:pt x="1989" y="1502"/>
                  </a:lnTo>
                  <a:lnTo>
                    <a:pt x="1971" y="1515"/>
                  </a:lnTo>
                  <a:lnTo>
                    <a:pt x="1953" y="1528"/>
                  </a:lnTo>
                  <a:lnTo>
                    <a:pt x="1932" y="1540"/>
                  </a:lnTo>
                  <a:lnTo>
                    <a:pt x="1913" y="1553"/>
                  </a:lnTo>
                  <a:lnTo>
                    <a:pt x="1891" y="1563"/>
                  </a:lnTo>
                  <a:lnTo>
                    <a:pt x="1859" y="1580"/>
                  </a:lnTo>
                  <a:lnTo>
                    <a:pt x="1827" y="1595"/>
                  </a:lnTo>
                  <a:lnTo>
                    <a:pt x="1794" y="1610"/>
                  </a:lnTo>
                  <a:lnTo>
                    <a:pt x="1761" y="1623"/>
                  </a:lnTo>
                  <a:lnTo>
                    <a:pt x="1726" y="1635"/>
                  </a:lnTo>
                  <a:lnTo>
                    <a:pt x="1692" y="1645"/>
                  </a:lnTo>
                  <a:lnTo>
                    <a:pt x="1657" y="1654"/>
                  </a:lnTo>
                  <a:lnTo>
                    <a:pt x="1621" y="1663"/>
                  </a:lnTo>
                  <a:lnTo>
                    <a:pt x="1586" y="1669"/>
                  </a:lnTo>
                  <a:lnTo>
                    <a:pt x="1550" y="1675"/>
                  </a:lnTo>
                  <a:lnTo>
                    <a:pt x="1512" y="1679"/>
                  </a:lnTo>
                  <a:lnTo>
                    <a:pt x="1475" y="1682"/>
                  </a:lnTo>
                  <a:lnTo>
                    <a:pt x="1437" y="1684"/>
                  </a:lnTo>
                  <a:lnTo>
                    <a:pt x="1399" y="1684"/>
                  </a:lnTo>
                  <a:lnTo>
                    <a:pt x="1360" y="1684"/>
                  </a:lnTo>
                  <a:lnTo>
                    <a:pt x="1321" y="1682"/>
                  </a:lnTo>
                  <a:lnTo>
                    <a:pt x="1320" y="1680"/>
                  </a:lnTo>
                  <a:lnTo>
                    <a:pt x="1320" y="1677"/>
                  </a:lnTo>
                  <a:lnTo>
                    <a:pt x="1363" y="1667"/>
                  </a:lnTo>
                  <a:lnTo>
                    <a:pt x="1406" y="1656"/>
                  </a:lnTo>
                  <a:lnTo>
                    <a:pt x="1447" y="1645"/>
                  </a:lnTo>
                  <a:lnTo>
                    <a:pt x="1487" y="1633"/>
                  </a:lnTo>
                  <a:lnTo>
                    <a:pt x="1526" y="1621"/>
                  </a:lnTo>
                  <a:lnTo>
                    <a:pt x="1565" y="1608"/>
                  </a:lnTo>
                  <a:lnTo>
                    <a:pt x="1601" y="1594"/>
                  </a:lnTo>
                  <a:lnTo>
                    <a:pt x="1636" y="1580"/>
                  </a:lnTo>
                  <a:lnTo>
                    <a:pt x="1661" y="1571"/>
                  </a:lnTo>
                  <a:lnTo>
                    <a:pt x="1685" y="1560"/>
                  </a:lnTo>
                  <a:lnTo>
                    <a:pt x="1707" y="1550"/>
                  </a:lnTo>
                  <a:lnTo>
                    <a:pt x="1730" y="1540"/>
                  </a:lnTo>
                  <a:lnTo>
                    <a:pt x="1750" y="1528"/>
                  </a:lnTo>
                  <a:lnTo>
                    <a:pt x="1770" y="1517"/>
                  </a:lnTo>
                  <a:lnTo>
                    <a:pt x="1790" y="1505"/>
                  </a:lnTo>
                  <a:lnTo>
                    <a:pt x="1808" y="1494"/>
                  </a:lnTo>
                  <a:lnTo>
                    <a:pt x="1826" y="1482"/>
                  </a:lnTo>
                  <a:lnTo>
                    <a:pt x="1842" y="1470"/>
                  </a:lnTo>
                  <a:lnTo>
                    <a:pt x="1858" y="1457"/>
                  </a:lnTo>
                  <a:lnTo>
                    <a:pt x="1873" y="1444"/>
                  </a:lnTo>
                  <a:lnTo>
                    <a:pt x="1887" y="1431"/>
                  </a:lnTo>
                  <a:lnTo>
                    <a:pt x="1901" y="1419"/>
                  </a:lnTo>
                  <a:lnTo>
                    <a:pt x="1913" y="1406"/>
                  </a:lnTo>
                  <a:lnTo>
                    <a:pt x="1925" y="1392"/>
                  </a:lnTo>
                  <a:lnTo>
                    <a:pt x="1934" y="1379"/>
                  </a:lnTo>
                  <a:lnTo>
                    <a:pt x="1944" y="1366"/>
                  </a:lnTo>
                  <a:lnTo>
                    <a:pt x="1953" y="1352"/>
                  </a:lnTo>
                  <a:lnTo>
                    <a:pt x="1961" y="1338"/>
                  </a:lnTo>
                  <a:lnTo>
                    <a:pt x="1972" y="1316"/>
                  </a:lnTo>
                  <a:lnTo>
                    <a:pt x="1983" y="1293"/>
                  </a:lnTo>
                  <a:lnTo>
                    <a:pt x="1990" y="1270"/>
                  </a:lnTo>
                  <a:lnTo>
                    <a:pt x="1996" y="1246"/>
                  </a:lnTo>
                  <a:lnTo>
                    <a:pt x="2002" y="1221"/>
                  </a:lnTo>
                  <a:lnTo>
                    <a:pt x="2004" y="1196"/>
                  </a:lnTo>
                  <a:lnTo>
                    <a:pt x="2006" y="1171"/>
                  </a:lnTo>
                  <a:lnTo>
                    <a:pt x="2005" y="1144"/>
                  </a:lnTo>
                  <a:lnTo>
                    <a:pt x="2003" y="1122"/>
                  </a:lnTo>
                  <a:lnTo>
                    <a:pt x="2000" y="1096"/>
                  </a:lnTo>
                  <a:lnTo>
                    <a:pt x="1994" y="1067"/>
                  </a:lnTo>
                  <a:lnTo>
                    <a:pt x="1987" y="1034"/>
                  </a:lnTo>
                  <a:lnTo>
                    <a:pt x="1978" y="998"/>
                  </a:lnTo>
                  <a:lnTo>
                    <a:pt x="1969" y="960"/>
                  </a:lnTo>
                  <a:lnTo>
                    <a:pt x="1957" y="917"/>
                  </a:lnTo>
                  <a:lnTo>
                    <a:pt x="1943" y="872"/>
                  </a:lnTo>
                  <a:lnTo>
                    <a:pt x="1891" y="691"/>
                  </a:lnTo>
                  <a:lnTo>
                    <a:pt x="1886" y="664"/>
                  </a:lnTo>
                  <a:lnTo>
                    <a:pt x="1881" y="638"/>
                  </a:lnTo>
                  <a:lnTo>
                    <a:pt x="1876" y="612"/>
                  </a:lnTo>
                  <a:lnTo>
                    <a:pt x="1872" y="587"/>
                  </a:lnTo>
                  <a:lnTo>
                    <a:pt x="1869" y="561"/>
                  </a:lnTo>
                  <a:lnTo>
                    <a:pt x="1866" y="536"/>
                  </a:lnTo>
                  <a:lnTo>
                    <a:pt x="1863" y="512"/>
                  </a:lnTo>
                  <a:lnTo>
                    <a:pt x="1860" y="488"/>
                  </a:lnTo>
                  <a:lnTo>
                    <a:pt x="1858" y="454"/>
                  </a:lnTo>
                  <a:lnTo>
                    <a:pt x="1849" y="466"/>
                  </a:lnTo>
                  <a:lnTo>
                    <a:pt x="1823" y="498"/>
                  </a:lnTo>
                  <a:lnTo>
                    <a:pt x="1782" y="547"/>
                  </a:lnTo>
                  <a:lnTo>
                    <a:pt x="1731" y="611"/>
                  </a:lnTo>
                  <a:lnTo>
                    <a:pt x="1669" y="689"/>
                  </a:lnTo>
                  <a:lnTo>
                    <a:pt x="1600" y="773"/>
                  </a:lnTo>
                  <a:lnTo>
                    <a:pt x="1526" y="865"/>
                  </a:lnTo>
                  <a:lnTo>
                    <a:pt x="1449" y="960"/>
                  </a:lnTo>
                  <a:lnTo>
                    <a:pt x="1372" y="1055"/>
                  </a:lnTo>
                  <a:lnTo>
                    <a:pt x="1298" y="1147"/>
                  </a:lnTo>
                  <a:lnTo>
                    <a:pt x="1227" y="1234"/>
                  </a:lnTo>
                  <a:lnTo>
                    <a:pt x="1164" y="1312"/>
                  </a:lnTo>
                  <a:lnTo>
                    <a:pt x="1109" y="1380"/>
                  </a:lnTo>
                  <a:lnTo>
                    <a:pt x="1066" y="1434"/>
                  </a:lnTo>
                  <a:lnTo>
                    <a:pt x="1037" y="1469"/>
                  </a:lnTo>
                  <a:lnTo>
                    <a:pt x="1025" y="1485"/>
                  </a:lnTo>
                  <a:lnTo>
                    <a:pt x="1017" y="1492"/>
                  </a:lnTo>
                  <a:lnTo>
                    <a:pt x="1014" y="1496"/>
                  </a:lnTo>
                  <a:lnTo>
                    <a:pt x="1000" y="1510"/>
                  </a:lnTo>
                  <a:lnTo>
                    <a:pt x="986" y="1523"/>
                  </a:lnTo>
                  <a:lnTo>
                    <a:pt x="971" y="1535"/>
                  </a:lnTo>
                  <a:lnTo>
                    <a:pt x="955" y="1547"/>
                  </a:lnTo>
                  <a:lnTo>
                    <a:pt x="939" y="1558"/>
                  </a:lnTo>
                  <a:lnTo>
                    <a:pt x="922" y="1569"/>
                  </a:lnTo>
                  <a:lnTo>
                    <a:pt x="903" y="1578"/>
                  </a:lnTo>
                  <a:lnTo>
                    <a:pt x="885" y="1588"/>
                  </a:lnTo>
                  <a:lnTo>
                    <a:pt x="866" y="1596"/>
                  </a:lnTo>
                  <a:lnTo>
                    <a:pt x="847" y="1605"/>
                  </a:lnTo>
                  <a:lnTo>
                    <a:pt x="826" y="1613"/>
                  </a:lnTo>
                  <a:lnTo>
                    <a:pt x="806" y="1619"/>
                  </a:lnTo>
                  <a:lnTo>
                    <a:pt x="786" y="1625"/>
                  </a:lnTo>
                  <a:lnTo>
                    <a:pt x="764" y="1631"/>
                  </a:lnTo>
                  <a:lnTo>
                    <a:pt x="743" y="1636"/>
                  </a:lnTo>
                  <a:lnTo>
                    <a:pt x="721" y="1640"/>
                  </a:lnTo>
                  <a:lnTo>
                    <a:pt x="700" y="1644"/>
                  </a:lnTo>
                  <a:lnTo>
                    <a:pt x="677" y="1647"/>
                  </a:lnTo>
                  <a:lnTo>
                    <a:pt x="655" y="1649"/>
                  </a:lnTo>
                  <a:lnTo>
                    <a:pt x="632" y="1650"/>
                  </a:lnTo>
                  <a:lnTo>
                    <a:pt x="610" y="1651"/>
                  </a:lnTo>
                  <a:lnTo>
                    <a:pt x="587" y="1651"/>
                  </a:lnTo>
                  <a:lnTo>
                    <a:pt x="565" y="1650"/>
                  </a:lnTo>
                  <a:lnTo>
                    <a:pt x="542" y="1649"/>
                  </a:lnTo>
                  <a:lnTo>
                    <a:pt x="520" y="1647"/>
                  </a:lnTo>
                  <a:lnTo>
                    <a:pt x="497" y="1645"/>
                  </a:lnTo>
                  <a:lnTo>
                    <a:pt x="475" y="1640"/>
                  </a:lnTo>
                  <a:lnTo>
                    <a:pt x="452" y="1636"/>
                  </a:lnTo>
                  <a:lnTo>
                    <a:pt x="431" y="1632"/>
                  </a:lnTo>
                  <a:lnTo>
                    <a:pt x="409" y="1625"/>
                  </a:lnTo>
                  <a:lnTo>
                    <a:pt x="388" y="1619"/>
                  </a:lnTo>
                  <a:lnTo>
                    <a:pt x="367" y="1611"/>
                  </a:lnTo>
                  <a:lnTo>
                    <a:pt x="342" y="1602"/>
                  </a:lnTo>
                  <a:lnTo>
                    <a:pt x="318" y="1591"/>
                  </a:lnTo>
                  <a:lnTo>
                    <a:pt x="295" y="1579"/>
                  </a:lnTo>
                  <a:lnTo>
                    <a:pt x="272" y="1566"/>
                  </a:lnTo>
                  <a:lnTo>
                    <a:pt x="250" y="1553"/>
                  </a:lnTo>
                  <a:lnTo>
                    <a:pt x="229" y="1538"/>
                  </a:lnTo>
                  <a:lnTo>
                    <a:pt x="209" y="1521"/>
                  </a:lnTo>
                  <a:lnTo>
                    <a:pt x="190" y="1504"/>
                  </a:lnTo>
                  <a:lnTo>
                    <a:pt x="171" y="1487"/>
                  </a:lnTo>
                  <a:lnTo>
                    <a:pt x="153" y="1468"/>
                  </a:lnTo>
                  <a:lnTo>
                    <a:pt x="136" y="1449"/>
                  </a:lnTo>
                  <a:lnTo>
                    <a:pt x="121" y="1429"/>
                  </a:lnTo>
                  <a:lnTo>
                    <a:pt x="106" y="1408"/>
                  </a:lnTo>
                  <a:lnTo>
                    <a:pt x="93" y="1386"/>
                  </a:lnTo>
                  <a:lnTo>
                    <a:pt x="81" y="1365"/>
                  </a:lnTo>
                  <a:lnTo>
                    <a:pt x="70" y="1341"/>
                  </a:lnTo>
                  <a:lnTo>
                    <a:pt x="60" y="1321"/>
                  </a:lnTo>
                  <a:lnTo>
                    <a:pt x="53" y="1301"/>
                  </a:lnTo>
                  <a:lnTo>
                    <a:pt x="46" y="1279"/>
                  </a:lnTo>
                  <a:lnTo>
                    <a:pt x="40" y="1259"/>
                  </a:lnTo>
                  <a:lnTo>
                    <a:pt x="36" y="1237"/>
                  </a:lnTo>
                  <a:lnTo>
                    <a:pt x="31" y="1216"/>
                  </a:lnTo>
                  <a:lnTo>
                    <a:pt x="29" y="1194"/>
                  </a:lnTo>
                  <a:lnTo>
                    <a:pt x="28" y="1173"/>
                  </a:lnTo>
                  <a:lnTo>
                    <a:pt x="27" y="1152"/>
                  </a:lnTo>
                  <a:lnTo>
                    <a:pt x="28" y="1130"/>
                  </a:lnTo>
                  <a:lnTo>
                    <a:pt x="29" y="1110"/>
                  </a:lnTo>
                  <a:lnTo>
                    <a:pt x="32" y="1088"/>
                  </a:lnTo>
                  <a:lnTo>
                    <a:pt x="36" y="1067"/>
                  </a:lnTo>
                  <a:lnTo>
                    <a:pt x="41" y="1047"/>
                  </a:lnTo>
                  <a:lnTo>
                    <a:pt x="46" y="1025"/>
                  </a:lnTo>
                  <a:lnTo>
                    <a:pt x="54" y="1005"/>
                  </a:lnTo>
                  <a:lnTo>
                    <a:pt x="62" y="983"/>
                  </a:lnTo>
                  <a:lnTo>
                    <a:pt x="72" y="962"/>
                  </a:lnTo>
                  <a:lnTo>
                    <a:pt x="83" y="941"/>
                  </a:lnTo>
                  <a:lnTo>
                    <a:pt x="94" y="922"/>
                  </a:lnTo>
                  <a:lnTo>
                    <a:pt x="108" y="903"/>
                  </a:lnTo>
                  <a:lnTo>
                    <a:pt x="122" y="885"/>
                  </a:lnTo>
                  <a:lnTo>
                    <a:pt x="136" y="868"/>
                  </a:lnTo>
                  <a:lnTo>
                    <a:pt x="152" y="851"/>
                  </a:lnTo>
                  <a:lnTo>
                    <a:pt x="168" y="835"/>
                  </a:lnTo>
                  <a:lnTo>
                    <a:pt x="187" y="820"/>
                  </a:lnTo>
                  <a:lnTo>
                    <a:pt x="205" y="807"/>
                  </a:lnTo>
                  <a:lnTo>
                    <a:pt x="223" y="794"/>
                  </a:lnTo>
                  <a:lnTo>
                    <a:pt x="242" y="782"/>
                  </a:lnTo>
                  <a:lnTo>
                    <a:pt x="263" y="771"/>
                  </a:lnTo>
                  <a:lnTo>
                    <a:pt x="283" y="760"/>
                  </a:lnTo>
                  <a:lnTo>
                    <a:pt x="304" y="752"/>
                  </a:lnTo>
                  <a:lnTo>
                    <a:pt x="326" y="743"/>
                  </a:lnTo>
                  <a:lnTo>
                    <a:pt x="348" y="736"/>
                  </a:lnTo>
                  <a:lnTo>
                    <a:pt x="371" y="730"/>
                  </a:lnTo>
                  <a:lnTo>
                    <a:pt x="393" y="725"/>
                  </a:lnTo>
                  <a:lnTo>
                    <a:pt x="417" y="721"/>
                  </a:lnTo>
                  <a:lnTo>
                    <a:pt x="441" y="717"/>
                  </a:lnTo>
                  <a:lnTo>
                    <a:pt x="464" y="715"/>
                  </a:lnTo>
                  <a:lnTo>
                    <a:pt x="489" y="714"/>
                  </a:lnTo>
                  <a:lnTo>
                    <a:pt x="513" y="714"/>
                  </a:lnTo>
                  <a:lnTo>
                    <a:pt x="538" y="715"/>
                  </a:lnTo>
                  <a:lnTo>
                    <a:pt x="562" y="719"/>
                  </a:lnTo>
                  <a:lnTo>
                    <a:pt x="586" y="722"/>
                  </a:lnTo>
                  <a:lnTo>
                    <a:pt x="611" y="727"/>
                  </a:lnTo>
                  <a:lnTo>
                    <a:pt x="637" y="732"/>
                  </a:lnTo>
                  <a:lnTo>
                    <a:pt x="660" y="740"/>
                  </a:lnTo>
                  <a:lnTo>
                    <a:pt x="685" y="749"/>
                  </a:lnTo>
                  <a:lnTo>
                    <a:pt x="705" y="756"/>
                  </a:lnTo>
                  <a:lnTo>
                    <a:pt x="725" y="765"/>
                  </a:lnTo>
                  <a:lnTo>
                    <a:pt x="744" y="773"/>
                  </a:lnTo>
                  <a:lnTo>
                    <a:pt x="763" y="783"/>
                  </a:lnTo>
                  <a:lnTo>
                    <a:pt x="781" y="794"/>
                  </a:lnTo>
                  <a:lnTo>
                    <a:pt x="800" y="805"/>
                  </a:lnTo>
                  <a:lnTo>
                    <a:pt x="818" y="817"/>
                  </a:lnTo>
                  <a:lnTo>
                    <a:pt x="836" y="829"/>
                  </a:lnTo>
                  <a:lnTo>
                    <a:pt x="853" y="842"/>
                  </a:lnTo>
                  <a:lnTo>
                    <a:pt x="870" y="855"/>
                  </a:lnTo>
                  <a:lnTo>
                    <a:pt x="887" y="869"/>
                  </a:lnTo>
                  <a:lnTo>
                    <a:pt x="903" y="884"/>
                  </a:lnTo>
                  <a:lnTo>
                    <a:pt x="918" y="898"/>
                  </a:lnTo>
                  <a:lnTo>
                    <a:pt x="933" y="914"/>
                  </a:lnTo>
                  <a:lnTo>
                    <a:pt x="948" y="929"/>
                  </a:lnTo>
                  <a:lnTo>
                    <a:pt x="962" y="945"/>
                  </a:lnTo>
                  <a:lnTo>
                    <a:pt x="976" y="961"/>
                  </a:lnTo>
                  <a:lnTo>
                    <a:pt x="989" y="978"/>
                  </a:lnTo>
                  <a:lnTo>
                    <a:pt x="1002" y="995"/>
                  </a:lnTo>
                  <a:lnTo>
                    <a:pt x="1014" y="1012"/>
                  </a:lnTo>
                  <a:lnTo>
                    <a:pt x="1025" y="1029"/>
                  </a:lnTo>
                  <a:lnTo>
                    <a:pt x="1035" y="1047"/>
                  </a:lnTo>
                  <a:lnTo>
                    <a:pt x="1045" y="1065"/>
                  </a:lnTo>
                  <a:lnTo>
                    <a:pt x="1055" y="1083"/>
                  </a:lnTo>
                  <a:lnTo>
                    <a:pt x="1063" y="1101"/>
                  </a:lnTo>
                  <a:lnTo>
                    <a:pt x="1071" y="1119"/>
                  </a:lnTo>
                  <a:lnTo>
                    <a:pt x="1077" y="1138"/>
                  </a:lnTo>
                  <a:lnTo>
                    <a:pt x="1084" y="1156"/>
                  </a:lnTo>
                  <a:lnTo>
                    <a:pt x="1089" y="1174"/>
                  </a:lnTo>
                  <a:lnTo>
                    <a:pt x="1093" y="1192"/>
                  </a:lnTo>
                  <a:lnTo>
                    <a:pt x="1097" y="1212"/>
                  </a:lnTo>
                  <a:lnTo>
                    <a:pt x="1100" y="1230"/>
                  </a:lnTo>
                  <a:lnTo>
                    <a:pt x="1104" y="1261"/>
                  </a:lnTo>
                  <a:lnTo>
                    <a:pt x="1124" y="1236"/>
                  </a:lnTo>
                  <a:close/>
                </a:path>
              </a:pathLst>
            </a:custGeom>
            <a:solidFill>
              <a:srgbClr val="E46F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273187" y="1930893"/>
              <a:ext cx="395307" cy="301640"/>
            </a:xfrm>
            <a:custGeom>
              <a:avLst/>
              <a:gdLst/>
              <a:ahLst/>
              <a:cxnLst>
                <a:cxn ang="0">
                  <a:pos x="2229" y="923"/>
                </a:cxn>
                <a:cxn ang="0">
                  <a:pos x="2208" y="779"/>
                </a:cxn>
                <a:cxn ang="0">
                  <a:pos x="2187" y="675"/>
                </a:cxn>
                <a:cxn ang="0">
                  <a:pos x="2151" y="519"/>
                </a:cxn>
                <a:cxn ang="0">
                  <a:pos x="2124" y="365"/>
                </a:cxn>
                <a:cxn ang="0">
                  <a:pos x="2117" y="196"/>
                </a:cxn>
                <a:cxn ang="0">
                  <a:pos x="2132" y="34"/>
                </a:cxn>
                <a:cxn ang="0">
                  <a:pos x="2050" y="49"/>
                </a:cxn>
                <a:cxn ang="0">
                  <a:pos x="1707" y="473"/>
                </a:cxn>
                <a:cxn ang="0">
                  <a:pos x="1287" y="990"/>
                </a:cxn>
                <a:cxn ang="0">
                  <a:pos x="1116" y="1178"/>
                </a:cxn>
                <a:cxn ang="0">
                  <a:pos x="1085" y="1086"/>
                </a:cxn>
                <a:cxn ang="0">
                  <a:pos x="1036" y="998"/>
                </a:cxn>
                <a:cxn ang="0">
                  <a:pos x="972" y="914"/>
                </a:cxn>
                <a:cxn ang="0">
                  <a:pos x="894" y="840"/>
                </a:cxn>
                <a:cxn ang="0">
                  <a:pos x="808" y="778"/>
                </a:cxn>
                <a:cxn ang="0">
                  <a:pos x="713" y="730"/>
                </a:cxn>
                <a:cxn ang="0">
                  <a:pos x="590" y="695"/>
                </a:cxn>
                <a:cxn ang="0">
                  <a:pos x="462" y="687"/>
                </a:cxn>
                <a:cxn ang="0">
                  <a:pos x="338" y="710"/>
                </a:cxn>
                <a:cxn ang="0">
                  <a:pos x="227" y="759"/>
                </a:cxn>
                <a:cxn ang="0">
                  <a:pos x="132" y="832"/>
                </a:cxn>
                <a:cxn ang="0">
                  <a:pos x="59" y="928"/>
                </a:cxn>
                <a:cxn ang="0">
                  <a:pos x="13" y="1043"/>
                </a:cxn>
                <a:cxn ang="0">
                  <a:pos x="0" y="1163"/>
                </a:cxn>
                <a:cxn ang="0">
                  <a:pos x="18" y="1282"/>
                </a:cxn>
                <a:cxn ang="0">
                  <a:pos x="65" y="1394"/>
                </a:cxn>
                <a:cxn ang="0">
                  <a:pos x="140" y="1493"/>
                </a:cxn>
                <a:cxn ang="0">
                  <a:pos x="238" y="1577"/>
                </a:cxn>
                <a:cxn ang="0">
                  <a:pos x="357" y="1637"/>
                </a:cxn>
                <a:cxn ang="0">
                  <a:pos x="465" y="1666"/>
                </a:cxn>
                <a:cxn ang="0">
                  <a:pos x="576" y="1678"/>
                </a:cxn>
                <a:cxn ang="0">
                  <a:pos x="689" y="1671"/>
                </a:cxn>
                <a:cxn ang="0">
                  <a:pos x="797" y="1649"/>
                </a:cxn>
                <a:cxn ang="0">
                  <a:pos x="897" y="1611"/>
                </a:cxn>
                <a:cxn ang="0">
                  <a:pos x="982" y="1559"/>
                </a:cxn>
                <a:cxn ang="0">
                  <a:pos x="1085" y="1445"/>
                </a:cxn>
                <a:cxn ang="0">
                  <a:pos x="1410" y="1047"/>
                </a:cxn>
                <a:cxn ang="0">
                  <a:pos x="1745" y="635"/>
                </a:cxn>
                <a:cxn ang="0">
                  <a:pos x="1842" y="565"/>
                </a:cxn>
                <a:cxn ang="0">
                  <a:pos x="1860" y="674"/>
                </a:cxn>
                <a:cxn ang="0">
                  <a:pos x="1890" y="788"/>
                </a:cxn>
                <a:cxn ang="0">
                  <a:pos x="1930" y="923"/>
                </a:cxn>
                <a:cxn ang="0">
                  <a:pos x="1972" y="1098"/>
                </a:cxn>
                <a:cxn ang="0">
                  <a:pos x="1977" y="1192"/>
                </a:cxn>
                <a:cxn ang="0">
                  <a:pos x="1962" y="1267"/>
                </a:cxn>
                <a:cxn ang="0">
                  <a:pos x="1930" y="1336"/>
                </a:cxn>
                <a:cxn ang="0">
                  <a:pos x="1880" y="1400"/>
                </a:cxn>
                <a:cxn ang="0">
                  <a:pos x="1809" y="1460"/>
                </a:cxn>
                <a:cxn ang="0">
                  <a:pos x="1715" y="1515"/>
                </a:cxn>
                <a:cxn ang="0">
                  <a:pos x="1590" y="1569"/>
                </a:cxn>
                <a:cxn ang="0">
                  <a:pos x="1390" y="1631"/>
                </a:cxn>
                <a:cxn ang="0">
                  <a:pos x="1308" y="1709"/>
                </a:cxn>
                <a:cxn ang="0">
                  <a:pos x="1507" y="1707"/>
                </a:cxn>
                <a:cxn ang="0">
                  <a:pos x="1696" y="1672"/>
                </a:cxn>
                <a:cxn ang="0">
                  <a:pos x="1871" y="1605"/>
                </a:cxn>
                <a:cxn ang="0">
                  <a:pos x="1984" y="1537"/>
                </a:cxn>
                <a:cxn ang="0">
                  <a:pos x="2070" y="1466"/>
                </a:cxn>
                <a:cxn ang="0">
                  <a:pos x="2137" y="1385"/>
                </a:cxn>
                <a:cxn ang="0">
                  <a:pos x="2188" y="1294"/>
                </a:cxn>
                <a:cxn ang="0">
                  <a:pos x="2221" y="1193"/>
                </a:cxn>
                <a:cxn ang="0">
                  <a:pos x="2236" y="1083"/>
                </a:cxn>
              </a:cxnLst>
              <a:rect l="0" t="0" r="r" b="b"/>
              <a:pathLst>
                <a:path w="2237" h="1712">
                  <a:moveTo>
                    <a:pt x="2237" y="1012"/>
                  </a:moveTo>
                  <a:lnTo>
                    <a:pt x="2237" y="1012"/>
                  </a:lnTo>
                  <a:lnTo>
                    <a:pt x="2235" y="982"/>
                  </a:lnTo>
                  <a:lnTo>
                    <a:pt x="2232" y="953"/>
                  </a:lnTo>
                  <a:lnTo>
                    <a:pt x="2229" y="923"/>
                  </a:lnTo>
                  <a:lnTo>
                    <a:pt x="2225" y="894"/>
                  </a:lnTo>
                  <a:lnTo>
                    <a:pt x="2222" y="865"/>
                  </a:lnTo>
                  <a:lnTo>
                    <a:pt x="2218" y="836"/>
                  </a:lnTo>
                  <a:lnTo>
                    <a:pt x="2214" y="807"/>
                  </a:lnTo>
                  <a:lnTo>
                    <a:pt x="2208" y="779"/>
                  </a:lnTo>
                  <a:lnTo>
                    <a:pt x="2205" y="761"/>
                  </a:lnTo>
                  <a:lnTo>
                    <a:pt x="2201" y="742"/>
                  </a:lnTo>
                  <a:lnTo>
                    <a:pt x="2196" y="721"/>
                  </a:lnTo>
                  <a:lnTo>
                    <a:pt x="2192" y="699"/>
                  </a:lnTo>
                  <a:lnTo>
                    <a:pt x="2187" y="675"/>
                  </a:lnTo>
                  <a:lnTo>
                    <a:pt x="2181" y="651"/>
                  </a:lnTo>
                  <a:lnTo>
                    <a:pt x="2175" y="624"/>
                  </a:lnTo>
                  <a:lnTo>
                    <a:pt x="2170" y="596"/>
                  </a:lnTo>
                  <a:lnTo>
                    <a:pt x="2160" y="556"/>
                  </a:lnTo>
                  <a:lnTo>
                    <a:pt x="2151" y="519"/>
                  </a:lnTo>
                  <a:lnTo>
                    <a:pt x="2144" y="483"/>
                  </a:lnTo>
                  <a:lnTo>
                    <a:pt x="2137" y="450"/>
                  </a:lnTo>
                  <a:lnTo>
                    <a:pt x="2132" y="420"/>
                  </a:lnTo>
                  <a:lnTo>
                    <a:pt x="2127" y="392"/>
                  </a:lnTo>
                  <a:lnTo>
                    <a:pt x="2124" y="365"/>
                  </a:lnTo>
                  <a:lnTo>
                    <a:pt x="2120" y="343"/>
                  </a:lnTo>
                  <a:lnTo>
                    <a:pt x="2118" y="307"/>
                  </a:lnTo>
                  <a:lnTo>
                    <a:pt x="2116" y="271"/>
                  </a:lnTo>
                  <a:lnTo>
                    <a:pt x="2116" y="234"/>
                  </a:lnTo>
                  <a:lnTo>
                    <a:pt x="2117" y="196"/>
                  </a:lnTo>
                  <a:lnTo>
                    <a:pt x="2118" y="159"/>
                  </a:lnTo>
                  <a:lnTo>
                    <a:pt x="2121" y="120"/>
                  </a:lnTo>
                  <a:lnTo>
                    <a:pt x="2126" y="81"/>
                  </a:lnTo>
                  <a:lnTo>
                    <a:pt x="2131" y="42"/>
                  </a:lnTo>
                  <a:lnTo>
                    <a:pt x="2132" y="34"/>
                  </a:lnTo>
                  <a:lnTo>
                    <a:pt x="2127" y="29"/>
                  </a:lnTo>
                  <a:lnTo>
                    <a:pt x="2100" y="9"/>
                  </a:lnTo>
                  <a:lnTo>
                    <a:pt x="2090" y="0"/>
                  </a:lnTo>
                  <a:lnTo>
                    <a:pt x="2080" y="13"/>
                  </a:lnTo>
                  <a:lnTo>
                    <a:pt x="2050" y="49"/>
                  </a:lnTo>
                  <a:lnTo>
                    <a:pt x="2004" y="107"/>
                  </a:lnTo>
                  <a:lnTo>
                    <a:pt x="1944" y="181"/>
                  </a:lnTo>
                  <a:lnTo>
                    <a:pt x="1872" y="269"/>
                  </a:lnTo>
                  <a:lnTo>
                    <a:pt x="1792" y="367"/>
                  </a:lnTo>
                  <a:lnTo>
                    <a:pt x="1707" y="473"/>
                  </a:lnTo>
                  <a:lnTo>
                    <a:pt x="1619" y="582"/>
                  </a:lnTo>
                  <a:lnTo>
                    <a:pt x="1530" y="691"/>
                  </a:lnTo>
                  <a:lnTo>
                    <a:pt x="1443" y="799"/>
                  </a:lnTo>
                  <a:lnTo>
                    <a:pt x="1361" y="899"/>
                  </a:lnTo>
                  <a:lnTo>
                    <a:pt x="1287" y="990"/>
                  </a:lnTo>
                  <a:lnTo>
                    <a:pt x="1223" y="1070"/>
                  </a:lnTo>
                  <a:lnTo>
                    <a:pt x="1172" y="1132"/>
                  </a:lnTo>
                  <a:lnTo>
                    <a:pt x="1138" y="1175"/>
                  </a:lnTo>
                  <a:lnTo>
                    <a:pt x="1121" y="1196"/>
                  </a:lnTo>
                  <a:lnTo>
                    <a:pt x="1116" y="1178"/>
                  </a:lnTo>
                  <a:lnTo>
                    <a:pt x="1112" y="1159"/>
                  </a:lnTo>
                  <a:lnTo>
                    <a:pt x="1107" y="1141"/>
                  </a:lnTo>
                  <a:lnTo>
                    <a:pt x="1100" y="1122"/>
                  </a:lnTo>
                  <a:lnTo>
                    <a:pt x="1093" y="1104"/>
                  </a:lnTo>
                  <a:lnTo>
                    <a:pt x="1085" y="1086"/>
                  </a:lnTo>
                  <a:lnTo>
                    <a:pt x="1077" y="1068"/>
                  </a:lnTo>
                  <a:lnTo>
                    <a:pt x="1067" y="1050"/>
                  </a:lnTo>
                  <a:lnTo>
                    <a:pt x="1057" y="1032"/>
                  </a:lnTo>
                  <a:lnTo>
                    <a:pt x="1047" y="1015"/>
                  </a:lnTo>
                  <a:lnTo>
                    <a:pt x="1036" y="998"/>
                  </a:lnTo>
                  <a:lnTo>
                    <a:pt x="1024" y="980"/>
                  </a:lnTo>
                  <a:lnTo>
                    <a:pt x="1011" y="964"/>
                  </a:lnTo>
                  <a:lnTo>
                    <a:pt x="998" y="946"/>
                  </a:lnTo>
                  <a:lnTo>
                    <a:pt x="986" y="930"/>
                  </a:lnTo>
                  <a:lnTo>
                    <a:pt x="972" y="914"/>
                  </a:lnTo>
                  <a:lnTo>
                    <a:pt x="958" y="899"/>
                  </a:lnTo>
                  <a:lnTo>
                    <a:pt x="943" y="883"/>
                  </a:lnTo>
                  <a:lnTo>
                    <a:pt x="927" y="869"/>
                  </a:lnTo>
                  <a:lnTo>
                    <a:pt x="912" y="854"/>
                  </a:lnTo>
                  <a:lnTo>
                    <a:pt x="894" y="840"/>
                  </a:lnTo>
                  <a:lnTo>
                    <a:pt x="878" y="826"/>
                  </a:lnTo>
                  <a:lnTo>
                    <a:pt x="861" y="814"/>
                  </a:lnTo>
                  <a:lnTo>
                    <a:pt x="844" y="802"/>
                  </a:lnTo>
                  <a:lnTo>
                    <a:pt x="826" y="789"/>
                  </a:lnTo>
                  <a:lnTo>
                    <a:pt x="808" y="778"/>
                  </a:lnTo>
                  <a:lnTo>
                    <a:pt x="789" y="767"/>
                  </a:lnTo>
                  <a:lnTo>
                    <a:pt x="771" y="757"/>
                  </a:lnTo>
                  <a:lnTo>
                    <a:pt x="752" y="747"/>
                  </a:lnTo>
                  <a:lnTo>
                    <a:pt x="733" y="739"/>
                  </a:lnTo>
                  <a:lnTo>
                    <a:pt x="713" y="730"/>
                  </a:lnTo>
                  <a:lnTo>
                    <a:pt x="694" y="722"/>
                  </a:lnTo>
                  <a:lnTo>
                    <a:pt x="668" y="713"/>
                  </a:lnTo>
                  <a:lnTo>
                    <a:pt x="643" y="705"/>
                  </a:lnTo>
                  <a:lnTo>
                    <a:pt x="616" y="700"/>
                  </a:lnTo>
                  <a:lnTo>
                    <a:pt x="590" y="695"/>
                  </a:lnTo>
                  <a:lnTo>
                    <a:pt x="564" y="690"/>
                  </a:lnTo>
                  <a:lnTo>
                    <a:pt x="539" y="688"/>
                  </a:lnTo>
                  <a:lnTo>
                    <a:pt x="513" y="687"/>
                  </a:lnTo>
                  <a:lnTo>
                    <a:pt x="487" y="686"/>
                  </a:lnTo>
                  <a:lnTo>
                    <a:pt x="462" y="687"/>
                  </a:lnTo>
                  <a:lnTo>
                    <a:pt x="437" y="689"/>
                  </a:lnTo>
                  <a:lnTo>
                    <a:pt x="411" y="694"/>
                  </a:lnTo>
                  <a:lnTo>
                    <a:pt x="387" y="698"/>
                  </a:lnTo>
                  <a:lnTo>
                    <a:pt x="363" y="703"/>
                  </a:lnTo>
                  <a:lnTo>
                    <a:pt x="338" y="710"/>
                  </a:lnTo>
                  <a:lnTo>
                    <a:pt x="316" y="717"/>
                  </a:lnTo>
                  <a:lnTo>
                    <a:pt x="292" y="726"/>
                  </a:lnTo>
                  <a:lnTo>
                    <a:pt x="270" y="736"/>
                  </a:lnTo>
                  <a:lnTo>
                    <a:pt x="248" y="747"/>
                  </a:lnTo>
                  <a:lnTo>
                    <a:pt x="227" y="759"/>
                  </a:lnTo>
                  <a:lnTo>
                    <a:pt x="207" y="772"/>
                  </a:lnTo>
                  <a:lnTo>
                    <a:pt x="187" y="785"/>
                  </a:lnTo>
                  <a:lnTo>
                    <a:pt x="168" y="800"/>
                  </a:lnTo>
                  <a:lnTo>
                    <a:pt x="150" y="816"/>
                  </a:lnTo>
                  <a:lnTo>
                    <a:pt x="132" y="832"/>
                  </a:lnTo>
                  <a:lnTo>
                    <a:pt x="115" y="849"/>
                  </a:lnTo>
                  <a:lnTo>
                    <a:pt x="99" y="868"/>
                  </a:lnTo>
                  <a:lnTo>
                    <a:pt x="85" y="886"/>
                  </a:lnTo>
                  <a:lnTo>
                    <a:pt x="72" y="907"/>
                  </a:lnTo>
                  <a:lnTo>
                    <a:pt x="59" y="928"/>
                  </a:lnTo>
                  <a:lnTo>
                    <a:pt x="47" y="950"/>
                  </a:lnTo>
                  <a:lnTo>
                    <a:pt x="36" y="972"/>
                  </a:lnTo>
                  <a:lnTo>
                    <a:pt x="28" y="995"/>
                  </a:lnTo>
                  <a:lnTo>
                    <a:pt x="19" y="1019"/>
                  </a:lnTo>
                  <a:lnTo>
                    <a:pt x="13" y="1043"/>
                  </a:lnTo>
                  <a:lnTo>
                    <a:pt x="7" y="1067"/>
                  </a:lnTo>
                  <a:lnTo>
                    <a:pt x="3" y="1091"/>
                  </a:lnTo>
                  <a:lnTo>
                    <a:pt x="1" y="1115"/>
                  </a:lnTo>
                  <a:lnTo>
                    <a:pt x="0" y="1139"/>
                  </a:lnTo>
                  <a:lnTo>
                    <a:pt x="0" y="1163"/>
                  </a:lnTo>
                  <a:lnTo>
                    <a:pt x="1" y="1188"/>
                  </a:lnTo>
                  <a:lnTo>
                    <a:pt x="3" y="1211"/>
                  </a:lnTo>
                  <a:lnTo>
                    <a:pt x="7" y="1235"/>
                  </a:lnTo>
                  <a:lnTo>
                    <a:pt x="12" y="1258"/>
                  </a:lnTo>
                  <a:lnTo>
                    <a:pt x="18" y="1282"/>
                  </a:lnTo>
                  <a:lnTo>
                    <a:pt x="25" y="1306"/>
                  </a:lnTo>
                  <a:lnTo>
                    <a:pt x="34" y="1328"/>
                  </a:lnTo>
                  <a:lnTo>
                    <a:pt x="44" y="1351"/>
                  </a:lnTo>
                  <a:lnTo>
                    <a:pt x="54" y="1372"/>
                  </a:lnTo>
                  <a:lnTo>
                    <a:pt x="65" y="1394"/>
                  </a:lnTo>
                  <a:lnTo>
                    <a:pt x="78" y="1415"/>
                  </a:lnTo>
                  <a:lnTo>
                    <a:pt x="92" y="1435"/>
                  </a:lnTo>
                  <a:lnTo>
                    <a:pt x="107" y="1456"/>
                  </a:lnTo>
                  <a:lnTo>
                    <a:pt x="123" y="1475"/>
                  </a:lnTo>
                  <a:lnTo>
                    <a:pt x="140" y="1493"/>
                  </a:lnTo>
                  <a:lnTo>
                    <a:pt x="157" y="1511"/>
                  </a:lnTo>
                  <a:lnTo>
                    <a:pt x="177" y="1529"/>
                  </a:lnTo>
                  <a:lnTo>
                    <a:pt x="196" y="1546"/>
                  </a:lnTo>
                  <a:lnTo>
                    <a:pt x="216" y="1562"/>
                  </a:lnTo>
                  <a:lnTo>
                    <a:pt x="238" y="1577"/>
                  </a:lnTo>
                  <a:lnTo>
                    <a:pt x="260" y="1590"/>
                  </a:lnTo>
                  <a:lnTo>
                    <a:pt x="283" y="1604"/>
                  </a:lnTo>
                  <a:lnTo>
                    <a:pt x="306" y="1615"/>
                  </a:lnTo>
                  <a:lnTo>
                    <a:pt x="331" y="1626"/>
                  </a:lnTo>
                  <a:lnTo>
                    <a:pt x="357" y="1637"/>
                  </a:lnTo>
                  <a:lnTo>
                    <a:pt x="378" y="1644"/>
                  </a:lnTo>
                  <a:lnTo>
                    <a:pt x="398" y="1651"/>
                  </a:lnTo>
                  <a:lnTo>
                    <a:pt x="421" y="1656"/>
                  </a:lnTo>
                  <a:lnTo>
                    <a:pt x="442" y="1662"/>
                  </a:lnTo>
                  <a:lnTo>
                    <a:pt x="465" y="1666"/>
                  </a:lnTo>
                  <a:lnTo>
                    <a:pt x="486" y="1669"/>
                  </a:lnTo>
                  <a:lnTo>
                    <a:pt x="509" y="1672"/>
                  </a:lnTo>
                  <a:lnTo>
                    <a:pt x="531" y="1674"/>
                  </a:lnTo>
                  <a:lnTo>
                    <a:pt x="554" y="1677"/>
                  </a:lnTo>
                  <a:lnTo>
                    <a:pt x="576" y="1678"/>
                  </a:lnTo>
                  <a:lnTo>
                    <a:pt x="599" y="1678"/>
                  </a:lnTo>
                  <a:lnTo>
                    <a:pt x="622" y="1677"/>
                  </a:lnTo>
                  <a:lnTo>
                    <a:pt x="644" y="1675"/>
                  </a:lnTo>
                  <a:lnTo>
                    <a:pt x="666" y="1674"/>
                  </a:lnTo>
                  <a:lnTo>
                    <a:pt x="689" y="1671"/>
                  </a:lnTo>
                  <a:lnTo>
                    <a:pt x="711" y="1668"/>
                  </a:lnTo>
                  <a:lnTo>
                    <a:pt x="733" y="1665"/>
                  </a:lnTo>
                  <a:lnTo>
                    <a:pt x="754" y="1659"/>
                  </a:lnTo>
                  <a:lnTo>
                    <a:pt x="776" y="1655"/>
                  </a:lnTo>
                  <a:lnTo>
                    <a:pt x="797" y="1649"/>
                  </a:lnTo>
                  <a:lnTo>
                    <a:pt x="817" y="1642"/>
                  </a:lnTo>
                  <a:lnTo>
                    <a:pt x="838" y="1636"/>
                  </a:lnTo>
                  <a:lnTo>
                    <a:pt x="858" y="1628"/>
                  </a:lnTo>
                  <a:lnTo>
                    <a:pt x="877" y="1620"/>
                  </a:lnTo>
                  <a:lnTo>
                    <a:pt x="897" y="1611"/>
                  </a:lnTo>
                  <a:lnTo>
                    <a:pt x="915" y="1601"/>
                  </a:lnTo>
                  <a:lnTo>
                    <a:pt x="933" y="1592"/>
                  </a:lnTo>
                  <a:lnTo>
                    <a:pt x="950" y="1581"/>
                  </a:lnTo>
                  <a:lnTo>
                    <a:pt x="966" y="1570"/>
                  </a:lnTo>
                  <a:lnTo>
                    <a:pt x="982" y="1559"/>
                  </a:lnTo>
                  <a:lnTo>
                    <a:pt x="998" y="1547"/>
                  </a:lnTo>
                  <a:lnTo>
                    <a:pt x="1012" y="1534"/>
                  </a:lnTo>
                  <a:lnTo>
                    <a:pt x="1022" y="1523"/>
                  </a:lnTo>
                  <a:lnTo>
                    <a:pt x="1047" y="1493"/>
                  </a:lnTo>
                  <a:lnTo>
                    <a:pt x="1085" y="1445"/>
                  </a:lnTo>
                  <a:lnTo>
                    <a:pt x="1136" y="1384"/>
                  </a:lnTo>
                  <a:lnTo>
                    <a:pt x="1196" y="1310"/>
                  </a:lnTo>
                  <a:lnTo>
                    <a:pt x="1263" y="1227"/>
                  </a:lnTo>
                  <a:lnTo>
                    <a:pt x="1335" y="1139"/>
                  </a:lnTo>
                  <a:lnTo>
                    <a:pt x="1410" y="1047"/>
                  </a:lnTo>
                  <a:lnTo>
                    <a:pt x="1485" y="955"/>
                  </a:lnTo>
                  <a:lnTo>
                    <a:pt x="1559" y="865"/>
                  </a:lnTo>
                  <a:lnTo>
                    <a:pt x="1627" y="779"/>
                  </a:lnTo>
                  <a:lnTo>
                    <a:pt x="1691" y="702"/>
                  </a:lnTo>
                  <a:lnTo>
                    <a:pt x="1745" y="635"/>
                  </a:lnTo>
                  <a:lnTo>
                    <a:pt x="1789" y="580"/>
                  </a:lnTo>
                  <a:lnTo>
                    <a:pt x="1820" y="542"/>
                  </a:lnTo>
                  <a:lnTo>
                    <a:pt x="1836" y="523"/>
                  </a:lnTo>
                  <a:lnTo>
                    <a:pt x="1839" y="543"/>
                  </a:lnTo>
                  <a:lnTo>
                    <a:pt x="1842" y="565"/>
                  </a:lnTo>
                  <a:lnTo>
                    <a:pt x="1845" y="586"/>
                  </a:lnTo>
                  <a:lnTo>
                    <a:pt x="1848" y="608"/>
                  </a:lnTo>
                  <a:lnTo>
                    <a:pt x="1851" y="629"/>
                  </a:lnTo>
                  <a:lnTo>
                    <a:pt x="1856" y="652"/>
                  </a:lnTo>
                  <a:lnTo>
                    <a:pt x="1860" y="674"/>
                  </a:lnTo>
                  <a:lnTo>
                    <a:pt x="1865" y="697"/>
                  </a:lnTo>
                  <a:lnTo>
                    <a:pt x="1867" y="704"/>
                  </a:lnTo>
                  <a:lnTo>
                    <a:pt x="1873" y="726"/>
                  </a:lnTo>
                  <a:lnTo>
                    <a:pt x="1881" y="755"/>
                  </a:lnTo>
                  <a:lnTo>
                    <a:pt x="1890" y="788"/>
                  </a:lnTo>
                  <a:lnTo>
                    <a:pt x="1900" y="821"/>
                  </a:lnTo>
                  <a:lnTo>
                    <a:pt x="1908" y="850"/>
                  </a:lnTo>
                  <a:lnTo>
                    <a:pt x="1914" y="870"/>
                  </a:lnTo>
                  <a:lnTo>
                    <a:pt x="1916" y="879"/>
                  </a:lnTo>
                  <a:lnTo>
                    <a:pt x="1930" y="923"/>
                  </a:lnTo>
                  <a:lnTo>
                    <a:pt x="1941" y="965"/>
                  </a:lnTo>
                  <a:lnTo>
                    <a:pt x="1951" y="1003"/>
                  </a:lnTo>
                  <a:lnTo>
                    <a:pt x="1960" y="1038"/>
                  </a:lnTo>
                  <a:lnTo>
                    <a:pt x="1967" y="1070"/>
                  </a:lnTo>
                  <a:lnTo>
                    <a:pt x="1972" y="1098"/>
                  </a:lnTo>
                  <a:lnTo>
                    <a:pt x="1976" y="1123"/>
                  </a:lnTo>
                  <a:lnTo>
                    <a:pt x="1978" y="1145"/>
                  </a:lnTo>
                  <a:lnTo>
                    <a:pt x="1978" y="1161"/>
                  </a:lnTo>
                  <a:lnTo>
                    <a:pt x="1978" y="1177"/>
                  </a:lnTo>
                  <a:lnTo>
                    <a:pt x="1977" y="1192"/>
                  </a:lnTo>
                  <a:lnTo>
                    <a:pt x="1975" y="1208"/>
                  </a:lnTo>
                  <a:lnTo>
                    <a:pt x="1972" y="1223"/>
                  </a:lnTo>
                  <a:lnTo>
                    <a:pt x="1969" y="1238"/>
                  </a:lnTo>
                  <a:lnTo>
                    <a:pt x="1966" y="1252"/>
                  </a:lnTo>
                  <a:lnTo>
                    <a:pt x="1962" y="1267"/>
                  </a:lnTo>
                  <a:lnTo>
                    <a:pt x="1956" y="1281"/>
                  </a:lnTo>
                  <a:lnTo>
                    <a:pt x="1951" y="1295"/>
                  </a:lnTo>
                  <a:lnTo>
                    <a:pt x="1945" y="1309"/>
                  </a:lnTo>
                  <a:lnTo>
                    <a:pt x="1937" y="1323"/>
                  </a:lnTo>
                  <a:lnTo>
                    <a:pt x="1930" y="1336"/>
                  </a:lnTo>
                  <a:lnTo>
                    <a:pt x="1921" y="1348"/>
                  </a:lnTo>
                  <a:lnTo>
                    <a:pt x="1912" y="1361"/>
                  </a:lnTo>
                  <a:lnTo>
                    <a:pt x="1903" y="1374"/>
                  </a:lnTo>
                  <a:lnTo>
                    <a:pt x="1892" y="1387"/>
                  </a:lnTo>
                  <a:lnTo>
                    <a:pt x="1880" y="1400"/>
                  </a:lnTo>
                  <a:lnTo>
                    <a:pt x="1867" y="1412"/>
                  </a:lnTo>
                  <a:lnTo>
                    <a:pt x="1854" y="1425"/>
                  </a:lnTo>
                  <a:lnTo>
                    <a:pt x="1840" y="1436"/>
                  </a:lnTo>
                  <a:lnTo>
                    <a:pt x="1825" y="1448"/>
                  </a:lnTo>
                  <a:lnTo>
                    <a:pt x="1809" y="1460"/>
                  </a:lnTo>
                  <a:lnTo>
                    <a:pt x="1791" y="1471"/>
                  </a:lnTo>
                  <a:lnTo>
                    <a:pt x="1773" y="1482"/>
                  </a:lnTo>
                  <a:lnTo>
                    <a:pt x="1755" y="1493"/>
                  </a:lnTo>
                  <a:lnTo>
                    <a:pt x="1736" y="1504"/>
                  </a:lnTo>
                  <a:lnTo>
                    <a:pt x="1715" y="1515"/>
                  </a:lnTo>
                  <a:lnTo>
                    <a:pt x="1694" y="1525"/>
                  </a:lnTo>
                  <a:lnTo>
                    <a:pt x="1672" y="1535"/>
                  </a:lnTo>
                  <a:lnTo>
                    <a:pt x="1650" y="1546"/>
                  </a:lnTo>
                  <a:lnTo>
                    <a:pt x="1626" y="1555"/>
                  </a:lnTo>
                  <a:lnTo>
                    <a:pt x="1590" y="1569"/>
                  </a:lnTo>
                  <a:lnTo>
                    <a:pt x="1552" y="1583"/>
                  </a:lnTo>
                  <a:lnTo>
                    <a:pt x="1513" y="1596"/>
                  </a:lnTo>
                  <a:lnTo>
                    <a:pt x="1473" y="1609"/>
                  </a:lnTo>
                  <a:lnTo>
                    <a:pt x="1431" y="1621"/>
                  </a:lnTo>
                  <a:lnTo>
                    <a:pt x="1390" y="1631"/>
                  </a:lnTo>
                  <a:lnTo>
                    <a:pt x="1346" y="1642"/>
                  </a:lnTo>
                  <a:lnTo>
                    <a:pt x="1302" y="1652"/>
                  </a:lnTo>
                  <a:lnTo>
                    <a:pt x="1289" y="1655"/>
                  </a:lnTo>
                  <a:lnTo>
                    <a:pt x="1297" y="1708"/>
                  </a:lnTo>
                  <a:lnTo>
                    <a:pt x="1308" y="1709"/>
                  </a:lnTo>
                  <a:lnTo>
                    <a:pt x="1349" y="1711"/>
                  </a:lnTo>
                  <a:lnTo>
                    <a:pt x="1390" y="1712"/>
                  </a:lnTo>
                  <a:lnTo>
                    <a:pt x="1429" y="1711"/>
                  </a:lnTo>
                  <a:lnTo>
                    <a:pt x="1469" y="1710"/>
                  </a:lnTo>
                  <a:lnTo>
                    <a:pt x="1507" y="1707"/>
                  </a:lnTo>
                  <a:lnTo>
                    <a:pt x="1546" y="1702"/>
                  </a:lnTo>
                  <a:lnTo>
                    <a:pt x="1585" y="1697"/>
                  </a:lnTo>
                  <a:lnTo>
                    <a:pt x="1622" y="1689"/>
                  </a:lnTo>
                  <a:lnTo>
                    <a:pt x="1660" y="1682"/>
                  </a:lnTo>
                  <a:lnTo>
                    <a:pt x="1696" y="1672"/>
                  </a:lnTo>
                  <a:lnTo>
                    <a:pt x="1731" y="1662"/>
                  </a:lnTo>
                  <a:lnTo>
                    <a:pt x="1768" y="1649"/>
                  </a:lnTo>
                  <a:lnTo>
                    <a:pt x="1802" y="1636"/>
                  </a:lnTo>
                  <a:lnTo>
                    <a:pt x="1837" y="1621"/>
                  </a:lnTo>
                  <a:lnTo>
                    <a:pt x="1871" y="1605"/>
                  </a:lnTo>
                  <a:lnTo>
                    <a:pt x="1904" y="1588"/>
                  </a:lnTo>
                  <a:lnTo>
                    <a:pt x="1925" y="1576"/>
                  </a:lnTo>
                  <a:lnTo>
                    <a:pt x="1946" y="1563"/>
                  </a:lnTo>
                  <a:lnTo>
                    <a:pt x="1966" y="1550"/>
                  </a:lnTo>
                  <a:lnTo>
                    <a:pt x="1984" y="1537"/>
                  </a:lnTo>
                  <a:lnTo>
                    <a:pt x="2004" y="1524"/>
                  </a:lnTo>
                  <a:lnTo>
                    <a:pt x="2021" y="1510"/>
                  </a:lnTo>
                  <a:lnTo>
                    <a:pt x="2038" y="1496"/>
                  </a:lnTo>
                  <a:lnTo>
                    <a:pt x="2054" y="1481"/>
                  </a:lnTo>
                  <a:lnTo>
                    <a:pt x="2070" y="1466"/>
                  </a:lnTo>
                  <a:lnTo>
                    <a:pt x="2085" y="1450"/>
                  </a:lnTo>
                  <a:lnTo>
                    <a:pt x="2099" y="1435"/>
                  </a:lnTo>
                  <a:lnTo>
                    <a:pt x="2113" y="1419"/>
                  </a:lnTo>
                  <a:lnTo>
                    <a:pt x="2126" y="1402"/>
                  </a:lnTo>
                  <a:lnTo>
                    <a:pt x="2137" y="1385"/>
                  </a:lnTo>
                  <a:lnTo>
                    <a:pt x="2149" y="1368"/>
                  </a:lnTo>
                  <a:lnTo>
                    <a:pt x="2160" y="1350"/>
                  </a:lnTo>
                  <a:lnTo>
                    <a:pt x="2170" y="1331"/>
                  </a:lnTo>
                  <a:lnTo>
                    <a:pt x="2179" y="1313"/>
                  </a:lnTo>
                  <a:lnTo>
                    <a:pt x="2188" y="1294"/>
                  </a:lnTo>
                  <a:lnTo>
                    <a:pt x="2195" y="1275"/>
                  </a:lnTo>
                  <a:lnTo>
                    <a:pt x="2203" y="1255"/>
                  </a:lnTo>
                  <a:lnTo>
                    <a:pt x="2209" y="1235"/>
                  </a:lnTo>
                  <a:lnTo>
                    <a:pt x="2216" y="1214"/>
                  </a:lnTo>
                  <a:lnTo>
                    <a:pt x="2221" y="1193"/>
                  </a:lnTo>
                  <a:lnTo>
                    <a:pt x="2225" y="1172"/>
                  </a:lnTo>
                  <a:lnTo>
                    <a:pt x="2229" y="1150"/>
                  </a:lnTo>
                  <a:lnTo>
                    <a:pt x="2232" y="1129"/>
                  </a:lnTo>
                  <a:lnTo>
                    <a:pt x="2234" y="1106"/>
                  </a:lnTo>
                  <a:lnTo>
                    <a:pt x="2236" y="1083"/>
                  </a:lnTo>
                  <a:lnTo>
                    <a:pt x="2237" y="1060"/>
                  </a:lnTo>
                  <a:lnTo>
                    <a:pt x="2237" y="1037"/>
                  </a:lnTo>
                  <a:lnTo>
                    <a:pt x="2237" y="1012"/>
                  </a:lnTo>
                  <a:close/>
                </a:path>
              </a:pathLst>
            </a:custGeom>
            <a:solidFill>
              <a:srgbClr val="E46F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503386" y="2132516"/>
              <a:ext cx="160345" cy="96842"/>
            </a:xfrm>
            <a:custGeom>
              <a:avLst/>
              <a:gdLst/>
              <a:ahLst/>
              <a:cxnLst>
                <a:cxn ang="0">
                  <a:pos x="903" y="28"/>
                </a:cxn>
                <a:cxn ang="0">
                  <a:pos x="880" y="81"/>
                </a:cxn>
                <a:cxn ang="0">
                  <a:pos x="854" y="131"/>
                </a:cxn>
                <a:cxn ang="0">
                  <a:pos x="821" y="177"/>
                </a:cxn>
                <a:cxn ang="0">
                  <a:pos x="784" y="221"/>
                </a:cxn>
                <a:cxn ang="0">
                  <a:pos x="741" y="262"/>
                </a:cxn>
                <a:cxn ang="0">
                  <a:pos x="693" y="301"/>
                </a:cxn>
                <a:cxn ang="0">
                  <a:pos x="639" y="335"/>
                </a:cxn>
                <a:cxn ang="0">
                  <a:pos x="586" y="364"/>
                </a:cxn>
                <a:cxn ang="0">
                  <a:pos x="536" y="387"/>
                </a:cxn>
                <a:cxn ang="0">
                  <a:pos x="486" y="408"/>
                </a:cxn>
                <a:cxn ang="0">
                  <a:pos x="435" y="426"/>
                </a:cxn>
                <a:cxn ang="0">
                  <a:pos x="382" y="441"/>
                </a:cxn>
                <a:cxn ang="0">
                  <a:pos x="329" y="453"/>
                </a:cxn>
                <a:cxn ang="0">
                  <a:pos x="274" y="462"/>
                </a:cxn>
                <a:cxn ang="0">
                  <a:pos x="218" y="469"/>
                </a:cxn>
                <a:cxn ang="0">
                  <a:pos x="168" y="479"/>
                </a:cxn>
                <a:cxn ang="0">
                  <a:pos x="121" y="491"/>
                </a:cxn>
                <a:cxn ang="0">
                  <a:pos x="74" y="504"/>
                </a:cxn>
                <a:cxn ang="0">
                  <a:pos x="24" y="516"/>
                </a:cxn>
                <a:cxn ang="0">
                  <a:pos x="4" y="550"/>
                </a:cxn>
                <a:cxn ang="0">
                  <a:pos x="85" y="554"/>
                </a:cxn>
                <a:cxn ang="0">
                  <a:pos x="164" y="551"/>
                </a:cxn>
                <a:cxn ang="0">
                  <a:pos x="240" y="544"/>
                </a:cxn>
                <a:cxn ang="0">
                  <a:pos x="315" y="532"/>
                </a:cxn>
                <a:cxn ang="0">
                  <a:pos x="388" y="514"/>
                </a:cxn>
                <a:cxn ang="0">
                  <a:pos x="458" y="491"/>
                </a:cxn>
                <a:cxn ang="0">
                  <a:pos x="527" y="464"/>
                </a:cxn>
                <a:cxn ang="0">
                  <a:pos x="593" y="430"/>
                </a:cxn>
                <a:cxn ang="0">
                  <a:pos x="659" y="392"/>
                </a:cxn>
                <a:cxn ang="0">
                  <a:pos x="716" y="348"/>
                </a:cxn>
                <a:cxn ang="0">
                  <a:pos x="767" y="301"/>
                </a:cxn>
                <a:cxn ang="0">
                  <a:pos x="811" y="248"/>
                </a:cxn>
                <a:cxn ang="0">
                  <a:pos x="847" y="192"/>
                </a:cxn>
                <a:cxn ang="0">
                  <a:pos x="875" y="132"/>
                </a:cxn>
                <a:cxn ang="0">
                  <a:pos x="898" y="69"/>
                </a:cxn>
                <a:cxn ang="0">
                  <a:pos x="912" y="0"/>
                </a:cxn>
              </a:cxnLst>
              <a:rect l="0" t="0" r="r" b="b"/>
              <a:pathLst>
                <a:path w="912" h="554">
                  <a:moveTo>
                    <a:pt x="912" y="0"/>
                  </a:moveTo>
                  <a:lnTo>
                    <a:pt x="903" y="28"/>
                  </a:lnTo>
                  <a:lnTo>
                    <a:pt x="892" y="55"/>
                  </a:lnTo>
                  <a:lnTo>
                    <a:pt x="880" y="81"/>
                  </a:lnTo>
                  <a:lnTo>
                    <a:pt x="868" y="107"/>
                  </a:lnTo>
                  <a:lnTo>
                    <a:pt x="854" y="131"/>
                  </a:lnTo>
                  <a:lnTo>
                    <a:pt x="839" y="155"/>
                  </a:lnTo>
                  <a:lnTo>
                    <a:pt x="821" y="177"/>
                  </a:lnTo>
                  <a:lnTo>
                    <a:pt x="803" y="200"/>
                  </a:lnTo>
                  <a:lnTo>
                    <a:pt x="784" y="221"/>
                  </a:lnTo>
                  <a:lnTo>
                    <a:pt x="764" y="243"/>
                  </a:lnTo>
                  <a:lnTo>
                    <a:pt x="741" y="262"/>
                  </a:lnTo>
                  <a:lnTo>
                    <a:pt x="718" y="281"/>
                  </a:lnTo>
                  <a:lnTo>
                    <a:pt x="693" y="301"/>
                  </a:lnTo>
                  <a:lnTo>
                    <a:pt x="666" y="318"/>
                  </a:lnTo>
                  <a:lnTo>
                    <a:pt x="639" y="335"/>
                  </a:lnTo>
                  <a:lnTo>
                    <a:pt x="610" y="351"/>
                  </a:lnTo>
                  <a:lnTo>
                    <a:pt x="586" y="364"/>
                  </a:lnTo>
                  <a:lnTo>
                    <a:pt x="561" y="376"/>
                  </a:lnTo>
                  <a:lnTo>
                    <a:pt x="536" y="387"/>
                  </a:lnTo>
                  <a:lnTo>
                    <a:pt x="512" y="398"/>
                  </a:lnTo>
                  <a:lnTo>
                    <a:pt x="486" y="408"/>
                  </a:lnTo>
                  <a:lnTo>
                    <a:pt x="460" y="417"/>
                  </a:lnTo>
                  <a:lnTo>
                    <a:pt x="435" y="426"/>
                  </a:lnTo>
                  <a:lnTo>
                    <a:pt x="409" y="434"/>
                  </a:lnTo>
                  <a:lnTo>
                    <a:pt x="382" y="441"/>
                  </a:lnTo>
                  <a:lnTo>
                    <a:pt x="355" y="447"/>
                  </a:lnTo>
                  <a:lnTo>
                    <a:pt x="329" y="453"/>
                  </a:lnTo>
                  <a:lnTo>
                    <a:pt x="302" y="458"/>
                  </a:lnTo>
                  <a:lnTo>
                    <a:pt x="274" y="462"/>
                  </a:lnTo>
                  <a:lnTo>
                    <a:pt x="246" y="467"/>
                  </a:lnTo>
                  <a:lnTo>
                    <a:pt x="218" y="469"/>
                  </a:lnTo>
                  <a:lnTo>
                    <a:pt x="190" y="471"/>
                  </a:lnTo>
                  <a:lnTo>
                    <a:pt x="168" y="479"/>
                  </a:lnTo>
                  <a:lnTo>
                    <a:pt x="144" y="485"/>
                  </a:lnTo>
                  <a:lnTo>
                    <a:pt x="121" y="491"/>
                  </a:lnTo>
                  <a:lnTo>
                    <a:pt x="97" y="498"/>
                  </a:lnTo>
                  <a:lnTo>
                    <a:pt x="74" y="504"/>
                  </a:lnTo>
                  <a:lnTo>
                    <a:pt x="49" y="510"/>
                  </a:lnTo>
                  <a:lnTo>
                    <a:pt x="24" y="516"/>
                  </a:lnTo>
                  <a:lnTo>
                    <a:pt x="0" y="521"/>
                  </a:lnTo>
                  <a:lnTo>
                    <a:pt x="4" y="550"/>
                  </a:lnTo>
                  <a:lnTo>
                    <a:pt x="45" y="553"/>
                  </a:lnTo>
                  <a:lnTo>
                    <a:pt x="85" y="554"/>
                  </a:lnTo>
                  <a:lnTo>
                    <a:pt x="124" y="554"/>
                  </a:lnTo>
                  <a:lnTo>
                    <a:pt x="164" y="551"/>
                  </a:lnTo>
                  <a:lnTo>
                    <a:pt x="202" y="548"/>
                  </a:lnTo>
                  <a:lnTo>
                    <a:pt x="240" y="544"/>
                  </a:lnTo>
                  <a:lnTo>
                    <a:pt x="277" y="539"/>
                  </a:lnTo>
                  <a:lnTo>
                    <a:pt x="315" y="532"/>
                  </a:lnTo>
                  <a:lnTo>
                    <a:pt x="351" y="524"/>
                  </a:lnTo>
                  <a:lnTo>
                    <a:pt x="388" y="514"/>
                  </a:lnTo>
                  <a:lnTo>
                    <a:pt x="423" y="503"/>
                  </a:lnTo>
                  <a:lnTo>
                    <a:pt x="458" y="491"/>
                  </a:lnTo>
                  <a:lnTo>
                    <a:pt x="493" y="479"/>
                  </a:lnTo>
                  <a:lnTo>
                    <a:pt x="527" y="464"/>
                  </a:lnTo>
                  <a:lnTo>
                    <a:pt x="560" y="447"/>
                  </a:lnTo>
                  <a:lnTo>
                    <a:pt x="593" y="430"/>
                  </a:lnTo>
                  <a:lnTo>
                    <a:pt x="626" y="411"/>
                  </a:lnTo>
                  <a:lnTo>
                    <a:pt x="659" y="392"/>
                  </a:lnTo>
                  <a:lnTo>
                    <a:pt x="689" y="370"/>
                  </a:lnTo>
                  <a:lnTo>
                    <a:pt x="716" y="348"/>
                  </a:lnTo>
                  <a:lnTo>
                    <a:pt x="742" y="324"/>
                  </a:lnTo>
                  <a:lnTo>
                    <a:pt x="767" y="301"/>
                  </a:lnTo>
                  <a:lnTo>
                    <a:pt x="789" y="275"/>
                  </a:lnTo>
                  <a:lnTo>
                    <a:pt x="811" y="248"/>
                  </a:lnTo>
                  <a:lnTo>
                    <a:pt x="830" y="221"/>
                  </a:lnTo>
                  <a:lnTo>
                    <a:pt x="847" y="192"/>
                  </a:lnTo>
                  <a:lnTo>
                    <a:pt x="862" y="163"/>
                  </a:lnTo>
                  <a:lnTo>
                    <a:pt x="875" y="132"/>
                  </a:lnTo>
                  <a:lnTo>
                    <a:pt x="887" y="101"/>
                  </a:lnTo>
                  <a:lnTo>
                    <a:pt x="898" y="69"/>
                  </a:lnTo>
                  <a:lnTo>
                    <a:pt x="905" y="35"/>
                  </a:lnTo>
                  <a:lnTo>
                    <a:pt x="912" y="0"/>
                  </a:lnTo>
                  <a:close/>
                </a:path>
              </a:pathLst>
            </a:custGeom>
            <a:solidFill>
              <a:srgbClr val="DF427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2274775" y="2002334"/>
              <a:ext cx="352442" cy="220673"/>
            </a:xfrm>
            <a:custGeom>
              <a:avLst/>
              <a:gdLst/>
              <a:ahLst/>
              <a:cxnLst>
                <a:cxn ang="0">
                  <a:pos x="1911" y="307"/>
                </a:cxn>
                <a:cxn ang="0">
                  <a:pos x="1887" y="222"/>
                </a:cxn>
                <a:cxn ang="0">
                  <a:pos x="1867" y="125"/>
                </a:cxn>
                <a:cxn ang="0">
                  <a:pos x="1853" y="24"/>
                </a:cxn>
                <a:cxn ang="0">
                  <a:pos x="1013" y="1030"/>
                </a:cxn>
                <a:cxn ang="0">
                  <a:pos x="949" y="1081"/>
                </a:cxn>
                <a:cxn ang="0">
                  <a:pos x="874" y="1120"/>
                </a:cxn>
                <a:cxn ang="0">
                  <a:pos x="790" y="1149"/>
                </a:cxn>
                <a:cxn ang="0">
                  <a:pos x="701" y="1167"/>
                </a:cxn>
                <a:cxn ang="0">
                  <a:pos x="610" y="1175"/>
                </a:cxn>
                <a:cxn ang="0">
                  <a:pos x="519" y="1171"/>
                </a:cxn>
                <a:cxn ang="0">
                  <a:pos x="430" y="1155"/>
                </a:cxn>
                <a:cxn ang="0">
                  <a:pos x="344" y="1127"/>
                </a:cxn>
                <a:cxn ang="0">
                  <a:pos x="264" y="1085"/>
                </a:cxn>
                <a:cxn ang="0">
                  <a:pos x="193" y="1033"/>
                </a:cxn>
                <a:cxn ang="0">
                  <a:pos x="133" y="972"/>
                </a:cxn>
                <a:cxn ang="0">
                  <a:pos x="85" y="904"/>
                </a:cxn>
                <a:cxn ang="0">
                  <a:pos x="49" y="830"/>
                </a:cxn>
                <a:cxn ang="0">
                  <a:pos x="26" y="752"/>
                </a:cxn>
                <a:cxn ang="0">
                  <a:pos x="18" y="670"/>
                </a:cxn>
                <a:cxn ang="0">
                  <a:pos x="14" y="631"/>
                </a:cxn>
                <a:cxn ang="0">
                  <a:pos x="0" y="723"/>
                </a:cxn>
                <a:cxn ang="0">
                  <a:pos x="6" y="814"/>
                </a:cxn>
                <a:cxn ang="0">
                  <a:pos x="29" y="903"/>
                </a:cxn>
                <a:cxn ang="0">
                  <a:pos x="69" y="986"/>
                </a:cxn>
                <a:cxn ang="0">
                  <a:pos x="125" y="1062"/>
                </a:cxn>
                <a:cxn ang="0">
                  <a:pos x="195" y="1129"/>
                </a:cxn>
                <a:cxn ang="0">
                  <a:pos x="278" y="1182"/>
                </a:cxn>
                <a:cxn ang="0">
                  <a:pos x="369" y="1221"/>
                </a:cxn>
                <a:cxn ang="0">
                  <a:pos x="456" y="1244"/>
                </a:cxn>
                <a:cxn ang="0">
                  <a:pos x="547" y="1253"/>
                </a:cxn>
                <a:cxn ang="0">
                  <a:pos x="639" y="1252"/>
                </a:cxn>
                <a:cxn ang="0">
                  <a:pos x="729" y="1239"/>
                </a:cxn>
                <a:cxn ang="0">
                  <a:pos x="815" y="1216"/>
                </a:cxn>
                <a:cxn ang="0">
                  <a:pos x="895" y="1181"/>
                </a:cxn>
                <a:cxn ang="0">
                  <a:pos x="965" y="1136"/>
                </a:cxn>
                <a:cxn ang="0">
                  <a:pos x="1011" y="1097"/>
                </a:cxn>
                <a:cxn ang="0">
                  <a:pos x="1842" y="153"/>
                </a:cxn>
                <a:cxn ang="0">
                  <a:pos x="1860" y="257"/>
                </a:cxn>
                <a:cxn ang="0">
                  <a:pos x="1881" y="340"/>
                </a:cxn>
                <a:cxn ang="0">
                  <a:pos x="1909" y="437"/>
                </a:cxn>
                <a:cxn ang="0">
                  <a:pos x="1952" y="591"/>
                </a:cxn>
                <a:cxn ang="0">
                  <a:pos x="1976" y="713"/>
                </a:cxn>
                <a:cxn ang="0">
                  <a:pos x="1978" y="776"/>
                </a:cxn>
                <a:cxn ang="0">
                  <a:pos x="1990" y="741"/>
                </a:cxn>
                <a:cxn ang="0">
                  <a:pos x="1997" y="673"/>
                </a:cxn>
                <a:cxn ang="0">
                  <a:pos x="1985" y="579"/>
                </a:cxn>
                <a:cxn ang="0">
                  <a:pos x="1947" y="431"/>
                </a:cxn>
              </a:cxnLst>
              <a:rect l="0" t="0" r="r" b="b"/>
              <a:pathLst>
                <a:path w="1997" h="1254">
                  <a:moveTo>
                    <a:pt x="1933" y="386"/>
                  </a:moveTo>
                  <a:lnTo>
                    <a:pt x="1926" y="358"/>
                  </a:lnTo>
                  <a:lnTo>
                    <a:pt x="1918" y="331"/>
                  </a:lnTo>
                  <a:lnTo>
                    <a:pt x="1911" y="307"/>
                  </a:lnTo>
                  <a:lnTo>
                    <a:pt x="1905" y="283"/>
                  </a:lnTo>
                  <a:lnTo>
                    <a:pt x="1899" y="261"/>
                  </a:lnTo>
                  <a:lnTo>
                    <a:pt x="1893" y="240"/>
                  </a:lnTo>
                  <a:lnTo>
                    <a:pt x="1887" y="222"/>
                  </a:lnTo>
                  <a:lnTo>
                    <a:pt x="1883" y="205"/>
                  </a:lnTo>
                  <a:lnTo>
                    <a:pt x="1877" y="178"/>
                  </a:lnTo>
                  <a:lnTo>
                    <a:pt x="1872" y="151"/>
                  </a:lnTo>
                  <a:lnTo>
                    <a:pt x="1867" y="125"/>
                  </a:lnTo>
                  <a:lnTo>
                    <a:pt x="1863" y="99"/>
                  </a:lnTo>
                  <a:lnTo>
                    <a:pt x="1860" y="74"/>
                  </a:lnTo>
                  <a:lnTo>
                    <a:pt x="1856" y="48"/>
                  </a:lnTo>
                  <a:lnTo>
                    <a:pt x="1853" y="24"/>
                  </a:lnTo>
                  <a:lnTo>
                    <a:pt x="1851" y="0"/>
                  </a:lnTo>
                  <a:lnTo>
                    <a:pt x="1028" y="1017"/>
                  </a:lnTo>
                  <a:lnTo>
                    <a:pt x="1028" y="1016"/>
                  </a:lnTo>
                  <a:lnTo>
                    <a:pt x="1013" y="1030"/>
                  </a:lnTo>
                  <a:lnTo>
                    <a:pt x="998" y="1044"/>
                  </a:lnTo>
                  <a:lnTo>
                    <a:pt x="983" y="1057"/>
                  </a:lnTo>
                  <a:lnTo>
                    <a:pt x="966" y="1069"/>
                  </a:lnTo>
                  <a:lnTo>
                    <a:pt x="949" y="1081"/>
                  </a:lnTo>
                  <a:lnTo>
                    <a:pt x="930" y="1091"/>
                  </a:lnTo>
                  <a:lnTo>
                    <a:pt x="912" y="1102"/>
                  </a:lnTo>
                  <a:lnTo>
                    <a:pt x="893" y="1112"/>
                  </a:lnTo>
                  <a:lnTo>
                    <a:pt x="874" y="1120"/>
                  </a:lnTo>
                  <a:lnTo>
                    <a:pt x="853" y="1129"/>
                  </a:lnTo>
                  <a:lnTo>
                    <a:pt x="833" y="1136"/>
                  </a:lnTo>
                  <a:lnTo>
                    <a:pt x="812" y="1144"/>
                  </a:lnTo>
                  <a:lnTo>
                    <a:pt x="790" y="1149"/>
                  </a:lnTo>
                  <a:lnTo>
                    <a:pt x="769" y="1156"/>
                  </a:lnTo>
                  <a:lnTo>
                    <a:pt x="746" y="1160"/>
                  </a:lnTo>
                  <a:lnTo>
                    <a:pt x="725" y="1164"/>
                  </a:lnTo>
                  <a:lnTo>
                    <a:pt x="701" y="1167"/>
                  </a:lnTo>
                  <a:lnTo>
                    <a:pt x="679" y="1171"/>
                  </a:lnTo>
                  <a:lnTo>
                    <a:pt x="656" y="1173"/>
                  </a:lnTo>
                  <a:lnTo>
                    <a:pt x="634" y="1174"/>
                  </a:lnTo>
                  <a:lnTo>
                    <a:pt x="610" y="1175"/>
                  </a:lnTo>
                  <a:lnTo>
                    <a:pt x="588" y="1175"/>
                  </a:lnTo>
                  <a:lnTo>
                    <a:pt x="564" y="1174"/>
                  </a:lnTo>
                  <a:lnTo>
                    <a:pt x="542" y="1173"/>
                  </a:lnTo>
                  <a:lnTo>
                    <a:pt x="519" y="1171"/>
                  </a:lnTo>
                  <a:lnTo>
                    <a:pt x="497" y="1167"/>
                  </a:lnTo>
                  <a:lnTo>
                    <a:pt x="474" y="1164"/>
                  </a:lnTo>
                  <a:lnTo>
                    <a:pt x="452" y="1160"/>
                  </a:lnTo>
                  <a:lnTo>
                    <a:pt x="430" y="1155"/>
                  </a:lnTo>
                  <a:lnTo>
                    <a:pt x="409" y="1148"/>
                  </a:lnTo>
                  <a:lnTo>
                    <a:pt x="387" y="1142"/>
                  </a:lnTo>
                  <a:lnTo>
                    <a:pt x="366" y="1135"/>
                  </a:lnTo>
                  <a:lnTo>
                    <a:pt x="344" y="1127"/>
                  </a:lnTo>
                  <a:lnTo>
                    <a:pt x="323" y="1117"/>
                  </a:lnTo>
                  <a:lnTo>
                    <a:pt x="303" y="1107"/>
                  </a:lnTo>
                  <a:lnTo>
                    <a:pt x="283" y="1097"/>
                  </a:lnTo>
                  <a:lnTo>
                    <a:pt x="264" y="1085"/>
                  </a:lnTo>
                  <a:lnTo>
                    <a:pt x="246" y="1073"/>
                  </a:lnTo>
                  <a:lnTo>
                    <a:pt x="228" y="1060"/>
                  </a:lnTo>
                  <a:lnTo>
                    <a:pt x="210" y="1047"/>
                  </a:lnTo>
                  <a:lnTo>
                    <a:pt x="193" y="1033"/>
                  </a:lnTo>
                  <a:lnTo>
                    <a:pt x="177" y="1018"/>
                  </a:lnTo>
                  <a:lnTo>
                    <a:pt x="162" y="1003"/>
                  </a:lnTo>
                  <a:lnTo>
                    <a:pt x="147" y="988"/>
                  </a:lnTo>
                  <a:lnTo>
                    <a:pt x="133" y="972"/>
                  </a:lnTo>
                  <a:lnTo>
                    <a:pt x="120" y="955"/>
                  </a:lnTo>
                  <a:lnTo>
                    <a:pt x="108" y="939"/>
                  </a:lnTo>
                  <a:lnTo>
                    <a:pt x="96" y="921"/>
                  </a:lnTo>
                  <a:lnTo>
                    <a:pt x="85" y="904"/>
                  </a:lnTo>
                  <a:lnTo>
                    <a:pt x="75" y="886"/>
                  </a:lnTo>
                  <a:lnTo>
                    <a:pt x="66" y="867"/>
                  </a:lnTo>
                  <a:lnTo>
                    <a:pt x="57" y="848"/>
                  </a:lnTo>
                  <a:lnTo>
                    <a:pt x="49" y="830"/>
                  </a:lnTo>
                  <a:lnTo>
                    <a:pt x="42" y="810"/>
                  </a:lnTo>
                  <a:lnTo>
                    <a:pt x="36" y="791"/>
                  </a:lnTo>
                  <a:lnTo>
                    <a:pt x="30" y="771"/>
                  </a:lnTo>
                  <a:lnTo>
                    <a:pt x="26" y="752"/>
                  </a:lnTo>
                  <a:lnTo>
                    <a:pt x="23" y="731"/>
                  </a:lnTo>
                  <a:lnTo>
                    <a:pt x="20" y="711"/>
                  </a:lnTo>
                  <a:lnTo>
                    <a:pt x="19" y="690"/>
                  </a:lnTo>
                  <a:lnTo>
                    <a:pt x="18" y="670"/>
                  </a:lnTo>
                  <a:lnTo>
                    <a:pt x="18" y="650"/>
                  </a:lnTo>
                  <a:lnTo>
                    <a:pt x="19" y="629"/>
                  </a:lnTo>
                  <a:lnTo>
                    <a:pt x="21" y="609"/>
                  </a:lnTo>
                  <a:lnTo>
                    <a:pt x="14" y="631"/>
                  </a:lnTo>
                  <a:lnTo>
                    <a:pt x="9" y="654"/>
                  </a:lnTo>
                  <a:lnTo>
                    <a:pt x="5" y="678"/>
                  </a:lnTo>
                  <a:lnTo>
                    <a:pt x="3" y="700"/>
                  </a:lnTo>
                  <a:lnTo>
                    <a:pt x="0" y="723"/>
                  </a:lnTo>
                  <a:lnTo>
                    <a:pt x="0" y="746"/>
                  </a:lnTo>
                  <a:lnTo>
                    <a:pt x="1" y="769"/>
                  </a:lnTo>
                  <a:lnTo>
                    <a:pt x="3" y="791"/>
                  </a:lnTo>
                  <a:lnTo>
                    <a:pt x="6" y="814"/>
                  </a:lnTo>
                  <a:lnTo>
                    <a:pt x="10" y="836"/>
                  </a:lnTo>
                  <a:lnTo>
                    <a:pt x="15" y="859"/>
                  </a:lnTo>
                  <a:lnTo>
                    <a:pt x="22" y="881"/>
                  </a:lnTo>
                  <a:lnTo>
                    <a:pt x="29" y="903"/>
                  </a:lnTo>
                  <a:lnTo>
                    <a:pt x="38" y="924"/>
                  </a:lnTo>
                  <a:lnTo>
                    <a:pt x="48" y="944"/>
                  </a:lnTo>
                  <a:lnTo>
                    <a:pt x="58" y="966"/>
                  </a:lnTo>
                  <a:lnTo>
                    <a:pt x="69" y="986"/>
                  </a:lnTo>
                  <a:lnTo>
                    <a:pt x="82" y="1006"/>
                  </a:lnTo>
                  <a:lnTo>
                    <a:pt x="96" y="1025"/>
                  </a:lnTo>
                  <a:lnTo>
                    <a:pt x="110" y="1044"/>
                  </a:lnTo>
                  <a:lnTo>
                    <a:pt x="125" y="1062"/>
                  </a:lnTo>
                  <a:lnTo>
                    <a:pt x="141" y="1080"/>
                  </a:lnTo>
                  <a:lnTo>
                    <a:pt x="158" y="1097"/>
                  </a:lnTo>
                  <a:lnTo>
                    <a:pt x="176" y="1113"/>
                  </a:lnTo>
                  <a:lnTo>
                    <a:pt x="195" y="1129"/>
                  </a:lnTo>
                  <a:lnTo>
                    <a:pt x="215" y="1143"/>
                  </a:lnTo>
                  <a:lnTo>
                    <a:pt x="235" y="1157"/>
                  </a:lnTo>
                  <a:lnTo>
                    <a:pt x="256" y="1171"/>
                  </a:lnTo>
                  <a:lnTo>
                    <a:pt x="278" y="1182"/>
                  </a:lnTo>
                  <a:lnTo>
                    <a:pt x="300" y="1194"/>
                  </a:lnTo>
                  <a:lnTo>
                    <a:pt x="324" y="1205"/>
                  </a:lnTo>
                  <a:lnTo>
                    <a:pt x="349" y="1215"/>
                  </a:lnTo>
                  <a:lnTo>
                    <a:pt x="369" y="1221"/>
                  </a:lnTo>
                  <a:lnTo>
                    <a:pt x="390" y="1227"/>
                  </a:lnTo>
                  <a:lnTo>
                    <a:pt x="412" y="1234"/>
                  </a:lnTo>
                  <a:lnTo>
                    <a:pt x="434" y="1239"/>
                  </a:lnTo>
                  <a:lnTo>
                    <a:pt x="456" y="1244"/>
                  </a:lnTo>
                  <a:lnTo>
                    <a:pt x="478" y="1247"/>
                  </a:lnTo>
                  <a:lnTo>
                    <a:pt x="502" y="1250"/>
                  </a:lnTo>
                  <a:lnTo>
                    <a:pt x="524" y="1252"/>
                  </a:lnTo>
                  <a:lnTo>
                    <a:pt x="547" y="1253"/>
                  </a:lnTo>
                  <a:lnTo>
                    <a:pt x="570" y="1254"/>
                  </a:lnTo>
                  <a:lnTo>
                    <a:pt x="593" y="1254"/>
                  </a:lnTo>
                  <a:lnTo>
                    <a:pt x="615" y="1253"/>
                  </a:lnTo>
                  <a:lnTo>
                    <a:pt x="639" y="1252"/>
                  </a:lnTo>
                  <a:lnTo>
                    <a:pt x="662" y="1250"/>
                  </a:lnTo>
                  <a:lnTo>
                    <a:pt x="684" y="1247"/>
                  </a:lnTo>
                  <a:lnTo>
                    <a:pt x="707" y="1244"/>
                  </a:lnTo>
                  <a:lnTo>
                    <a:pt x="729" y="1239"/>
                  </a:lnTo>
                  <a:lnTo>
                    <a:pt x="752" y="1235"/>
                  </a:lnTo>
                  <a:lnTo>
                    <a:pt x="773" y="1229"/>
                  </a:lnTo>
                  <a:lnTo>
                    <a:pt x="794" y="1223"/>
                  </a:lnTo>
                  <a:lnTo>
                    <a:pt x="815" y="1216"/>
                  </a:lnTo>
                  <a:lnTo>
                    <a:pt x="836" y="1208"/>
                  </a:lnTo>
                  <a:lnTo>
                    <a:pt x="857" y="1200"/>
                  </a:lnTo>
                  <a:lnTo>
                    <a:pt x="876" y="1191"/>
                  </a:lnTo>
                  <a:lnTo>
                    <a:pt x="895" y="1181"/>
                  </a:lnTo>
                  <a:lnTo>
                    <a:pt x="913" y="1171"/>
                  </a:lnTo>
                  <a:lnTo>
                    <a:pt x="932" y="1160"/>
                  </a:lnTo>
                  <a:lnTo>
                    <a:pt x="949" y="1148"/>
                  </a:lnTo>
                  <a:lnTo>
                    <a:pt x="965" y="1136"/>
                  </a:lnTo>
                  <a:lnTo>
                    <a:pt x="981" y="1124"/>
                  </a:lnTo>
                  <a:lnTo>
                    <a:pt x="996" y="1110"/>
                  </a:lnTo>
                  <a:lnTo>
                    <a:pt x="1011" y="1096"/>
                  </a:lnTo>
                  <a:lnTo>
                    <a:pt x="1011" y="1097"/>
                  </a:lnTo>
                  <a:lnTo>
                    <a:pt x="1834" y="79"/>
                  </a:lnTo>
                  <a:lnTo>
                    <a:pt x="1836" y="103"/>
                  </a:lnTo>
                  <a:lnTo>
                    <a:pt x="1839" y="128"/>
                  </a:lnTo>
                  <a:lnTo>
                    <a:pt x="1842" y="153"/>
                  </a:lnTo>
                  <a:lnTo>
                    <a:pt x="1846" y="178"/>
                  </a:lnTo>
                  <a:lnTo>
                    <a:pt x="1850" y="205"/>
                  </a:lnTo>
                  <a:lnTo>
                    <a:pt x="1854" y="231"/>
                  </a:lnTo>
                  <a:lnTo>
                    <a:pt x="1860" y="257"/>
                  </a:lnTo>
                  <a:lnTo>
                    <a:pt x="1865" y="284"/>
                  </a:lnTo>
                  <a:lnTo>
                    <a:pt x="1870" y="301"/>
                  </a:lnTo>
                  <a:lnTo>
                    <a:pt x="1876" y="321"/>
                  </a:lnTo>
                  <a:lnTo>
                    <a:pt x="1881" y="340"/>
                  </a:lnTo>
                  <a:lnTo>
                    <a:pt x="1887" y="362"/>
                  </a:lnTo>
                  <a:lnTo>
                    <a:pt x="1894" y="386"/>
                  </a:lnTo>
                  <a:lnTo>
                    <a:pt x="1901" y="411"/>
                  </a:lnTo>
                  <a:lnTo>
                    <a:pt x="1909" y="437"/>
                  </a:lnTo>
                  <a:lnTo>
                    <a:pt x="1916" y="465"/>
                  </a:lnTo>
                  <a:lnTo>
                    <a:pt x="1930" y="510"/>
                  </a:lnTo>
                  <a:lnTo>
                    <a:pt x="1942" y="552"/>
                  </a:lnTo>
                  <a:lnTo>
                    <a:pt x="1952" y="591"/>
                  </a:lnTo>
                  <a:lnTo>
                    <a:pt x="1960" y="626"/>
                  </a:lnTo>
                  <a:lnTo>
                    <a:pt x="1968" y="658"/>
                  </a:lnTo>
                  <a:lnTo>
                    <a:pt x="1973" y="687"/>
                  </a:lnTo>
                  <a:lnTo>
                    <a:pt x="1976" y="713"/>
                  </a:lnTo>
                  <a:lnTo>
                    <a:pt x="1978" y="734"/>
                  </a:lnTo>
                  <a:lnTo>
                    <a:pt x="1978" y="748"/>
                  </a:lnTo>
                  <a:lnTo>
                    <a:pt x="1978" y="762"/>
                  </a:lnTo>
                  <a:lnTo>
                    <a:pt x="1978" y="776"/>
                  </a:lnTo>
                  <a:lnTo>
                    <a:pt x="1977" y="789"/>
                  </a:lnTo>
                  <a:lnTo>
                    <a:pt x="1983" y="773"/>
                  </a:lnTo>
                  <a:lnTo>
                    <a:pt x="1987" y="757"/>
                  </a:lnTo>
                  <a:lnTo>
                    <a:pt x="1990" y="741"/>
                  </a:lnTo>
                  <a:lnTo>
                    <a:pt x="1992" y="725"/>
                  </a:lnTo>
                  <a:lnTo>
                    <a:pt x="1995" y="708"/>
                  </a:lnTo>
                  <a:lnTo>
                    <a:pt x="1996" y="690"/>
                  </a:lnTo>
                  <a:lnTo>
                    <a:pt x="1997" y="673"/>
                  </a:lnTo>
                  <a:lnTo>
                    <a:pt x="1996" y="655"/>
                  </a:lnTo>
                  <a:lnTo>
                    <a:pt x="1993" y="634"/>
                  </a:lnTo>
                  <a:lnTo>
                    <a:pt x="1990" y="608"/>
                  </a:lnTo>
                  <a:lnTo>
                    <a:pt x="1985" y="579"/>
                  </a:lnTo>
                  <a:lnTo>
                    <a:pt x="1978" y="547"/>
                  </a:lnTo>
                  <a:lnTo>
                    <a:pt x="1969" y="511"/>
                  </a:lnTo>
                  <a:lnTo>
                    <a:pt x="1959" y="473"/>
                  </a:lnTo>
                  <a:lnTo>
                    <a:pt x="1947" y="431"/>
                  </a:lnTo>
                  <a:lnTo>
                    <a:pt x="1933" y="386"/>
                  </a:lnTo>
                  <a:close/>
                </a:path>
              </a:pathLst>
            </a:custGeom>
            <a:solidFill>
              <a:srgbClr val="DF427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2274775" y="1934068"/>
              <a:ext cx="388957" cy="225436"/>
            </a:xfrm>
            <a:custGeom>
              <a:avLst/>
              <a:gdLst/>
              <a:ahLst/>
              <a:cxnLst>
                <a:cxn ang="0">
                  <a:pos x="717" y="807"/>
                </a:cxn>
                <a:cxn ang="0">
                  <a:pos x="792" y="851"/>
                </a:cxn>
                <a:cxn ang="0">
                  <a:pos x="862" y="904"/>
                </a:cxn>
                <a:cxn ang="0">
                  <a:pos x="925" y="965"/>
                </a:cxn>
                <a:cxn ang="0">
                  <a:pos x="980" y="1031"/>
                </a:cxn>
                <a:cxn ang="0">
                  <a:pos x="1025" y="1103"/>
                </a:cxn>
                <a:cxn ang="0">
                  <a:pos x="1058" y="1179"/>
                </a:cxn>
                <a:cxn ang="0">
                  <a:pos x="1078" y="1255"/>
                </a:cxn>
                <a:cxn ang="0">
                  <a:pos x="2081" y="128"/>
                </a:cxn>
                <a:cxn ang="0">
                  <a:pos x="2070" y="281"/>
                </a:cxn>
                <a:cxn ang="0">
                  <a:pos x="2079" y="415"/>
                </a:cxn>
                <a:cxn ang="0">
                  <a:pos x="2099" y="533"/>
                </a:cxn>
                <a:cxn ang="0">
                  <a:pos x="2130" y="674"/>
                </a:cxn>
                <a:cxn ang="0">
                  <a:pos x="2152" y="771"/>
                </a:cxn>
                <a:cxn ang="0">
                  <a:pos x="2168" y="857"/>
                </a:cxn>
                <a:cxn ang="0">
                  <a:pos x="2184" y="972"/>
                </a:cxn>
                <a:cxn ang="0">
                  <a:pos x="2193" y="1097"/>
                </a:cxn>
                <a:cxn ang="0">
                  <a:pos x="2189" y="1176"/>
                </a:cxn>
                <a:cxn ang="0">
                  <a:pos x="2204" y="1075"/>
                </a:cxn>
                <a:cxn ang="0">
                  <a:pos x="2204" y="965"/>
                </a:cxn>
                <a:cxn ang="0">
                  <a:pos x="2192" y="848"/>
                </a:cxn>
                <a:cxn ang="0">
                  <a:pos x="2174" y="745"/>
                </a:cxn>
                <a:cxn ang="0">
                  <a:pos x="2156" y="659"/>
                </a:cxn>
                <a:cxn ang="0">
                  <a:pos x="2129" y="540"/>
                </a:cxn>
                <a:cxn ang="0">
                  <a:pos x="2102" y="403"/>
                </a:cxn>
                <a:cxn ang="0">
                  <a:pos x="2088" y="289"/>
                </a:cxn>
                <a:cxn ang="0">
                  <a:pos x="2088" y="139"/>
                </a:cxn>
                <a:cxn ang="0">
                  <a:pos x="2075" y="0"/>
                </a:cxn>
                <a:cxn ang="0">
                  <a:pos x="1085" y="1151"/>
                </a:cxn>
                <a:cxn ang="0">
                  <a:pos x="1058" y="1075"/>
                </a:cxn>
                <a:cxn ang="0">
                  <a:pos x="1018" y="1001"/>
                </a:cxn>
                <a:cxn ang="0">
                  <a:pos x="968" y="932"/>
                </a:cxn>
                <a:cxn ang="0">
                  <a:pos x="909" y="867"/>
                </a:cxn>
                <a:cxn ang="0">
                  <a:pos x="841" y="810"/>
                </a:cxn>
                <a:cxn ang="0">
                  <a:pos x="770" y="762"/>
                </a:cxn>
                <a:cxn ang="0">
                  <a:pos x="692" y="724"/>
                </a:cxn>
                <a:cxn ang="0">
                  <a:pos x="597" y="694"/>
                </a:cxn>
                <a:cxn ang="0">
                  <a:pos x="495" y="682"/>
                </a:cxn>
                <a:cxn ang="0">
                  <a:pos x="397" y="687"/>
                </a:cxn>
                <a:cxn ang="0">
                  <a:pos x="303" y="711"/>
                </a:cxn>
                <a:cxn ang="0">
                  <a:pos x="218" y="751"/>
                </a:cxn>
                <a:cxn ang="0">
                  <a:pos x="142" y="806"/>
                </a:cxn>
                <a:cxn ang="0">
                  <a:pos x="80" y="876"/>
                </a:cxn>
                <a:cxn ang="0">
                  <a:pos x="32" y="958"/>
                </a:cxn>
                <a:cxn ang="0">
                  <a:pos x="5" y="1049"/>
                </a:cxn>
                <a:cxn ang="0">
                  <a:pos x="17" y="1025"/>
                </a:cxn>
                <a:cxn ang="0">
                  <a:pos x="65" y="942"/>
                </a:cxn>
                <a:cxn ang="0">
                  <a:pos x="128" y="873"/>
                </a:cxn>
                <a:cxn ang="0">
                  <a:pos x="203" y="817"/>
                </a:cxn>
                <a:cxn ang="0">
                  <a:pos x="288" y="777"/>
                </a:cxn>
                <a:cxn ang="0">
                  <a:pos x="383" y="754"/>
                </a:cxn>
                <a:cxn ang="0">
                  <a:pos x="481" y="747"/>
                </a:cxn>
                <a:cxn ang="0">
                  <a:pos x="582" y="760"/>
                </a:cxn>
              </a:cxnLst>
              <a:rect l="0" t="0" r="r" b="b"/>
              <a:pathLst>
                <a:path w="2207" h="1275">
                  <a:moveTo>
                    <a:pt x="658" y="783"/>
                  </a:moveTo>
                  <a:lnTo>
                    <a:pt x="677" y="790"/>
                  </a:lnTo>
                  <a:lnTo>
                    <a:pt x="698" y="799"/>
                  </a:lnTo>
                  <a:lnTo>
                    <a:pt x="717" y="807"/>
                  </a:lnTo>
                  <a:lnTo>
                    <a:pt x="735" y="817"/>
                  </a:lnTo>
                  <a:lnTo>
                    <a:pt x="755" y="828"/>
                  </a:lnTo>
                  <a:lnTo>
                    <a:pt x="773" y="839"/>
                  </a:lnTo>
                  <a:lnTo>
                    <a:pt x="792" y="851"/>
                  </a:lnTo>
                  <a:lnTo>
                    <a:pt x="809" y="863"/>
                  </a:lnTo>
                  <a:lnTo>
                    <a:pt x="827" y="876"/>
                  </a:lnTo>
                  <a:lnTo>
                    <a:pt x="845" y="890"/>
                  </a:lnTo>
                  <a:lnTo>
                    <a:pt x="862" y="904"/>
                  </a:lnTo>
                  <a:lnTo>
                    <a:pt x="878" y="919"/>
                  </a:lnTo>
                  <a:lnTo>
                    <a:pt x="894" y="934"/>
                  </a:lnTo>
                  <a:lnTo>
                    <a:pt x="910" y="949"/>
                  </a:lnTo>
                  <a:lnTo>
                    <a:pt x="925" y="965"/>
                  </a:lnTo>
                  <a:lnTo>
                    <a:pt x="939" y="981"/>
                  </a:lnTo>
                  <a:lnTo>
                    <a:pt x="953" y="997"/>
                  </a:lnTo>
                  <a:lnTo>
                    <a:pt x="967" y="1014"/>
                  </a:lnTo>
                  <a:lnTo>
                    <a:pt x="980" y="1031"/>
                  </a:lnTo>
                  <a:lnTo>
                    <a:pt x="991" y="1049"/>
                  </a:lnTo>
                  <a:lnTo>
                    <a:pt x="1003" y="1068"/>
                  </a:lnTo>
                  <a:lnTo>
                    <a:pt x="1014" y="1085"/>
                  </a:lnTo>
                  <a:lnTo>
                    <a:pt x="1025" y="1103"/>
                  </a:lnTo>
                  <a:lnTo>
                    <a:pt x="1034" y="1122"/>
                  </a:lnTo>
                  <a:lnTo>
                    <a:pt x="1043" y="1141"/>
                  </a:lnTo>
                  <a:lnTo>
                    <a:pt x="1050" y="1160"/>
                  </a:lnTo>
                  <a:lnTo>
                    <a:pt x="1058" y="1179"/>
                  </a:lnTo>
                  <a:lnTo>
                    <a:pt x="1064" y="1197"/>
                  </a:lnTo>
                  <a:lnTo>
                    <a:pt x="1070" y="1217"/>
                  </a:lnTo>
                  <a:lnTo>
                    <a:pt x="1075" y="1236"/>
                  </a:lnTo>
                  <a:lnTo>
                    <a:pt x="1078" y="1255"/>
                  </a:lnTo>
                  <a:lnTo>
                    <a:pt x="1081" y="1275"/>
                  </a:lnTo>
                  <a:lnTo>
                    <a:pt x="2061" y="66"/>
                  </a:lnTo>
                  <a:lnTo>
                    <a:pt x="2087" y="87"/>
                  </a:lnTo>
                  <a:lnTo>
                    <a:pt x="2081" y="128"/>
                  </a:lnTo>
                  <a:lnTo>
                    <a:pt x="2077" y="166"/>
                  </a:lnTo>
                  <a:lnTo>
                    <a:pt x="2074" y="205"/>
                  </a:lnTo>
                  <a:lnTo>
                    <a:pt x="2072" y="243"/>
                  </a:lnTo>
                  <a:lnTo>
                    <a:pt x="2070" y="281"/>
                  </a:lnTo>
                  <a:lnTo>
                    <a:pt x="2072" y="318"/>
                  </a:lnTo>
                  <a:lnTo>
                    <a:pt x="2073" y="355"/>
                  </a:lnTo>
                  <a:lnTo>
                    <a:pt x="2076" y="391"/>
                  </a:lnTo>
                  <a:lnTo>
                    <a:pt x="2079" y="415"/>
                  </a:lnTo>
                  <a:lnTo>
                    <a:pt x="2082" y="441"/>
                  </a:lnTo>
                  <a:lnTo>
                    <a:pt x="2087" y="470"/>
                  </a:lnTo>
                  <a:lnTo>
                    <a:pt x="2093" y="501"/>
                  </a:lnTo>
                  <a:lnTo>
                    <a:pt x="2099" y="533"/>
                  </a:lnTo>
                  <a:lnTo>
                    <a:pt x="2107" y="568"/>
                  </a:lnTo>
                  <a:lnTo>
                    <a:pt x="2115" y="606"/>
                  </a:lnTo>
                  <a:lnTo>
                    <a:pt x="2124" y="646"/>
                  </a:lnTo>
                  <a:lnTo>
                    <a:pt x="2130" y="674"/>
                  </a:lnTo>
                  <a:lnTo>
                    <a:pt x="2137" y="700"/>
                  </a:lnTo>
                  <a:lnTo>
                    <a:pt x="2142" y="726"/>
                  </a:lnTo>
                  <a:lnTo>
                    <a:pt x="2148" y="749"/>
                  </a:lnTo>
                  <a:lnTo>
                    <a:pt x="2152" y="771"/>
                  </a:lnTo>
                  <a:lnTo>
                    <a:pt x="2156" y="792"/>
                  </a:lnTo>
                  <a:lnTo>
                    <a:pt x="2160" y="812"/>
                  </a:lnTo>
                  <a:lnTo>
                    <a:pt x="2164" y="829"/>
                  </a:lnTo>
                  <a:lnTo>
                    <a:pt x="2168" y="857"/>
                  </a:lnTo>
                  <a:lnTo>
                    <a:pt x="2173" y="885"/>
                  </a:lnTo>
                  <a:lnTo>
                    <a:pt x="2177" y="914"/>
                  </a:lnTo>
                  <a:lnTo>
                    <a:pt x="2181" y="943"/>
                  </a:lnTo>
                  <a:lnTo>
                    <a:pt x="2184" y="972"/>
                  </a:lnTo>
                  <a:lnTo>
                    <a:pt x="2187" y="1001"/>
                  </a:lnTo>
                  <a:lnTo>
                    <a:pt x="2189" y="1030"/>
                  </a:lnTo>
                  <a:lnTo>
                    <a:pt x="2192" y="1060"/>
                  </a:lnTo>
                  <a:lnTo>
                    <a:pt x="2193" y="1097"/>
                  </a:lnTo>
                  <a:lnTo>
                    <a:pt x="2192" y="1131"/>
                  </a:lnTo>
                  <a:lnTo>
                    <a:pt x="2188" y="1166"/>
                  </a:lnTo>
                  <a:lnTo>
                    <a:pt x="2184" y="1200"/>
                  </a:lnTo>
                  <a:lnTo>
                    <a:pt x="2189" y="1176"/>
                  </a:lnTo>
                  <a:lnTo>
                    <a:pt x="2195" y="1151"/>
                  </a:lnTo>
                  <a:lnTo>
                    <a:pt x="2199" y="1127"/>
                  </a:lnTo>
                  <a:lnTo>
                    <a:pt x="2202" y="1101"/>
                  </a:lnTo>
                  <a:lnTo>
                    <a:pt x="2204" y="1075"/>
                  </a:lnTo>
                  <a:lnTo>
                    <a:pt x="2207" y="1048"/>
                  </a:lnTo>
                  <a:lnTo>
                    <a:pt x="2207" y="1022"/>
                  </a:lnTo>
                  <a:lnTo>
                    <a:pt x="2207" y="994"/>
                  </a:lnTo>
                  <a:lnTo>
                    <a:pt x="2204" y="965"/>
                  </a:lnTo>
                  <a:lnTo>
                    <a:pt x="2201" y="935"/>
                  </a:lnTo>
                  <a:lnTo>
                    <a:pt x="2198" y="906"/>
                  </a:lnTo>
                  <a:lnTo>
                    <a:pt x="2195" y="877"/>
                  </a:lnTo>
                  <a:lnTo>
                    <a:pt x="2192" y="848"/>
                  </a:lnTo>
                  <a:lnTo>
                    <a:pt x="2187" y="819"/>
                  </a:lnTo>
                  <a:lnTo>
                    <a:pt x="2183" y="791"/>
                  </a:lnTo>
                  <a:lnTo>
                    <a:pt x="2178" y="762"/>
                  </a:lnTo>
                  <a:lnTo>
                    <a:pt x="2174" y="745"/>
                  </a:lnTo>
                  <a:lnTo>
                    <a:pt x="2171" y="726"/>
                  </a:lnTo>
                  <a:lnTo>
                    <a:pt x="2167" y="705"/>
                  </a:lnTo>
                  <a:lnTo>
                    <a:pt x="2162" y="683"/>
                  </a:lnTo>
                  <a:lnTo>
                    <a:pt x="2156" y="659"/>
                  </a:lnTo>
                  <a:lnTo>
                    <a:pt x="2151" y="635"/>
                  </a:lnTo>
                  <a:lnTo>
                    <a:pt x="2145" y="608"/>
                  </a:lnTo>
                  <a:lnTo>
                    <a:pt x="2139" y="580"/>
                  </a:lnTo>
                  <a:lnTo>
                    <a:pt x="2129" y="540"/>
                  </a:lnTo>
                  <a:lnTo>
                    <a:pt x="2121" y="503"/>
                  </a:lnTo>
                  <a:lnTo>
                    <a:pt x="2113" y="467"/>
                  </a:lnTo>
                  <a:lnTo>
                    <a:pt x="2107" y="434"/>
                  </a:lnTo>
                  <a:lnTo>
                    <a:pt x="2102" y="403"/>
                  </a:lnTo>
                  <a:lnTo>
                    <a:pt x="2097" y="375"/>
                  </a:lnTo>
                  <a:lnTo>
                    <a:pt x="2093" y="348"/>
                  </a:lnTo>
                  <a:lnTo>
                    <a:pt x="2090" y="325"/>
                  </a:lnTo>
                  <a:lnTo>
                    <a:pt x="2088" y="289"/>
                  </a:lnTo>
                  <a:lnTo>
                    <a:pt x="2087" y="252"/>
                  </a:lnTo>
                  <a:lnTo>
                    <a:pt x="2085" y="215"/>
                  </a:lnTo>
                  <a:lnTo>
                    <a:pt x="2087" y="177"/>
                  </a:lnTo>
                  <a:lnTo>
                    <a:pt x="2088" y="139"/>
                  </a:lnTo>
                  <a:lnTo>
                    <a:pt x="2091" y="101"/>
                  </a:lnTo>
                  <a:lnTo>
                    <a:pt x="2095" y="61"/>
                  </a:lnTo>
                  <a:lnTo>
                    <a:pt x="2100" y="21"/>
                  </a:lnTo>
                  <a:lnTo>
                    <a:pt x="2075" y="0"/>
                  </a:lnTo>
                  <a:lnTo>
                    <a:pt x="1096" y="1208"/>
                  </a:lnTo>
                  <a:lnTo>
                    <a:pt x="1093" y="1190"/>
                  </a:lnTo>
                  <a:lnTo>
                    <a:pt x="1089" y="1171"/>
                  </a:lnTo>
                  <a:lnTo>
                    <a:pt x="1085" y="1151"/>
                  </a:lnTo>
                  <a:lnTo>
                    <a:pt x="1079" y="1132"/>
                  </a:lnTo>
                  <a:lnTo>
                    <a:pt x="1073" y="1113"/>
                  </a:lnTo>
                  <a:lnTo>
                    <a:pt x="1065" y="1093"/>
                  </a:lnTo>
                  <a:lnTo>
                    <a:pt x="1058" y="1075"/>
                  </a:lnTo>
                  <a:lnTo>
                    <a:pt x="1048" y="1056"/>
                  </a:lnTo>
                  <a:lnTo>
                    <a:pt x="1040" y="1038"/>
                  </a:lnTo>
                  <a:lnTo>
                    <a:pt x="1029" y="1019"/>
                  </a:lnTo>
                  <a:lnTo>
                    <a:pt x="1018" y="1001"/>
                  </a:lnTo>
                  <a:lnTo>
                    <a:pt x="1006" y="983"/>
                  </a:lnTo>
                  <a:lnTo>
                    <a:pt x="995" y="966"/>
                  </a:lnTo>
                  <a:lnTo>
                    <a:pt x="982" y="949"/>
                  </a:lnTo>
                  <a:lnTo>
                    <a:pt x="968" y="932"/>
                  </a:lnTo>
                  <a:lnTo>
                    <a:pt x="954" y="914"/>
                  </a:lnTo>
                  <a:lnTo>
                    <a:pt x="939" y="898"/>
                  </a:lnTo>
                  <a:lnTo>
                    <a:pt x="924" y="882"/>
                  </a:lnTo>
                  <a:lnTo>
                    <a:pt x="909" y="867"/>
                  </a:lnTo>
                  <a:lnTo>
                    <a:pt x="893" y="852"/>
                  </a:lnTo>
                  <a:lnTo>
                    <a:pt x="876" y="837"/>
                  </a:lnTo>
                  <a:lnTo>
                    <a:pt x="859" y="823"/>
                  </a:lnTo>
                  <a:lnTo>
                    <a:pt x="841" y="810"/>
                  </a:lnTo>
                  <a:lnTo>
                    <a:pt x="824" y="797"/>
                  </a:lnTo>
                  <a:lnTo>
                    <a:pt x="806" y="785"/>
                  </a:lnTo>
                  <a:lnTo>
                    <a:pt x="788" y="773"/>
                  </a:lnTo>
                  <a:lnTo>
                    <a:pt x="770" y="762"/>
                  </a:lnTo>
                  <a:lnTo>
                    <a:pt x="750" y="751"/>
                  </a:lnTo>
                  <a:lnTo>
                    <a:pt x="731" y="742"/>
                  </a:lnTo>
                  <a:lnTo>
                    <a:pt x="712" y="732"/>
                  </a:lnTo>
                  <a:lnTo>
                    <a:pt x="692" y="724"/>
                  </a:lnTo>
                  <a:lnTo>
                    <a:pt x="672" y="716"/>
                  </a:lnTo>
                  <a:lnTo>
                    <a:pt x="647" y="708"/>
                  </a:lnTo>
                  <a:lnTo>
                    <a:pt x="622" y="700"/>
                  </a:lnTo>
                  <a:lnTo>
                    <a:pt x="597" y="694"/>
                  </a:lnTo>
                  <a:lnTo>
                    <a:pt x="571" y="689"/>
                  </a:lnTo>
                  <a:lnTo>
                    <a:pt x="546" y="685"/>
                  </a:lnTo>
                  <a:lnTo>
                    <a:pt x="521" y="683"/>
                  </a:lnTo>
                  <a:lnTo>
                    <a:pt x="495" y="682"/>
                  </a:lnTo>
                  <a:lnTo>
                    <a:pt x="471" y="681"/>
                  </a:lnTo>
                  <a:lnTo>
                    <a:pt x="446" y="682"/>
                  </a:lnTo>
                  <a:lnTo>
                    <a:pt x="421" y="684"/>
                  </a:lnTo>
                  <a:lnTo>
                    <a:pt x="397" y="687"/>
                  </a:lnTo>
                  <a:lnTo>
                    <a:pt x="373" y="691"/>
                  </a:lnTo>
                  <a:lnTo>
                    <a:pt x="350" y="697"/>
                  </a:lnTo>
                  <a:lnTo>
                    <a:pt x="326" y="703"/>
                  </a:lnTo>
                  <a:lnTo>
                    <a:pt x="303" y="711"/>
                  </a:lnTo>
                  <a:lnTo>
                    <a:pt x="281" y="719"/>
                  </a:lnTo>
                  <a:lnTo>
                    <a:pt x="260" y="729"/>
                  </a:lnTo>
                  <a:lnTo>
                    <a:pt x="238" y="740"/>
                  </a:lnTo>
                  <a:lnTo>
                    <a:pt x="218" y="751"/>
                  </a:lnTo>
                  <a:lnTo>
                    <a:pt x="197" y="763"/>
                  </a:lnTo>
                  <a:lnTo>
                    <a:pt x="178" y="777"/>
                  </a:lnTo>
                  <a:lnTo>
                    <a:pt x="160" y="791"/>
                  </a:lnTo>
                  <a:lnTo>
                    <a:pt x="142" y="806"/>
                  </a:lnTo>
                  <a:lnTo>
                    <a:pt x="126" y="822"/>
                  </a:lnTo>
                  <a:lnTo>
                    <a:pt x="108" y="839"/>
                  </a:lnTo>
                  <a:lnTo>
                    <a:pt x="93" y="858"/>
                  </a:lnTo>
                  <a:lnTo>
                    <a:pt x="80" y="876"/>
                  </a:lnTo>
                  <a:lnTo>
                    <a:pt x="66" y="895"/>
                  </a:lnTo>
                  <a:lnTo>
                    <a:pt x="54" y="915"/>
                  </a:lnTo>
                  <a:lnTo>
                    <a:pt x="42" y="937"/>
                  </a:lnTo>
                  <a:lnTo>
                    <a:pt x="32" y="958"/>
                  </a:lnTo>
                  <a:lnTo>
                    <a:pt x="23" y="981"/>
                  </a:lnTo>
                  <a:lnTo>
                    <a:pt x="15" y="1003"/>
                  </a:lnTo>
                  <a:lnTo>
                    <a:pt x="9" y="1027"/>
                  </a:lnTo>
                  <a:lnTo>
                    <a:pt x="5" y="1049"/>
                  </a:lnTo>
                  <a:lnTo>
                    <a:pt x="0" y="1072"/>
                  </a:lnTo>
                  <a:lnTo>
                    <a:pt x="5" y="1060"/>
                  </a:lnTo>
                  <a:lnTo>
                    <a:pt x="9" y="1047"/>
                  </a:lnTo>
                  <a:lnTo>
                    <a:pt x="17" y="1025"/>
                  </a:lnTo>
                  <a:lnTo>
                    <a:pt x="28" y="1002"/>
                  </a:lnTo>
                  <a:lnTo>
                    <a:pt x="39" y="982"/>
                  </a:lnTo>
                  <a:lnTo>
                    <a:pt x="52" y="962"/>
                  </a:lnTo>
                  <a:lnTo>
                    <a:pt x="65" y="942"/>
                  </a:lnTo>
                  <a:lnTo>
                    <a:pt x="80" y="923"/>
                  </a:lnTo>
                  <a:lnTo>
                    <a:pt x="95" y="906"/>
                  </a:lnTo>
                  <a:lnTo>
                    <a:pt x="111" y="889"/>
                  </a:lnTo>
                  <a:lnTo>
                    <a:pt x="128" y="873"/>
                  </a:lnTo>
                  <a:lnTo>
                    <a:pt x="145" y="858"/>
                  </a:lnTo>
                  <a:lnTo>
                    <a:pt x="164" y="843"/>
                  </a:lnTo>
                  <a:lnTo>
                    <a:pt x="183" y="830"/>
                  </a:lnTo>
                  <a:lnTo>
                    <a:pt x="203" y="817"/>
                  </a:lnTo>
                  <a:lnTo>
                    <a:pt x="223" y="805"/>
                  </a:lnTo>
                  <a:lnTo>
                    <a:pt x="245" y="795"/>
                  </a:lnTo>
                  <a:lnTo>
                    <a:pt x="267" y="786"/>
                  </a:lnTo>
                  <a:lnTo>
                    <a:pt x="288" y="777"/>
                  </a:lnTo>
                  <a:lnTo>
                    <a:pt x="312" y="770"/>
                  </a:lnTo>
                  <a:lnTo>
                    <a:pt x="335" y="763"/>
                  </a:lnTo>
                  <a:lnTo>
                    <a:pt x="358" y="758"/>
                  </a:lnTo>
                  <a:lnTo>
                    <a:pt x="383" y="754"/>
                  </a:lnTo>
                  <a:lnTo>
                    <a:pt x="406" y="750"/>
                  </a:lnTo>
                  <a:lnTo>
                    <a:pt x="431" y="748"/>
                  </a:lnTo>
                  <a:lnTo>
                    <a:pt x="457" y="747"/>
                  </a:lnTo>
                  <a:lnTo>
                    <a:pt x="481" y="747"/>
                  </a:lnTo>
                  <a:lnTo>
                    <a:pt x="506" y="749"/>
                  </a:lnTo>
                  <a:lnTo>
                    <a:pt x="532" y="751"/>
                  </a:lnTo>
                  <a:lnTo>
                    <a:pt x="556" y="755"/>
                  </a:lnTo>
                  <a:lnTo>
                    <a:pt x="582" y="760"/>
                  </a:lnTo>
                  <a:lnTo>
                    <a:pt x="608" y="766"/>
                  </a:lnTo>
                  <a:lnTo>
                    <a:pt x="632" y="774"/>
                  </a:lnTo>
                  <a:lnTo>
                    <a:pt x="658" y="783"/>
                  </a:lnTo>
                  <a:close/>
                </a:path>
              </a:pathLst>
            </a:custGeom>
            <a:solidFill>
              <a:srgbClr val="F2D1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303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1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2"/>
          <p:cNvSpPr txBox="1">
            <a:spLocks/>
          </p:cNvSpPr>
          <p:nvPr/>
        </p:nvSpPr>
        <p:spPr>
          <a:xfrm>
            <a:off x="395536" y="1916832"/>
            <a:ext cx="7560840" cy="252028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72000" tIns="45720" rIns="72000" bIns="45720" rtlCol="0" anchor="ctr">
            <a:noAutofit/>
          </a:bodyPr>
          <a:lstStyle/>
          <a:p>
            <a:pPr algn="ctr" latinLnBrk="0">
              <a:defRPr/>
            </a:pPr>
            <a:r>
              <a:rPr lang="ko-KR" altLang="en-US" sz="46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동녘B" pitchFamily="18" charset="-127"/>
                <a:ea typeface="HY동녘B" pitchFamily="18" charset="-127"/>
              </a:rPr>
              <a:t>음악교육의 내용 및 방법</a:t>
            </a:r>
            <a:endParaRPr lang="en-US" altLang="ko-KR" sz="46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5" name="모서리가 둥근 사각형 설명선 4"/>
          <p:cNvSpPr/>
          <p:nvPr/>
        </p:nvSpPr>
        <p:spPr>
          <a:xfrm>
            <a:off x="467544" y="692696"/>
            <a:ext cx="3168352" cy="864096"/>
          </a:xfrm>
          <a:prstGeom prst="wedgeRoundRectCallout">
            <a:avLst>
              <a:gd name="adj1" fmla="val -23617"/>
              <a:gd name="adj2" fmla="val 66909"/>
              <a:gd name="adj3" fmla="val 16667"/>
            </a:avLst>
          </a:prstGeom>
          <a:solidFill>
            <a:srgbClr val="46154B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Chapter 4</a:t>
            </a:r>
            <a:endParaRPr lang="ko-KR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물결 1"/>
          <p:cNvSpPr/>
          <p:nvPr/>
        </p:nvSpPr>
        <p:spPr>
          <a:xfrm>
            <a:off x="1591389" y="764704"/>
            <a:ext cx="5976664" cy="936104"/>
          </a:xfrm>
          <a:prstGeom prst="wave">
            <a:avLst/>
          </a:prstGeom>
          <a:solidFill>
            <a:srgbClr val="444488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Contents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1873796" y="2348880"/>
            <a:ext cx="5400600" cy="2880320"/>
            <a:chOff x="1547664" y="1772816"/>
            <a:chExt cx="6048672" cy="2567999"/>
          </a:xfrm>
          <a:solidFill>
            <a:schemeClr val="bg2">
              <a:lumMod val="50000"/>
            </a:schemeClr>
          </a:solidFill>
          <a:effectLst>
            <a:outerShdw dist="63500" dir="2700000" algn="ctr" rotWithShape="0">
              <a:schemeClr val="bg1"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" name="모서리가 둥근 직사각형 8"/>
            <p:cNvSpPr/>
            <p:nvPr/>
          </p:nvSpPr>
          <p:spPr>
            <a:xfrm>
              <a:off x="1547664" y="1772816"/>
              <a:ext cx="6048672" cy="52181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hilly" dir="t">
                <a:rot lat="0" lon="0" rev="42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684000" rtlCol="0" anchor="ctr"/>
            <a:lstStyle/>
            <a:p>
              <a:r>
                <a:rPr lang="en-US" altLang="ko-KR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1. </a:t>
              </a:r>
              <a:r>
                <a:rPr lang="ko-KR" alt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듣기 및 음악감상</a:t>
              </a: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547664" y="2460485"/>
              <a:ext cx="6048672" cy="52181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hilly" dir="t">
                <a:rot lat="0" lon="0" rev="42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684000" rtlCol="0" anchor="ctr"/>
            <a:lstStyle/>
            <a:p>
              <a:r>
                <a:rPr lang="en-US" altLang="ko-KR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2. </a:t>
              </a:r>
              <a:r>
                <a:rPr lang="ko-KR" alt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노래 부르기</a:t>
              </a: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1547664" y="3136952"/>
              <a:ext cx="6048672" cy="52181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hilly" dir="t">
                <a:rot lat="0" lon="0" rev="42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684000" rtlCol="0" anchor="ctr"/>
            <a:lstStyle/>
            <a:p>
              <a:r>
                <a:rPr lang="en-US" altLang="ko-KR" sz="2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3. </a:t>
              </a:r>
              <a:r>
                <a:rPr lang="ko-KR" altLang="en-US" sz="2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악기연주</a:t>
              </a:r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1547664" y="3819003"/>
              <a:ext cx="6048672" cy="52181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hilly" dir="t">
                <a:rot lat="0" lon="0" rev="42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684000" rtlCol="0" anchor="ctr"/>
            <a:lstStyle/>
            <a:p>
              <a:r>
                <a:rPr lang="en-US" altLang="ko-KR" sz="2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4. </a:t>
              </a:r>
              <a:r>
                <a:rPr lang="ko-KR" altLang="en-US" sz="2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즉흥연주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67544" y="29048"/>
            <a:ext cx="8568952" cy="726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3. </a:t>
            </a:r>
            <a:r>
              <a:rPr lang="ko-KR" alt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악기연주</a:t>
            </a:r>
          </a:p>
        </p:txBody>
      </p:sp>
      <p:sp>
        <p:nvSpPr>
          <p:cNvPr id="8" name="대각선 방향의 모서리가 둥근 사각형 7"/>
          <p:cNvSpPr/>
          <p:nvPr/>
        </p:nvSpPr>
        <p:spPr>
          <a:xfrm>
            <a:off x="791580" y="1349535"/>
            <a:ext cx="7920880" cy="1431297"/>
          </a:xfrm>
          <a:prstGeom prst="round2DiagRect">
            <a:avLst>
              <a:gd name="adj1" fmla="val 49276"/>
              <a:gd name="adj2" fmla="val 0"/>
            </a:avLst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악기 활동은 유아에게 리듬감을 느끼게 해주는 음악활동이다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또한 합주를 통해 사회성을 기를 수 있으며 연주를 통해 성취감을 맛보기도 한다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9" name="양쪽 모서리가 둥근 사각형 8"/>
          <p:cNvSpPr/>
          <p:nvPr/>
        </p:nvSpPr>
        <p:spPr>
          <a:xfrm>
            <a:off x="611560" y="2852936"/>
            <a:ext cx="7920880" cy="1431297"/>
          </a:xfrm>
          <a:prstGeom prst="round2Same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유아의 악기 연주가 간혹 유아들의 즐거움을 반영하는 활동이 아닌 성인들을 만족시키기 위한 또는 보여주기 위한 활동으로 전락해서는 안 된다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67544" y="29048"/>
            <a:ext cx="8568952" cy="726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3. </a:t>
            </a:r>
            <a:r>
              <a:rPr lang="ko-KR" alt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악기연주</a:t>
            </a:r>
          </a:p>
        </p:txBody>
      </p:sp>
      <p:sp>
        <p:nvSpPr>
          <p:cNvPr id="6" name="대각선 방향의 모서리가 둥근 사각형 5"/>
          <p:cNvSpPr/>
          <p:nvPr/>
        </p:nvSpPr>
        <p:spPr>
          <a:xfrm>
            <a:off x="971600" y="1797200"/>
            <a:ext cx="7200800" cy="792088"/>
          </a:xfrm>
          <a:prstGeom prst="round2DiagRect">
            <a:avLst>
              <a:gd name="adj1" fmla="val 44637"/>
              <a:gd name="adj2" fmla="val 0"/>
            </a:avLst>
          </a:prstGeom>
          <a:solidFill>
            <a:srgbClr val="A18A8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n-ea"/>
              </a:rPr>
              <a:t>딸랑이를</a:t>
            </a:r>
            <a:r>
              <a:rPr lang="ko-KR" altLang="en-US" sz="2000" dirty="0" smtClean="0">
                <a:latin typeface="+mn-ea"/>
              </a:rPr>
              <a:t> 흔들 수 있다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7" name="세로 텍스트 개체 틀 2"/>
          <p:cNvSpPr txBox="1">
            <a:spLocks/>
          </p:cNvSpPr>
          <p:nvPr/>
        </p:nvSpPr>
        <p:spPr>
          <a:xfrm>
            <a:off x="807477" y="1259446"/>
            <a:ext cx="2108339" cy="345786"/>
          </a:xfrm>
          <a:prstGeom prst="roundRect">
            <a:avLst/>
          </a:prstGeom>
          <a:solidFill>
            <a:srgbClr val="2F5F75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spcAft>
                <a:spcPts val="1200"/>
              </a:spcAft>
              <a:defRPr/>
            </a:pPr>
            <a:r>
              <a:rPr lang="en-US" altLang="ko-K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(1) 0~1</a:t>
            </a:r>
            <a:r>
              <a:rPr lang="ko-KR" altLang="en-US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세</a:t>
            </a:r>
          </a:p>
        </p:txBody>
      </p:sp>
      <p:sp>
        <p:nvSpPr>
          <p:cNvPr id="10" name="세로 텍스트 개체 틀 2"/>
          <p:cNvSpPr txBox="1">
            <a:spLocks/>
          </p:cNvSpPr>
          <p:nvPr/>
        </p:nvSpPr>
        <p:spPr>
          <a:xfrm>
            <a:off x="449960" y="763222"/>
            <a:ext cx="3834008" cy="421718"/>
          </a:xfrm>
          <a:prstGeom prst="roundRect">
            <a:avLst>
              <a:gd name="adj" fmla="val 50000"/>
            </a:avLst>
          </a:prstGeom>
          <a:solidFill>
            <a:srgbClr val="65467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180000" tIns="72000" rIns="180000" anchor="ctr"/>
          <a:lstStyle/>
          <a:p>
            <a:pPr marL="252000" indent="-180000">
              <a:spcAft>
                <a:spcPts val="1200"/>
              </a:spcAft>
              <a:defRPr/>
            </a:pPr>
            <a:r>
              <a:rPr lang="en-US" altLang="ko-KR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1) </a:t>
            </a:r>
            <a:r>
              <a:rPr lang="ko-KR" altLang="en-US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연령별악기다루기 </a:t>
            </a:r>
          </a:p>
        </p:txBody>
      </p:sp>
      <p:sp>
        <p:nvSpPr>
          <p:cNvPr id="11" name="대각선 방향의 모서리가 둥근 사각형 10"/>
          <p:cNvSpPr/>
          <p:nvPr/>
        </p:nvSpPr>
        <p:spPr>
          <a:xfrm>
            <a:off x="971600" y="2776736"/>
            <a:ext cx="7200800" cy="1468735"/>
          </a:xfrm>
          <a:prstGeom prst="round2DiagRect">
            <a:avLst>
              <a:gd name="adj1" fmla="val 44637"/>
              <a:gd name="adj2" fmla="val 0"/>
            </a:avLst>
          </a:prstGeom>
          <a:solidFill>
            <a:srgbClr val="8B7067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소리를 만드는 특별한 사물을 찾아 간단한 리듬악기뿐만 아니라 냄비뚜껑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그릇 등의 생활용품을 두드려 소리 내는 것을 좋아한다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2" name="대각선 방향의 모서리가 둥근 사각형 11"/>
          <p:cNvSpPr/>
          <p:nvPr/>
        </p:nvSpPr>
        <p:spPr>
          <a:xfrm>
            <a:off x="971600" y="4451970"/>
            <a:ext cx="7200800" cy="1161653"/>
          </a:xfrm>
          <a:prstGeom prst="round2DiagRect">
            <a:avLst>
              <a:gd name="adj1" fmla="val 44637"/>
              <a:gd name="adj2" fmla="val 0"/>
            </a:avLst>
          </a:prstGeom>
          <a:solidFill>
            <a:srgbClr val="6D5A5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음악적으로 소리 내기 위해 리듬악기를 연주하지만 박자가 정확하지는 않다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pic>
        <p:nvPicPr>
          <p:cNvPr id="13" name="Picture 28" descr="C:\Documents and Settings\mypc\Local Settings\Temporary Internet Files\Content.IE5\TXBALXAU\MC9001008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97152"/>
            <a:ext cx="740605" cy="1357297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67544" y="29048"/>
            <a:ext cx="8568952" cy="726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3. </a:t>
            </a:r>
            <a:r>
              <a:rPr lang="ko-KR" alt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악기연주</a:t>
            </a:r>
          </a:p>
        </p:txBody>
      </p:sp>
      <p:sp>
        <p:nvSpPr>
          <p:cNvPr id="7" name="세로 텍스트 개체 틀 2"/>
          <p:cNvSpPr txBox="1">
            <a:spLocks/>
          </p:cNvSpPr>
          <p:nvPr/>
        </p:nvSpPr>
        <p:spPr>
          <a:xfrm>
            <a:off x="807477" y="1259446"/>
            <a:ext cx="1748299" cy="345786"/>
          </a:xfrm>
          <a:prstGeom prst="roundRect">
            <a:avLst/>
          </a:prstGeom>
          <a:solidFill>
            <a:srgbClr val="2F5F75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spcAft>
                <a:spcPts val="1200"/>
              </a:spcAft>
              <a:defRPr/>
            </a:pPr>
            <a:r>
              <a:rPr lang="en-US" altLang="ko-K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(2) 2</a:t>
            </a:r>
            <a:r>
              <a:rPr lang="ko-KR" altLang="en-US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세</a:t>
            </a:r>
          </a:p>
        </p:txBody>
      </p:sp>
      <p:sp>
        <p:nvSpPr>
          <p:cNvPr id="10" name="세로 텍스트 개체 틀 2"/>
          <p:cNvSpPr txBox="1">
            <a:spLocks/>
          </p:cNvSpPr>
          <p:nvPr/>
        </p:nvSpPr>
        <p:spPr>
          <a:xfrm>
            <a:off x="449960" y="763222"/>
            <a:ext cx="1817784" cy="421718"/>
          </a:xfrm>
          <a:prstGeom prst="roundRect">
            <a:avLst>
              <a:gd name="adj" fmla="val 50000"/>
            </a:avLst>
          </a:prstGeom>
          <a:solidFill>
            <a:srgbClr val="65467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180000" tIns="72000" rIns="180000" anchor="ctr"/>
          <a:lstStyle/>
          <a:p>
            <a:pPr marL="252000" indent="-180000">
              <a:spcAft>
                <a:spcPts val="1200"/>
              </a:spcAft>
              <a:defRPr/>
            </a:pPr>
            <a:r>
              <a:rPr lang="en-US" altLang="ko-KR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1) </a:t>
            </a:r>
            <a:r>
              <a:rPr lang="ko-KR" altLang="en-US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발달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727001" y="1773959"/>
            <a:ext cx="7704856" cy="58273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간단한 리듬악기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핸드 드럼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리듬 막대 등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들을 연주한다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727001" y="2497678"/>
            <a:ext cx="7704856" cy="58273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악기 소리를 탐색한다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807477" y="3363226"/>
            <a:ext cx="7704856" cy="582731"/>
          </a:xfrm>
          <a:prstGeom prst="roundRect">
            <a:avLst/>
          </a:prstGeom>
          <a:solidFill>
            <a:srgbClr val="64709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건반악기의 건반들을 무작위로 치며 소리 낸다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27001" y="4262733"/>
            <a:ext cx="7704856" cy="58273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음악의 박자에 맞추어 손뼉을 치거나 악기를 연주하려고 한다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727001" y="5162240"/>
            <a:ext cx="7704856" cy="95322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악기에 대한 흥미가 증가하여 장난감 실로폰이나 탬버린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마라카스</a:t>
            </a:r>
            <a:r>
              <a:rPr lang="ko-KR" altLang="en-US" sz="2000" dirty="0" smtClean="0">
                <a:latin typeface="+mn-ea"/>
              </a:rPr>
              <a:t> 등의 악기 소리 듣기를 즐긴다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67544" y="29048"/>
            <a:ext cx="8568952" cy="726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3. </a:t>
            </a:r>
            <a:r>
              <a:rPr lang="ko-KR" alt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악기연주</a:t>
            </a:r>
          </a:p>
        </p:txBody>
      </p:sp>
      <p:sp>
        <p:nvSpPr>
          <p:cNvPr id="7" name="세로 텍스트 개체 틀 2"/>
          <p:cNvSpPr txBox="1">
            <a:spLocks/>
          </p:cNvSpPr>
          <p:nvPr/>
        </p:nvSpPr>
        <p:spPr>
          <a:xfrm>
            <a:off x="827584" y="1082264"/>
            <a:ext cx="1748299" cy="345786"/>
          </a:xfrm>
          <a:prstGeom prst="roundRect">
            <a:avLst/>
          </a:prstGeom>
          <a:solidFill>
            <a:srgbClr val="2F5F75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spcAft>
                <a:spcPts val="1200"/>
              </a:spcAft>
              <a:defRPr/>
            </a:pPr>
            <a:r>
              <a:rPr lang="en-US" altLang="ko-K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(3) 3</a:t>
            </a:r>
            <a:r>
              <a:rPr lang="ko-KR" altLang="en-US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세</a:t>
            </a:r>
          </a:p>
        </p:txBody>
      </p:sp>
      <p:sp>
        <p:nvSpPr>
          <p:cNvPr id="6" name="대각선 방향의 모서리가 잘린 사각형 5"/>
          <p:cNvSpPr/>
          <p:nvPr/>
        </p:nvSpPr>
        <p:spPr>
          <a:xfrm>
            <a:off x="923975" y="1845967"/>
            <a:ext cx="7301383" cy="1150985"/>
          </a:xfrm>
          <a:prstGeom prst="snip2DiagRect">
            <a:avLst/>
          </a:prstGeom>
          <a:solidFill>
            <a:srgbClr val="5F8EB5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근육의 </a:t>
            </a:r>
            <a:r>
              <a:rPr lang="ko-KR" altLang="en-US" sz="2000" dirty="0" err="1" smtClean="0">
                <a:latin typeface="+mn-ea"/>
              </a:rPr>
              <a:t>협응이</a:t>
            </a:r>
            <a:r>
              <a:rPr lang="ko-KR" altLang="en-US" sz="2000" dirty="0" smtClean="0">
                <a:latin typeface="+mn-ea"/>
              </a:rPr>
              <a:t> 가능하게 되어 우드블록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탬버린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샌드블록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귀로 등의 악기를 연주한다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1" name="대각선 방향의 모서리가 잘린 사각형 10"/>
          <p:cNvSpPr/>
          <p:nvPr/>
        </p:nvSpPr>
        <p:spPr>
          <a:xfrm>
            <a:off x="923975" y="3212977"/>
            <a:ext cx="7301383" cy="792087"/>
          </a:xfrm>
          <a:prstGeom prst="snip2Diag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박자에 따라 리듬악기를 사용할 수 있다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2" name="대각선 방향의 모서리가 잘린 사각형 11"/>
          <p:cNvSpPr/>
          <p:nvPr/>
        </p:nvSpPr>
        <p:spPr>
          <a:xfrm>
            <a:off x="923975" y="4221088"/>
            <a:ext cx="7301383" cy="1224136"/>
          </a:xfrm>
          <a:prstGeom prst="snip2Diag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리듬악기나 주변의 물건을 이용하여 리듬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강약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고저를 표현하는 것이 가능하다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67544" y="29048"/>
            <a:ext cx="8568952" cy="726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3. </a:t>
            </a:r>
            <a:r>
              <a:rPr lang="ko-KR" alt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악기연주</a:t>
            </a:r>
          </a:p>
        </p:txBody>
      </p:sp>
      <p:sp>
        <p:nvSpPr>
          <p:cNvPr id="7" name="세로 텍스트 개체 틀 2"/>
          <p:cNvSpPr txBox="1">
            <a:spLocks/>
          </p:cNvSpPr>
          <p:nvPr/>
        </p:nvSpPr>
        <p:spPr>
          <a:xfrm>
            <a:off x="755576" y="740530"/>
            <a:ext cx="1748299" cy="696512"/>
          </a:xfrm>
          <a:prstGeom prst="roundRect">
            <a:avLst/>
          </a:prstGeom>
          <a:solidFill>
            <a:srgbClr val="2F5F75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spcAft>
                <a:spcPts val="1200"/>
              </a:spcAft>
              <a:defRPr/>
            </a:pPr>
            <a:r>
              <a:rPr lang="en-US" altLang="ko-K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(4) 4</a:t>
            </a:r>
            <a:r>
              <a:rPr lang="ko-KR" altLang="en-US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세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414586" y="1748434"/>
            <a:ext cx="8352928" cy="753223"/>
          </a:xfrm>
          <a:prstGeom prst="rect">
            <a:avLst/>
          </a:prstGeom>
          <a:solidFill>
            <a:srgbClr val="54966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1900" dirty="0" smtClean="0">
                <a:latin typeface="+mn-ea"/>
              </a:rPr>
              <a:t>악기를 연주하면서 박자</a:t>
            </a:r>
            <a:r>
              <a:rPr lang="en-US" altLang="ko-KR" sz="1900" dirty="0" smtClean="0">
                <a:latin typeface="+mn-ea"/>
              </a:rPr>
              <a:t>, </a:t>
            </a:r>
            <a:r>
              <a:rPr lang="ko-KR" altLang="en-US" sz="1900" dirty="0" smtClean="0">
                <a:latin typeface="+mn-ea"/>
              </a:rPr>
              <a:t>빠르기</a:t>
            </a:r>
            <a:r>
              <a:rPr lang="en-US" altLang="ko-KR" sz="1900" dirty="0" smtClean="0">
                <a:latin typeface="+mn-ea"/>
              </a:rPr>
              <a:t>, </a:t>
            </a:r>
            <a:r>
              <a:rPr lang="ko-KR" altLang="en-US" sz="1900" dirty="0" smtClean="0">
                <a:latin typeface="+mn-ea"/>
              </a:rPr>
              <a:t>음높이 등을 비교적 정확히 인식할 수 있다</a:t>
            </a:r>
            <a:r>
              <a:rPr lang="en-US" altLang="ko-KR" sz="1900" dirty="0" smtClean="0">
                <a:latin typeface="+mn-ea"/>
              </a:rPr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414586" y="2600759"/>
            <a:ext cx="8352928" cy="459646"/>
          </a:xfrm>
          <a:prstGeom prst="rect">
            <a:avLst/>
          </a:prstGeom>
          <a:solidFill>
            <a:srgbClr val="36603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1900" dirty="0" smtClean="0">
                <a:latin typeface="+mn-ea"/>
              </a:rPr>
              <a:t>리듬악기로 패턴을 탐색한다</a:t>
            </a:r>
            <a:r>
              <a:rPr lang="en-US" altLang="ko-KR" sz="1900" dirty="0" smtClean="0">
                <a:latin typeface="+mn-ea"/>
              </a:rPr>
              <a:t>.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14586" y="3158467"/>
            <a:ext cx="8352928" cy="1045758"/>
          </a:xfrm>
          <a:prstGeom prst="rect">
            <a:avLst/>
          </a:prstGeom>
          <a:solidFill>
            <a:srgbClr val="54966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1900" dirty="0" smtClean="0">
                <a:latin typeface="+mn-ea"/>
              </a:rPr>
              <a:t>기본 박 및 리듬에 대한 흥미가 강하고 간단한 리듬패턴은 모방이 가능하다</a:t>
            </a:r>
            <a:r>
              <a:rPr lang="en-US" altLang="ko-KR" sz="1900" dirty="0" smtClean="0">
                <a:latin typeface="+mn-ea"/>
              </a:rPr>
              <a:t>.(</a:t>
            </a:r>
            <a:r>
              <a:rPr lang="ko-KR" altLang="en-US" sz="1900" dirty="0" smtClean="0">
                <a:latin typeface="+mn-ea"/>
              </a:rPr>
              <a:t>예</a:t>
            </a:r>
            <a:r>
              <a:rPr lang="en-US" altLang="ko-KR" sz="1900" dirty="0" smtClean="0">
                <a:latin typeface="+mn-ea"/>
              </a:rPr>
              <a:t>: </a:t>
            </a:r>
            <a:r>
              <a:rPr lang="ko-KR" altLang="en-US" sz="1900" dirty="0" smtClean="0">
                <a:latin typeface="+mn-ea"/>
              </a:rPr>
              <a:t>교사가♩♩♪♪♩ 리듬을 쳐주면 유아들이 악기로 따라서 해 볼 수 있음</a:t>
            </a:r>
            <a:r>
              <a:rPr lang="en-US" altLang="ko-KR" sz="1900" dirty="0" smtClean="0">
                <a:latin typeface="+mn-ea"/>
              </a:rPr>
              <a:t>)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414586" y="4303327"/>
            <a:ext cx="8352928" cy="1050621"/>
          </a:xfrm>
          <a:prstGeom prst="rect">
            <a:avLst/>
          </a:prstGeom>
          <a:solidFill>
            <a:srgbClr val="36603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1900" dirty="0" smtClean="0">
                <a:latin typeface="+mn-ea"/>
              </a:rPr>
              <a:t>악기를 가지고 느낌이나 생각을 표현할 수 있다</a:t>
            </a:r>
            <a:r>
              <a:rPr lang="en-US" altLang="ko-KR" sz="1900" dirty="0" smtClean="0">
                <a:latin typeface="+mn-ea"/>
              </a:rPr>
              <a:t>.</a:t>
            </a:r>
          </a:p>
          <a:p>
            <a:pPr marL="216000" indent="-216000" latinLnBrk="0"/>
            <a:r>
              <a:rPr lang="en-US" altLang="ko-KR" sz="1900" dirty="0" smtClean="0">
                <a:latin typeface="+mn-ea"/>
              </a:rPr>
              <a:t>  (</a:t>
            </a:r>
            <a:r>
              <a:rPr lang="ko-KR" altLang="en-US" sz="1900" dirty="0" smtClean="0">
                <a:latin typeface="+mn-ea"/>
              </a:rPr>
              <a:t>예</a:t>
            </a:r>
            <a:r>
              <a:rPr lang="en-US" altLang="ko-KR" sz="1900" dirty="0" smtClean="0">
                <a:latin typeface="+mn-ea"/>
              </a:rPr>
              <a:t>: </a:t>
            </a:r>
            <a:r>
              <a:rPr lang="ko-KR" altLang="en-US" sz="1900" dirty="0" smtClean="0">
                <a:latin typeface="+mn-ea"/>
              </a:rPr>
              <a:t>화났을 때 북 세게 치기</a:t>
            </a:r>
            <a:r>
              <a:rPr lang="en-US" altLang="ko-KR" sz="1900" dirty="0" smtClean="0">
                <a:latin typeface="+mn-ea"/>
              </a:rPr>
              <a:t>, </a:t>
            </a:r>
            <a:r>
              <a:rPr lang="ko-KR" altLang="en-US" sz="1900" dirty="0" smtClean="0">
                <a:latin typeface="+mn-ea"/>
              </a:rPr>
              <a:t>살금살금 걸어가는 것을 표현할 때 작게 연주하기 등</a:t>
            </a:r>
            <a:r>
              <a:rPr lang="en-US" altLang="ko-KR" sz="1900" dirty="0" smtClean="0">
                <a:latin typeface="+mn-ea"/>
              </a:rPr>
              <a:t>)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60300" y="5589240"/>
            <a:ext cx="8352928" cy="459646"/>
          </a:xfrm>
          <a:prstGeom prst="rect">
            <a:avLst/>
          </a:prstGeom>
          <a:solidFill>
            <a:srgbClr val="36603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1900" dirty="0" smtClean="0">
                <a:latin typeface="+mn-ea"/>
              </a:rPr>
              <a:t>악기연주를 하면서 세기</a:t>
            </a:r>
            <a:r>
              <a:rPr lang="en-US" altLang="ko-KR" sz="1900" dirty="0" smtClean="0">
                <a:latin typeface="+mn-ea"/>
              </a:rPr>
              <a:t>, </a:t>
            </a:r>
            <a:r>
              <a:rPr lang="ko-KR" altLang="en-US" sz="1900" dirty="0" smtClean="0">
                <a:latin typeface="+mn-ea"/>
              </a:rPr>
              <a:t>음높이 등을 반영할 수 있다</a:t>
            </a:r>
            <a:r>
              <a:rPr lang="en-US" altLang="ko-KR" sz="1900" dirty="0" smtClean="0">
                <a:latin typeface="+mn-ea"/>
              </a:rPr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67544" y="29048"/>
            <a:ext cx="8568952" cy="726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3. </a:t>
            </a:r>
            <a:r>
              <a:rPr lang="ko-KR" alt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악기연주</a:t>
            </a:r>
          </a:p>
        </p:txBody>
      </p:sp>
      <p:sp>
        <p:nvSpPr>
          <p:cNvPr id="7" name="세로 텍스트 개체 틀 2"/>
          <p:cNvSpPr txBox="1">
            <a:spLocks/>
          </p:cNvSpPr>
          <p:nvPr/>
        </p:nvSpPr>
        <p:spPr>
          <a:xfrm>
            <a:off x="807477" y="1259446"/>
            <a:ext cx="1748299" cy="345786"/>
          </a:xfrm>
          <a:prstGeom prst="roundRect">
            <a:avLst/>
          </a:prstGeom>
          <a:solidFill>
            <a:srgbClr val="2F5F75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spcAft>
                <a:spcPts val="1200"/>
              </a:spcAft>
              <a:defRPr/>
            </a:pPr>
            <a:r>
              <a:rPr lang="en-US" altLang="ko-K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(5) 5</a:t>
            </a:r>
            <a:r>
              <a:rPr lang="ko-KR" altLang="en-US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세</a:t>
            </a:r>
          </a:p>
        </p:txBody>
      </p:sp>
      <p:sp>
        <p:nvSpPr>
          <p:cNvPr id="10" name="세로 텍스트 개체 틀 2"/>
          <p:cNvSpPr txBox="1">
            <a:spLocks/>
          </p:cNvSpPr>
          <p:nvPr/>
        </p:nvSpPr>
        <p:spPr>
          <a:xfrm>
            <a:off x="449960" y="763222"/>
            <a:ext cx="1817784" cy="421718"/>
          </a:xfrm>
          <a:prstGeom prst="roundRect">
            <a:avLst>
              <a:gd name="adj" fmla="val 50000"/>
            </a:avLst>
          </a:prstGeom>
          <a:solidFill>
            <a:srgbClr val="65467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180000" tIns="72000" rIns="180000" anchor="ctr"/>
          <a:lstStyle/>
          <a:p>
            <a:pPr marL="252000" indent="-180000">
              <a:spcAft>
                <a:spcPts val="1200"/>
              </a:spcAft>
              <a:defRPr/>
            </a:pPr>
            <a:r>
              <a:rPr lang="en-US" altLang="ko-KR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1) </a:t>
            </a:r>
            <a:r>
              <a:rPr lang="ko-KR" altLang="en-US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발달</a:t>
            </a:r>
          </a:p>
        </p:txBody>
      </p:sp>
      <p:sp>
        <p:nvSpPr>
          <p:cNvPr id="11" name="대각선 방향의 모서리가 둥근 사각형 10"/>
          <p:cNvSpPr/>
          <p:nvPr/>
        </p:nvSpPr>
        <p:spPr>
          <a:xfrm>
            <a:off x="727001" y="1773959"/>
            <a:ext cx="7704856" cy="582731"/>
          </a:xfrm>
          <a:prstGeom prst="round2DiagRect">
            <a:avLst/>
          </a:prstGeom>
          <a:solidFill>
            <a:schemeClr val="accent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대부분의 리듬악기들을 연주할 수 있다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2" name="대각선 방향의 모서리가 둥근 사각형 11"/>
          <p:cNvSpPr/>
          <p:nvPr/>
        </p:nvSpPr>
        <p:spPr>
          <a:xfrm>
            <a:off x="727001" y="2492896"/>
            <a:ext cx="7704856" cy="582731"/>
          </a:xfrm>
          <a:prstGeom prst="round2Diag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n-ea"/>
              </a:rPr>
              <a:t>핑거</a:t>
            </a:r>
            <a:r>
              <a:rPr lang="ko-KR" altLang="en-US" sz="2000" dirty="0" smtClean="0">
                <a:latin typeface="+mn-ea"/>
              </a:rPr>
              <a:t> 심벌즈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트라이앵글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키보드 등을 연주할 수 있다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7" name="대각선 방향의 모서리가 둥근 사각형 16"/>
          <p:cNvSpPr/>
          <p:nvPr/>
        </p:nvSpPr>
        <p:spPr>
          <a:xfrm>
            <a:off x="727001" y="3212976"/>
            <a:ext cx="7704856" cy="582731"/>
          </a:xfrm>
          <a:prstGeom prst="round2DiagRect">
            <a:avLst/>
          </a:prstGeom>
          <a:solidFill>
            <a:schemeClr val="accent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단순한 가락을 연주할 수 있다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727001" y="3933056"/>
            <a:ext cx="7704856" cy="582731"/>
          </a:xfrm>
          <a:prstGeom prst="round2Diag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노래와 </a:t>
            </a:r>
            <a:r>
              <a:rPr lang="ko-KR" altLang="en-US" sz="2000" dirty="0" err="1" smtClean="0">
                <a:latin typeface="+mn-ea"/>
              </a:rPr>
              <a:t>찬트에</a:t>
            </a:r>
            <a:r>
              <a:rPr lang="ko-KR" altLang="en-US" sz="2000" dirty="0" smtClean="0">
                <a:latin typeface="+mn-ea"/>
              </a:rPr>
              <a:t> 맞게 </a:t>
            </a:r>
            <a:r>
              <a:rPr lang="ko-KR" altLang="en-US" sz="2000" dirty="0" err="1" smtClean="0">
                <a:latin typeface="+mn-ea"/>
              </a:rPr>
              <a:t>리드믹하게</a:t>
            </a:r>
            <a:r>
              <a:rPr lang="ko-KR" altLang="en-US" sz="2000" dirty="0" smtClean="0">
                <a:latin typeface="+mn-ea"/>
              </a:rPr>
              <a:t> 몸을 움직일 수 있다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19" name="대각선 방향의 모서리가 둥근 사각형 18"/>
          <p:cNvSpPr/>
          <p:nvPr/>
        </p:nvSpPr>
        <p:spPr>
          <a:xfrm>
            <a:off x="727001" y="4653136"/>
            <a:ext cx="7704856" cy="792088"/>
          </a:xfrm>
          <a:prstGeom prst="round2DiagRect">
            <a:avLst/>
          </a:prstGeom>
          <a:solidFill>
            <a:schemeClr val="accent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대부분의 리듬악기를 연주할 수 있게 되며 리듬패턴을 만들기 시작한다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  <p:sp>
        <p:nvSpPr>
          <p:cNvPr id="20" name="대각선 방향의 모서리가 둥근 사각형 19"/>
          <p:cNvSpPr/>
          <p:nvPr/>
        </p:nvSpPr>
        <p:spPr>
          <a:xfrm>
            <a:off x="727001" y="5589240"/>
            <a:ext cx="7704856" cy="792088"/>
          </a:xfrm>
          <a:prstGeom prst="round2Diag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음의 고저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장단 등과 같은 음악의 구성 요소를 시각적인 부호와 연결하기 시작한다</a:t>
            </a:r>
            <a:r>
              <a:rPr lang="en-US" altLang="ko-KR" sz="2000" dirty="0" smtClean="0">
                <a:latin typeface="+mn-ea"/>
              </a:rPr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67544" y="29048"/>
            <a:ext cx="8568952" cy="726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3. </a:t>
            </a:r>
            <a:r>
              <a:rPr lang="ko-KR" alt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  <a:cs typeface="+mj-cs"/>
              </a:rPr>
              <a:t>악기연주</a:t>
            </a:r>
          </a:p>
        </p:txBody>
      </p:sp>
      <p:sp>
        <p:nvSpPr>
          <p:cNvPr id="7" name="세로 텍스트 개체 틀 2"/>
          <p:cNvSpPr txBox="1">
            <a:spLocks/>
          </p:cNvSpPr>
          <p:nvPr/>
        </p:nvSpPr>
        <p:spPr>
          <a:xfrm>
            <a:off x="807477" y="1259446"/>
            <a:ext cx="3980547" cy="345786"/>
          </a:xfrm>
          <a:prstGeom prst="roundRect">
            <a:avLst/>
          </a:prstGeom>
          <a:solidFill>
            <a:srgbClr val="2F5F75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spcAft>
                <a:spcPts val="1200"/>
              </a:spcAft>
              <a:defRPr/>
            </a:pPr>
            <a:r>
              <a:rPr lang="en-US" altLang="ko-K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</a:t>
            </a:r>
            <a:r>
              <a:rPr lang="en-US" altLang="ko-KR" sz="2400" b="1" kern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) </a:t>
            </a:r>
            <a:r>
              <a:rPr lang="ko-KR" altLang="en-US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생활용품악기 만들기</a:t>
            </a:r>
          </a:p>
        </p:txBody>
      </p:sp>
      <p:sp>
        <p:nvSpPr>
          <p:cNvPr id="10" name="세로 텍스트 개체 틀 2"/>
          <p:cNvSpPr txBox="1">
            <a:spLocks/>
          </p:cNvSpPr>
          <p:nvPr/>
        </p:nvSpPr>
        <p:spPr>
          <a:xfrm>
            <a:off x="449960" y="763222"/>
            <a:ext cx="1817784" cy="421718"/>
          </a:xfrm>
          <a:prstGeom prst="roundRect">
            <a:avLst>
              <a:gd name="adj" fmla="val 50000"/>
            </a:avLst>
          </a:prstGeom>
          <a:solidFill>
            <a:srgbClr val="65467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180000" tIns="72000" rIns="180000" anchor="ctr"/>
          <a:lstStyle/>
          <a:p>
            <a:pPr marL="252000" indent="-180000">
              <a:spcAft>
                <a:spcPts val="1200"/>
              </a:spcAft>
              <a:defRPr/>
            </a:pPr>
            <a:r>
              <a:rPr lang="en-US" altLang="ko-KR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2) </a:t>
            </a:r>
            <a:r>
              <a:rPr lang="ko-KR" altLang="en-US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B" pitchFamily="18" charset="-127"/>
                <a:ea typeface="HY수평선B" pitchFamily="18" charset="-127"/>
              </a:rPr>
              <a:t>내용</a:t>
            </a: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gray">
          <a:xfrm>
            <a:off x="797103" y="1700808"/>
            <a:ext cx="7488833" cy="720080"/>
          </a:xfrm>
          <a:prstGeom prst="roundRect">
            <a:avLst/>
          </a:prstGeom>
          <a:solidFill>
            <a:schemeClr val="accent2">
              <a:alpha val="70000"/>
            </a:schemeClr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square" lIns="108000" rIns="108000" anchor="ctr"/>
          <a:lstStyle/>
          <a:p>
            <a:pPr marL="216000" indent="-216000" latinLnBrk="0"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1900" dirty="0" smtClean="0">
                <a:solidFill>
                  <a:schemeClr val="bg1"/>
                </a:solidFill>
                <a:latin typeface="+mn-ea"/>
              </a:rPr>
              <a:t>유아들이 언제든지 자신만의 악기를 만들어 보도록 주변의 자연물이나 생활용품 등의 재료를 준비해 두는 것이 좋다</a:t>
            </a:r>
            <a:r>
              <a:rPr lang="en-US" altLang="ko-KR" sz="1900" dirty="0" smtClean="0">
                <a:solidFill>
                  <a:schemeClr val="bg1"/>
                </a:solidFill>
                <a:latin typeface="+mn-ea"/>
              </a:rPr>
              <a:t>.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653088" y="2519184"/>
          <a:ext cx="7848872" cy="1813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1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2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자연물</a:t>
                      </a:r>
                      <a:endParaRPr lang="ko-KR" altLang="en-US" sz="1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솔방울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돌멩이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모래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각종 </a:t>
                      </a:r>
                      <a:r>
                        <a:rPr lang="ko-KR" altLang="en-US" sz="1900" b="0" dirty="0" err="1" smtClean="0">
                          <a:latin typeface="+mn-ea"/>
                          <a:ea typeface="+mn-ea"/>
                        </a:rPr>
                        <a:t>씨앗류</a:t>
                      </a:r>
                      <a:r>
                        <a:rPr lang="en-US" altLang="ko-KR" sz="19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b="0" dirty="0" err="1" smtClean="0">
                          <a:latin typeface="+mn-ea"/>
                          <a:ea typeface="+mn-ea"/>
                        </a:rPr>
                        <a:t>조개껍데기류</a:t>
                      </a:r>
                      <a:r>
                        <a:rPr lang="ko-KR" altLang="en-US" sz="1900" b="0" dirty="0" smtClean="0">
                          <a:latin typeface="+mn-ea"/>
                          <a:ea typeface="+mn-ea"/>
                        </a:rPr>
                        <a:t> 등</a:t>
                      </a:r>
                      <a:endParaRPr lang="ko-KR" altLang="en-US" sz="19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76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</a:pPr>
                      <a:r>
                        <a:rPr lang="ko-KR" altLang="en-US" sz="1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곡식류</a:t>
                      </a:r>
                      <a:endParaRPr lang="ko-KR" altLang="en-US" sz="1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쌀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콩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옥수수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수수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마카로니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err="1" smtClean="0">
                          <a:latin typeface="+mn-ea"/>
                          <a:ea typeface="+mn-ea"/>
                        </a:rPr>
                        <a:t>푸실리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 등</a:t>
                      </a:r>
                      <a:endParaRPr lang="ko-KR" altLang="en-US" sz="1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527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</a:pPr>
                      <a:r>
                        <a:rPr lang="ko-KR" altLang="en-US" sz="1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생활용품</a:t>
                      </a:r>
                      <a:endParaRPr lang="ko-KR" altLang="en-US" sz="1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체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고무호스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err="1" smtClean="0">
                          <a:latin typeface="+mn-ea"/>
                          <a:ea typeface="+mn-ea"/>
                        </a:rPr>
                        <a:t>분유통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캔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김발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나무주걱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나무젓가락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냄비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집게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방울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구슬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쟁반 등</a:t>
                      </a:r>
                      <a:endParaRPr lang="ko-KR" altLang="en-US" sz="1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76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</a:pPr>
                      <a:r>
                        <a:rPr lang="ko-KR" altLang="en-US" sz="19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폐품</a:t>
                      </a:r>
                      <a:endParaRPr lang="ko-KR" altLang="en-US" sz="19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dirty="0" err="1" smtClean="0">
                          <a:latin typeface="+mn-ea"/>
                          <a:ea typeface="+mn-ea"/>
                        </a:rPr>
                        <a:t>우유갑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err="1" smtClean="0">
                          <a:latin typeface="+mn-ea"/>
                          <a:ea typeface="+mn-ea"/>
                        </a:rPr>
                        <a:t>요구르트통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페트병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각종 </a:t>
                      </a:r>
                      <a:r>
                        <a:rPr lang="ko-KR" altLang="en-US" sz="1900" dirty="0" err="1" smtClean="0">
                          <a:latin typeface="+mn-ea"/>
                          <a:ea typeface="+mn-ea"/>
                        </a:rPr>
                        <a:t>상자류</a:t>
                      </a:r>
                      <a:r>
                        <a:rPr lang="en-US" altLang="ko-KR" sz="1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900" dirty="0" err="1" smtClean="0">
                          <a:latin typeface="+mn-ea"/>
                          <a:ea typeface="+mn-ea"/>
                        </a:rPr>
                        <a:t>화장품통</a:t>
                      </a:r>
                      <a:r>
                        <a:rPr lang="ko-KR" altLang="en-US" sz="1900" dirty="0" smtClean="0">
                          <a:latin typeface="+mn-ea"/>
                          <a:ea typeface="+mn-ea"/>
                        </a:rPr>
                        <a:t> 등</a:t>
                      </a:r>
                      <a:endParaRPr lang="ko-KR" altLang="en-US" sz="1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>
            <a:off x="611560" y="4509120"/>
            <a:ext cx="7750333" cy="2086491"/>
            <a:chOff x="500633" y="4509120"/>
            <a:chExt cx="7750333" cy="2086491"/>
          </a:xfrm>
        </p:grpSpPr>
        <p:pic>
          <p:nvPicPr>
            <p:cNvPr id="11" name="_x76739200" descr="EMB00000ce4466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3608" y="4509120"/>
              <a:ext cx="1783332" cy="133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</p:pic>
        <p:pic>
          <p:nvPicPr>
            <p:cNvPr id="4097" name="_x81279184" descr="EMB00000ce446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43722" y="4509120"/>
              <a:ext cx="1923793" cy="1344166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</p:pic>
        <p:pic>
          <p:nvPicPr>
            <p:cNvPr id="4099" name="_x81278784" descr="EMB00000ce4466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67339" y="4509120"/>
              <a:ext cx="1756661" cy="1317497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</p:pic>
        <p:sp>
          <p:nvSpPr>
            <p:cNvPr id="12" name="직사각형 11"/>
            <p:cNvSpPr/>
            <p:nvPr/>
          </p:nvSpPr>
          <p:spPr>
            <a:xfrm>
              <a:off x="500633" y="5949280"/>
              <a:ext cx="28777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dirty="0" err="1" smtClean="0">
                  <a:solidFill>
                    <a:schemeClr val="bg1"/>
                  </a:solidFill>
                </a:rPr>
                <a:t>과자통을</a:t>
              </a:r>
              <a:r>
                <a:rPr lang="ko-KR" altLang="en-US" dirty="0" smtClean="0">
                  <a:solidFill>
                    <a:schemeClr val="bg1"/>
                  </a:solidFill>
                </a:rPr>
                <a:t> 이용한 </a:t>
              </a:r>
              <a:r>
                <a:rPr lang="ko-KR" altLang="en-US" dirty="0" err="1" smtClean="0">
                  <a:solidFill>
                    <a:schemeClr val="bg1"/>
                  </a:solidFill>
                </a:rPr>
                <a:t>레인스틱</a:t>
              </a:r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538483" y="5949280"/>
              <a:ext cx="19543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dirty="0" smtClean="0">
                  <a:solidFill>
                    <a:schemeClr val="bg1"/>
                  </a:solidFill>
                </a:rPr>
                <a:t>깡통을 이용한 북</a:t>
              </a:r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5834920" y="5949280"/>
              <a:ext cx="24160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dirty="0" err="1" smtClean="0">
                  <a:solidFill>
                    <a:schemeClr val="bg1"/>
                  </a:solidFill>
                </a:rPr>
                <a:t>요구르트통을</a:t>
              </a:r>
              <a:r>
                <a:rPr lang="ko-KR" altLang="en-US" dirty="0" smtClean="0">
                  <a:solidFill>
                    <a:schemeClr val="bg1"/>
                  </a:solidFill>
                </a:rPr>
                <a:t> 이용한 </a:t>
              </a:r>
              <a:endParaRPr lang="en-US" altLang="ko-KR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ko-KR" altLang="en-US" dirty="0" err="1" smtClean="0">
                  <a:solidFill>
                    <a:schemeClr val="bg1"/>
                  </a:solidFill>
                </a:rPr>
                <a:t>딸랑이</a:t>
              </a:r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theme/theme1.xml><?xml version="1.0" encoding="utf-8"?>
<a:theme xmlns:a="http://schemas.openxmlformats.org/drawingml/2006/main" name="디자인 사용자 지정">
  <a:themeElements>
    <a:clrScheme name="최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6D98BB"/>
      </a:accent2>
      <a:accent3>
        <a:srgbClr val="5BA36C"/>
      </a:accent3>
      <a:accent4>
        <a:srgbClr val="5175AF"/>
      </a:accent4>
      <a:accent5>
        <a:srgbClr val="A47093"/>
      </a:accent5>
      <a:accent6>
        <a:srgbClr val="8E736A"/>
      </a:accent6>
      <a:hlink>
        <a:srgbClr val="B88472"/>
      </a:hlink>
      <a:folHlink>
        <a:srgbClr val="6B56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슬라이스">
  <a:themeElements>
    <a:clrScheme name="슬라이스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슬라이스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슬라이스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6879</TotalTime>
  <Words>469</Words>
  <Application>Microsoft Office PowerPoint</Application>
  <PresentationFormat>화면 슬라이드 쇼(4:3)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21" baseType="lpstr">
      <vt:lpstr>HY동녘B</vt:lpstr>
      <vt:lpstr>HY수평선B</vt:lpstr>
      <vt:lpstr>HY중고딕</vt:lpstr>
      <vt:lpstr>HY태백B</vt:lpstr>
      <vt:lpstr>맑은 고딕</vt:lpstr>
      <vt:lpstr>휴먼엑스포</vt:lpstr>
      <vt:lpstr>Arial</vt:lpstr>
      <vt:lpstr>Century Gothic</vt:lpstr>
      <vt:lpstr>Wingdings</vt:lpstr>
      <vt:lpstr>Wingdings 3</vt:lpstr>
      <vt:lpstr>디자인 사용자 지정</vt:lpstr>
      <vt:lpstr>슬라이스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Owner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System</dc:creator>
  <cp:lastModifiedBy>김 성신</cp:lastModifiedBy>
  <cp:revision>2225</cp:revision>
  <dcterms:created xsi:type="dcterms:W3CDTF">2015-01-02T13:06:35Z</dcterms:created>
  <dcterms:modified xsi:type="dcterms:W3CDTF">2019-06-11T13:33:48Z</dcterms:modified>
</cp:coreProperties>
</file>