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7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69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50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3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6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2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3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9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7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0417-C17B-4A73-80EF-DE5D6F98C4A7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CE9E-CFD4-4F5E-A918-6AA1EF85F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0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양초만들기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나만의 양초를 만드세요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바다이야</a:t>
            </a:r>
            <a:r>
              <a:rPr lang="ko-KR" altLang="en-US" dirty="0"/>
              <a:t>기</a:t>
            </a:r>
          </a:p>
        </p:txBody>
      </p:sp>
    </p:spTree>
    <p:extLst>
      <p:ext uri="{BB962C8B-B14F-4D97-AF65-F5344CB8AC3E}">
        <p14:creationId xmlns:p14="http://schemas.microsoft.com/office/powerpoint/2010/main" val="23646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재료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200" dirty="0" smtClean="0"/>
              <a:t>양초 용기</a:t>
            </a:r>
            <a:endParaRPr lang="en-US" altLang="ko-KR" sz="2200" dirty="0" smtClean="0"/>
          </a:p>
          <a:p>
            <a:r>
              <a:rPr lang="ko-KR" altLang="en-US" sz="2200" dirty="0" err="1" smtClean="0"/>
              <a:t>젤왁스</a:t>
            </a:r>
            <a:endParaRPr lang="en-US" altLang="ko-KR" sz="2200" dirty="0" smtClean="0"/>
          </a:p>
          <a:p>
            <a:r>
              <a:rPr lang="ko-KR" altLang="en-US" sz="2200" dirty="0" smtClean="0"/>
              <a:t>전기오븐</a:t>
            </a:r>
            <a:endParaRPr lang="en-US" altLang="ko-KR" sz="2200" dirty="0" smtClean="0"/>
          </a:p>
          <a:p>
            <a:r>
              <a:rPr lang="ko-KR" altLang="en-US" sz="2200" dirty="0" smtClean="0"/>
              <a:t>심지 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칼라스톤</a:t>
            </a:r>
            <a:endParaRPr lang="en-US" altLang="ko-KR" sz="2200" dirty="0" smtClean="0"/>
          </a:p>
          <a:p>
            <a:r>
              <a:rPr lang="ko-KR" altLang="en-US" sz="2200" dirty="0" smtClean="0"/>
              <a:t>향수</a:t>
            </a:r>
            <a:endParaRPr lang="en-US" altLang="ko-KR" sz="2200" dirty="0" smtClean="0"/>
          </a:p>
          <a:p>
            <a:r>
              <a:rPr lang="ko-KR" altLang="en-US" sz="2200" dirty="0" err="1" smtClean="0"/>
              <a:t>그외</a:t>
            </a:r>
            <a:r>
              <a:rPr lang="ko-KR" altLang="en-US" sz="2200" dirty="0" smtClean="0"/>
              <a:t> 장식 내용물 </a:t>
            </a:r>
            <a:r>
              <a:rPr lang="en-US" altLang="ko-KR" sz="2200" dirty="0" smtClean="0"/>
              <a:t>/ </a:t>
            </a:r>
            <a:r>
              <a:rPr lang="ko-KR" altLang="en-US" sz="2200" dirty="0" smtClean="0"/>
              <a:t>모래 장식용기성품</a:t>
            </a:r>
            <a:endParaRPr lang="en-US" altLang="ko-KR" sz="2200" dirty="0" smtClean="0"/>
          </a:p>
          <a:p>
            <a:r>
              <a:rPr lang="en-US" altLang="ko-KR" sz="2200" dirty="0" smtClean="0"/>
              <a:t>1</a:t>
            </a:r>
            <a:r>
              <a:rPr lang="ko-KR" altLang="en-US" sz="2200" dirty="0" smtClean="0"/>
              <a:t>인당 </a:t>
            </a:r>
            <a:r>
              <a:rPr lang="en-US" altLang="ko-KR" sz="2200" dirty="0" smtClean="0"/>
              <a:t>2</a:t>
            </a:r>
            <a:r>
              <a:rPr lang="ko-KR" altLang="en-US" sz="2200" dirty="0" smtClean="0"/>
              <a:t>개 이상 제작</a:t>
            </a:r>
            <a:endParaRPr lang="en-US" altLang="ko-KR" sz="2200" dirty="0" smtClean="0"/>
          </a:p>
          <a:p>
            <a:r>
              <a:rPr lang="ko-KR" altLang="en-US" sz="2200" dirty="0" smtClean="0"/>
              <a:t>제작시간 </a:t>
            </a:r>
            <a:r>
              <a:rPr lang="en-US" altLang="ko-KR" sz="2200" dirty="0" smtClean="0"/>
              <a:t>2</a:t>
            </a:r>
            <a:r>
              <a:rPr lang="ko-KR" altLang="en-US" sz="2200" dirty="0" smtClean="0"/>
              <a:t>시간 기간 금주 마무리</a:t>
            </a:r>
            <a:endParaRPr lang="en-US" altLang="ko-KR" sz="2200" dirty="0" smtClean="0"/>
          </a:p>
          <a:p>
            <a:r>
              <a:rPr lang="ko-KR" altLang="en-US" dirty="0" err="1" smtClean="0"/>
              <a:t>어린이집에서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행사때</a:t>
            </a:r>
            <a:r>
              <a:rPr lang="ko-KR" altLang="en-US" dirty="0" smtClean="0"/>
              <a:t> 부모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학생 합동교육으로 실시 효과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8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재료 분석</a:t>
            </a:r>
            <a:endParaRPr lang="ko-KR" altLang="en-US" sz="2000" dirty="0"/>
          </a:p>
        </p:txBody>
      </p:sp>
      <p:pic>
        <p:nvPicPr>
          <p:cNvPr id="4098" name="Picture 2" descr="C:\Documents and Settings\Administrator\My Documents\My Pictures\양초만들기\2_0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070"/>
            <a:ext cx="8064896" cy="63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젤왁스</a:t>
            </a:r>
            <a:r>
              <a:rPr lang="ko-KR" altLang="en-US" sz="2000" dirty="0" smtClean="0"/>
              <a:t> 녹이기 </a:t>
            </a:r>
            <a:r>
              <a:rPr lang="en-US" altLang="ko-KR" sz="2000" dirty="0" smtClean="0"/>
              <a:t>/ 100</a:t>
            </a:r>
            <a:r>
              <a:rPr lang="ko-KR" altLang="en-US" sz="2000" dirty="0" smtClean="0"/>
              <a:t>도 정도 </a:t>
            </a:r>
            <a:endParaRPr lang="ko-KR" altLang="en-US" sz="2000" dirty="0"/>
          </a:p>
        </p:txBody>
      </p:sp>
      <p:pic>
        <p:nvPicPr>
          <p:cNvPr id="3074" name="Picture 2" descr="C:\Documents and Settings\Administrator\My Documents\My Pictures\양초만들기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9" y="620688"/>
            <a:ext cx="8450633" cy="60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재료</a:t>
            </a:r>
            <a:endParaRPr lang="ko-KR" altLang="en-US" sz="2000" dirty="0"/>
          </a:p>
        </p:txBody>
      </p:sp>
      <p:pic>
        <p:nvPicPr>
          <p:cNvPr id="5122" name="Picture 2" descr="C:\Documents and Settings\Administrator\My Documents\My Pictures\양초만들기\1DSC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9" y="1009041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istrator\My Documents\My Pictures\양초만들기\1DSC_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40" y="36658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istrator\My Documents\My Pictures\양초만들기\1DSC_0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istrator\My Documents\My Pictures\양초만들기\DSC_0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481064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istrator\My Documents\My Pictures\양초만들기\DSC_03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38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istrator\My Documents\My Pictures\양초만들기\DSC_07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4" y="441892"/>
            <a:ext cx="2875884" cy="28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심지 고정</a:t>
            </a:r>
            <a:endParaRPr lang="ko-KR" altLang="en-US" sz="2000" dirty="0"/>
          </a:p>
        </p:txBody>
      </p:sp>
      <p:pic>
        <p:nvPicPr>
          <p:cNvPr id="6146" name="Picture 2" descr="C:\Documents and Settings\Administrator\My Documents\My Pictures\양초만들기\2_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49103" cy="40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완성품</a:t>
            </a:r>
            <a:endParaRPr lang="ko-KR" altLang="en-US" sz="2000" dirty="0"/>
          </a:p>
        </p:txBody>
      </p:sp>
      <p:pic>
        <p:nvPicPr>
          <p:cNvPr id="8194" name="Picture 2" descr="C:\Documents and Settings\Administrator\My Documents\My Pictures\양초만들기\2DSC_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istrator\My Documents\My Pictures\양초만들기\2_0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461520" cy="30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istrator\My Documents\My Pictures\양초만들기\2_0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6" y="3789040"/>
            <a:ext cx="1969284" cy="27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ko-KR" altLang="en-US" dirty="0" smtClean="0"/>
              <a:t>주의사항</a:t>
            </a:r>
            <a:endParaRPr lang="ko-KR" altLang="en-US" dirty="0"/>
          </a:p>
        </p:txBody>
      </p:sp>
      <p:pic>
        <p:nvPicPr>
          <p:cNvPr id="9218" name="Picture 2" descr="C:\Documents and Settings\Administrator\My Documents\My Pictures\양초만들기\2_0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5" y="923610"/>
            <a:ext cx="8869331" cy="57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54</Words>
  <Application>Microsoft Office PowerPoint</Application>
  <PresentationFormat>화면 슬라이드 쇼(4:3)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양초만들기</vt:lpstr>
      <vt:lpstr>재료</vt:lpstr>
      <vt:lpstr>재료 분석</vt:lpstr>
      <vt:lpstr>젤왁스 녹이기 / 100도 정도 </vt:lpstr>
      <vt:lpstr>재료</vt:lpstr>
      <vt:lpstr>심지 고정</vt:lpstr>
      <vt:lpstr>완성품</vt:lpstr>
      <vt:lpstr>주의사항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양초만들기</dc:title>
  <dc:creator> </dc:creator>
  <cp:lastModifiedBy>USER</cp:lastModifiedBy>
  <cp:revision>8</cp:revision>
  <dcterms:created xsi:type="dcterms:W3CDTF">2013-03-08T02:21:29Z</dcterms:created>
  <dcterms:modified xsi:type="dcterms:W3CDTF">2018-11-27T08:55:58Z</dcterms:modified>
</cp:coreProperties>
</file>