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4" autoAdjust="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044C-1F35-493C-A0C3-09CD68EE3357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255-78AD-417D-A3E1-B620788D23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044C-1F35-493C-A0C3-09CD68EE3357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255-78AD-417D-A3E1-B620788D23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044C-1F35-493C-A0C3-09CD68EE3357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255-78AD-417D-A3E1-B620788D23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044C-1F35-493C-A0C3-09CD68EE3357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255-78AD-417D-A3E1-B620788D23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044C-1F35-493C-A0C3-09CD68EE3357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255-78AD-417D-A3E1-B620788D23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044C-1F35-493C-A0C3-09CD68EE3357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255-78AD-417D-A3E1-B620788D23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044C-1F35-493C-A0C3-09CD68EE3357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255-78AD-417D-A3E1-B620788D23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044C-1F35-493C-A0C3-09CD68EE3357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255-78AD-417D-A3E1-B620788D23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044C-1F35-493C-A0C3-09CD68EE3357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255-78AD-417D-A3E1-B620788D23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044C-1F35-493C-A0C3-09CD68EE3357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E255-78AD-417D-A3E1-B620788D23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044C-1F35-493C-A0C3-09CD68EE3357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DF7E255-78AD-417D-A3E1-B620788D2362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8F044C-1F35-493C-A0C3-09CD68EE3357}" type="datetimeFigureOut">
              <a:rPr lang="ko-KR" altLang="en-US" smtClean="0"/>
              <a:t>2019-01-02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F7E255-78AD-417D-A3E1-B620788D2362}" type="slidenum">
              <a:rPr lang="ko-KR" altLang="en-US" smtClean="0"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2041529"/>
          </a:xfrm>
        </p:spPr>
        <p:txBody>
          <a:bodyPr>
            <a:normAutofit/>
          </a:bodyPr>
          <a:lstStyle/>
          <a:p>
            <a:r>
              <a:rPr lang="ko-KR" altLang="en-US" sz="4800" dirty="0" smtClean="0"/>
              <a:t>  </a:t>
            </a:r>
            <a:r>
              <a:rPr lang="ko-KR" altLang="en-US" sz="4800" dirty="0" err="1" smtClean="0"/>
              <a:t>살롱트리트먼트</a:t>
            </a:r>
            <a:r>
              <a:rPr lang="en-US" altLang="ko-KR" sz="4800" dirty="0" err="1" smtClean="0"/>
              <a:t>ll</a:t>
            </a:r>
            <a:endParaRPr lang="ko-KR" altLang="en-US" sz="4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500298" y="2928934"/>
            <a:ext cx="6400800" cy="1752600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피부유형별 진단</a:t>
            </a:r>
            <a:endParaRPr lang="en-US" altLang="ko-KR" dirty="0" smtClean="0">
              <a:solidFill>
                <a:schemeClr val="tx1"/>
              </a:solidFill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피부유형의 진단 </a:t>
            </a:r>
            <a:r>
              <a:rPr lang="en-US" altLang="ko-KR" sz="4000" b="1" dirty="0" smtClean="0"/>
              <a:t>-</a:t>
            </a:r>
            <a:r>
              <a:rPr lang="ko-KR" altLang="en-US" sz="4000" b="1" dirty="0" smtClean="0"/>
              <a:t>피지분비상</a:t>
            </a:r>
            <a:r>
              <a:rPr lang="ko-KR" altLang="en-US" sz="4000" b="1" dirty="0"/>
              <a:t>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1) </a:t>
            </a:r>
            <a:r>
              <a:rPr lang="ko-KR" altLang="en-US" dirty="0" err="1" smtClean="0"/>
              <a:t>유분부족</a:t>
            </a:r>
            <a:r>
              <a:rPr lang="ko-KR" altLang="en-US" dirty="0" smtClean="0"/>
              <a:t> 건성피부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Alipic</a:t>
            </a:r>
            <a:r>
              <a:rPr lang="en-US" altLang="ko-KR" dirty="0" smtClean="0"/>
              <a:t> Skin)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피지가 부족하다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대개의 경우 모공이 보이지 않음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피부가 거칠고 탄력이 결핍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피부가 매우 </a:t>
            </a:r>
            <a:r>
              <a:rPr lang="ko-KR" altLang="en-US" dirty="0" err="1" smtClean="0"/>
              <a:t>당길것같은</a:t>
            </a:r>
            <a:r>
              <a:rPr lang="ko-KR" altLang="en-US" dirty="0" smtClean="0"/>
              <a:t> 느낌을 준다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잔주름이 많이 보임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피부유형의 </a:t>
            </a:r>
            <a:r>
              <a:rPr lang="ko-KR" altLang="en-US" sz="4000" b="1" smtClean="0"/>
              <a:t>진단 </a:t>
            </a:r>
            <a:r>
              <a:rPr lang="en-US" altLang="ko-KR" sz="4000" b="1" dirty="0" smtClean="0"/>
              <a:t>–</a:t>
            </a:r>
            <a:r>
              <a:rPr lang="ko-KR" altLang="en-US" sz="4000" b="1" dirty="0" smtClean="0"/>
              <a:t>피지분비상태</a:t>
            </a:r>
            <a:endParaRPr lang="ko-KR" altLang="en-US" sz="4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/>
              <a:t>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3)</a:t>
            </a:r>
            <a:r>
              <a:rPr lang="ko-KR" altLang="en-US" dirty="0" smtClean="0"/>
              <a:t>지성피부</a:t>
            </a:r>
            <a:r>
              <a:rPr lang="en-US" altLang="ko-KR" dirty="0" smtClean="0"/>
              <a:t>(Oily skin)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피지의 분비가 왕성하게 작용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모공이 열려있다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피부의 두께가 </a:t>
            </a:r>
            <a:r>
              <a:rPr lang="ko-KR" altLang="en-US" dirty="0" err="1" smtClean="0"/>
              <a:t>두꺼워보임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손으로 만져보면 </a:t>
            </a:r>
            <a:r>
              <a:rPr lang="ko-KR" altLang="en-US" dirty="0" err="1" smtClean="0"/>
              <a:t>유분이</a:t>
            </a:r>
            <a:r>
              <a:rPr lang="ko-KR" altLang="en-US" dirty="0" smtClean="0"/>
              <a:t> 묻어난다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얼굴전체에 </a:t>
            </a:r>
            <a:r>
              <a:rPr lang="ko-KR" altLang="en-US" dirty="0" err="1" smtClean="0"/>
              <a:t>유분기가</a:t>
            </a:r>
            <a:r>
              <a:rPr lang="ko-KR" altLang="en-US" dirty="0" smtClean="0"/>
              <a:t> 번질거림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피부유형의 진단 </a:t>
            </a:r>
            <a:r>
              <a:rPr lang="en-US" altLang="ko-KR" sz="4000" b="1" dirty="0" smtClean="0"/>
              <a:t>–</a:t>
            </a:r>
            <a:r>
              <a:rPr lang="ko-KR" altLang="en-US" sz="4000" b="1" dirty="0" smtClean="0"/>
              <a:t>피지분비상태</a:t>
            </a:r>
            <a:endParaRPr lang="ko-KR" altLang="en-US" sz="4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4)</a:t>
            </a:r>
            <a:r>
              <a:rPr lang="ko-KR" altLang="en-US" dirty="0"/>
              <a:t> </a:t>
            </a:r>
            <a:r>
              <a:rPr lang="ko-KR" altLang="en-US" dirty="0" smtClean="0"/>
              <a:t>지루성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Seborrheic</a:t>
            </a:r>
            <a:r>
              <a:rPr lang="en-US" altLang="ko-KR" dirty="0" smtClean="0"/>
              <a:t> skin)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피부의 결이 매우 우툴두툴하다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err="1" smtClean="0"/>
              <a:t>모공속의</a:t>
            </a:r>
            <a:r>
              <a:rPr lang="ko-KR" altLang="en-US" dirty="0" smtClean="0"/>
              <a:t> 각질화 현상이 매우 빠른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속도로 이루어짐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피지의 양이 매우 많아 누르기만 해도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나옴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-</a:t>
            </a:r>
            <a:r>
              <a:rPr lang="ko-KR" altLang="en-US" dirty="0"/>
              <a:t> </a:t>
            </a:r>
            <a:r>
              <a:rPr lang="ko-KR" altLang="en-US" dirty="0" smtClean="0"/>
              <a:t>화농성 여드름이 약간 보임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매우 </a:t>
            </a:r>
            <a:r>
              <a:rPr lang="ko-KR" altLang="en-US" dirty="0" err="1" smtClean="0"/>
              <a:t>지저분해보이는</a:t>
            </a:r>
            <a:r>
              <a:rPr lang="ko-KR" altLang="en-US" dirty="0" smtClean="0"/>
              <a:t> 피부 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피부유형의 진단 </a:t>
            </a:r>
            <a:r>
              <a:rPr lang="en-US" altLang="ko-KR" sz="4000" b="1" dirty="0" smtClean="0"/>
              <a:t>–</a:t>
            </a:r>
            <a:r>
              <a:rPr lang="ko-KR" altLang="en-US" sz="4000" b="1" dirty="0" smtClean="0"/>
              <a:t>피지분비상태</a:t>
            </a:r>
            <a:endParaRPr lang="ko-KR" altLang="en-US" sz="4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5) </a:t>
            </a:r>
            <a:r>
              <a:rPr lang="ko-KR" altLang="en-US" dirty="0" err="1" smtClean="0"/>
              <a:t>코메도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Comedonal</a:t>
            </a:r>
            <a:r>
              <a:rPr lang="en-US" altLang="ko-KR" dirty="0" smtClean="0"/>
              <a:t> skin)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- </a:t>
            </a:r>
            <a:r>
              <a:rPr lang="ko-KR" altLang="en-US" dirty="0" smtClean="0"/>
              <a:t>피지의 분비물이 끈적거림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- </a:t>
            </a:r>
            <a:r>
              <a:rPr lang="ko-KR" altLang="en-US" dirty="0" smtClean="0"/>
              <a:t>모공이 열려있고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얼굴전체에 분포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- </a:t>
            </a:r>
            <a:r>
              <a:rPr lang="ko-KR" altLang="en-US" dirty="0" smtClean="0"/>
              <a:t>블랙헤드</a:t>
            </a:r>
            <a:r>
              <a:rPr lang="en-US" altLang="ko-KR" dirty="0" smtClean="0"/>
              <a:t>(black head)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- </a:t>
            </a:r>
            <a:r>
              <a:rPr lang="ko-KR" altLang="en-US" dirty="0" smtClean="0"/>
              <a:t>피부조직이 두껍다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- </a:t>
            </a:r>
            <a:r>
              <a:rPr lang="ko-KR" altLang="en-US" dirty="0" smtClean="0"/>
              <a:t>여드름 발진이 더 </a:t>
            </a:r>
            <a:r>
              <a:rPr lang="ko-KR" altLang="en-US" dirty="0" err="1" smtClean="0"/>
              <a:t>생길수</a:t>
            </a:r>
            <a:r>
              <a:rPr lang="ko-KR" altLang="en-US" dirty="0" smtClean="0"/>
              <a:t> 있다</a:t>
            </a:r>
            <a:endParaRPr lang="en-US" altLang="ko-KR" dirty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피부유형의 진단 </a:t>
            </a:r>
            <a:r>
              <a:rPr lang="en-US" altLang="ko-KR" sz="4000" b="1" dirty="0" smtClean="0"/>
              <a:t>–</a:t>
            </a:r>
            <a:r>
              <a:rPr lang="ko-KR" altLang="en-US" sz="4000" b="1" dirty="0" smtClean="0"/>
              <a:t>피지분비상태</a:t>
            </a:r>
            <a:endParaRPr lang="ko-KR" altLang="en-US" sz="4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 </a:t>
            </a:r>
          </a:p>
          <a:p>
            <a:pPr>
              <a:buNone/>
            </a:pPr>
            <a:r>
              <a:rPr lang="en-US" altLang="ko-KR" dirty="0" smtClean="0"/>
              <a:t>    6)</a:t>
            </a:r>
            <a:r>
              <a:rPr lang="ko-KR" altLang="en-US" dirty="0" smtClean="0"/>
              <a:t>여드름피부</a:t>
            </a:r>
            <a:r>
              <a:rPr lang="en-US" altLang="ko-KR" dirty="0" smtClean="0"/>
              <a:t>(Acne skin)</a:t>
            </a: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     - </a:t>
            </a:r>
            <a:r>
              <a:rPr lang="ko-KR" altLang="en-US" dirty="0" err="1" smtClean="0"/>
              <a:t>모공내</a:t>
            </a:r>
            <a:r>
              <a:rPr lang="en-US" altLang="ko-KR" dirty="0" smtClean="0"/>
              <a:t> </a:t>
            </a:r>
            <a:r>
              <a:rPr lang="ko-KR" altLang="en-US" dirty="0" smtClean="0"/>
              <a:t>과잉 각질화 현상이 잦다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Black head, white head,</a:t>
            </a:r>
            <a:r>
              <a:rPr lang="ko-KR" altLang="en-US" dirty="0" smtClean="0"/>
              <a:t>화농성여드름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검붉은 </a:t>
            </a:r>
            <a:r>
              <a:rPr lang="ko-KR" altLang="en-US" dirty="0" err="1" smtClean="0"/>
              <a:t>여드름등이</a:t>
            </a:r>
            <a:r>
              <a:rPr lang="ko-KR" altLang="en-US" dirty="0" smtClean="0"/>
              <a:t> 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매우 </a:t>
            </a:r>
            <a:r>
              <a:rPr lang="ko-KR" altLang="en-US" dirty="0" err="1" smtClean="0"/>
              <a:t>예민해보이고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지저분해보임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얼굴이 붉거나 붉은 </a:t>
            </a:r>
            <a:r>
              <a:rPr lang="ko-KR" altLang="en-US" dirty="0" err="1" smtClean="0"/>
              <a:t>반점등이</a:t>
            </a:r>
            <a:r>
              <a:rPr lang="ko-KR" altLang="en-US" dirty="0" smtClean="0"/>
              <a:t> 나타남</a:t>
            </a:r>
            <a:endParaRPr lang="ko-KR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피부유형의 진단</a:t>
            </a:r>
            <a:r>
              <a:rPr lang="en-US" altLang="ko-KR" sz="4000" b="1" dirty="0" smtClean="0"/>
              <a:t>-</a:t>
            </a:r>
            <a:r>
              <a:rPr lang="ko-KR" altLang="en-US" sz="4000" b="1" dirty="0" smtClean="0"/>
              <a:t>피부 보습상</a:t>
            </a:r>
            <a:r>
              <a:rPr lang="ko-KR" altLang="en-US" sz="4000" b="1" dirty="0"/>
              <a:t>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   : </a:t>
            </a:r>
            <a:r>
              <a:rPr lang="ko-KR" altLang="en-US" dirty="0" smtClean="0"/>
              <a:t>땀과 수분의 증발과 분비량에 대한 관찰</a:t>
            </a:r>
            <a:endParaRPr lang="en-US" altLang="ko-KR" dirty="0" smtClean="0"/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1)</a:t>
            </a:r>
            <a:r>
              <a:rPr lang="ko-KR" altLang="en-US" dirty="0" smtClean="0"/>
              <a:t>표피 수분 부족피부</a:t>
            </a: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      (Superficial </a:t>
            </a:r>
            <a:r>
              <a:rPr lang="en-US" altLang="ko-KR" dirty="0" err="1" smtClean="0"/>
              <a:t>dehydreate</a:t>
            </a:r>
            <a:r>
              <a:rPr lang="en-US" altLang="ko-KR" dirty="0" smtClean="0"/>
              <a:t> skin)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2)</a:t>
            </a:r>
            <a:r>
              <a:rPr lang="ko-KR" altLang="en-US" dirty="0" smtClean="0"/>
              <a:t>진피 수분 부족피부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(Deep </a:t>
            </a:r>
            <a:r>
              <a:rPr lang="en-US" altLang="ko-KR" dirty="0" err="1" smtClean="0"/>
              <a:t>dehydreated</a:t>
            </a:r>
            <a:r>
              <a:rPr lang="en-US" altLang="ko-KR" dirty="0" smtClean="0"/>
              <a:t> skin)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피부유형의 진단</a:t>
            </a:r>
            <a:r>
              <a:rPr lang="en-US" altLang="ko-KR" sz="4000" b="1" dirty="0" smtClean="0"/>
              <a:t>-</a:t>
            </a:r>
            <a:r>
              <a:rPr lang="ko-KR" altLang="en-US" sz="4000" b="1" dirty="0" smtClean="0"/>
              <a:t>피부 보습상태</a:t>
            </a:r>
            <a:endParaRPr lang="ko-KR" altLang="en-US" sz="4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1)</a:t>
            </a:r>
            <a:r>
              <a:rPr lang="ko-KR" altLang="en-US" dirty="0" smtClean="0"/>
              <a:t>표피 수분 부족피부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(Superficial </a:t>
            </a:r>
            <a:r>
              <a:rPr lang="en-US" altLang="ko-KR" dirty="0" err="1" smtClean="0"/>
              <a:t>dehydreate</a:t>
            </a:r>
            <a:r>
              <a:rPr lang="en-US" altLang="ko-KR" dirty="0" smtClean="0"/>
              <a:t> skin)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각질화 현상이 심함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소양감이 심함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피부의 유연성이 부족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얼굴에 잔주름이 많다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- </a:t>
            </a:r>
            <a:r>
              <a:rPr lang="ko-KR" altLang="en-US" dirty="0" smtClean="0"/>
              <a:t>예민해 보임</a:t>
            </a: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피부유형의 진단</a:t>
            </a:r>
            <a:r>
              <a:rPr lang="en-US" altLang="ko-KR" sz="4000" b="1" dirty="0" smtClean="0"/>
              <a:t>-</a:t>
            </a:r>
            <a:r>
              <a:rPr lang="ko-KR" altLang="en-US" sz="4000" b="1" dirty="0" smtClean="0"/>
              <a:t>피부보습상태</a:t>
            </a:r>
            <a:endParaRPr lang="ko-KR" altLang="en-US" sz="4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2) </a:t>
            </a:r>
            <a:r>
              <a:rPr lang="ko-KR" altLang="en-US" dirty="0" smtClean="0"/>
              <a:t>진피 수분 부족피부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(Deep </a:t>
            </a:r>
            <a:r>
              <a:rPr lang="en-US" altLang="ko-KR" dirty="0" err="1" smtClean="0"/>
              <a:t>dehyreated</a:t>
            </a:r>
            <a:r>
              <a:rPr lang="en-US" altLang="ko-KR" dirty="0" smtClean="0"/>
              <a:t> skin)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err="1" smtClean="0"/>
              <a:t>깊은주름이</a:t>
            </a:r>
            <a:r>
              <a:rPr lang="ko-KR" altLang="en-US" dirty="0" smtClean="0"/>
              <a:t> 형성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피부의 근육이 늘어나 탄력성이 없다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얼굴형에 </a:t>
            </a:r>
            <a:r>
              <a:rPr lang="ko-KR" altLang="en-US" dirty="0" err="1" smtClean="0"/>
              <a:t>변화가와서</a:t>
            </a:r>
            <a:r>
              <a:rPr lang="ko-KR" altLang="en-US" dirty="0" smtClean="0"/>
              <a:t> 늘어진 현상이 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보임</a:t>
            </a: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피부유형의 진단</a:t>
            </a:r>
            <a:r>
              <a:rPr lang="en-US" altLang="ko-KR" sz="4000" b="1" dirty="0" smtClean="0"/>
              <a:t>-</a:t>
            </a:r>
            <a:r>
              <a:rPr lang="ko-KR" altLang="en-US" sz="4000" b="1" dirty="0" smtClean="0"/>
              <a:t>혈액순환상</a:t>
            </a:r>
            <a:r>
              <a:rPr lang="ko-KR" altLang="en-US" sz="4000" b="1" dirty="0"/>
              <a:t>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/>
              <a:t>  </a:t>
            </a:r>
            <a:r>
              <a:rPr lang="en-US" altLang="ko-KR" dirty="0" smtClean="0"/>
              <a:t>  : </a:t>
            </a:r>
            <a:r>
              <a:rPr lang="ko-KR" altLang="en-US" dirty="0" smtClean="0"/>
              <a:t>피부의 혈액순환을 위한 신진대사에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대한 관찰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1. </a:t>
            </a:r>
            <a:r>
              <a:rPr lang="ko-KR" altLang="en-US" dirty="0" smtClean="0"/>
              <a:t>붉음</a:t>
            </a:r>
            <a:r>
              <a:rPr lang="en-US" altLang="ko-KR" dirty="0" smtClean="0"/>
              <a:t>( redness) &amp; </a:t>
            </a:r>
            <a:r>
              <a:rPr lang="ko-KR" altLang="en-US" dirty="0" err="1" smtClean="0"/>
              <a:t>홍반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erythrosis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2. </a:t>
            </a:r>
            <a:r>
              <a:rPr lang="en-US" altLang="ko-KR" dirty="0" err="1" smtClean="0"/>
              <a:t>Couperose</a:t>
            </a:r>
            <a:r>
              <a:rPr lang="en-US" altLang="ko-KR" dirty="0" smtClean="0"/>
              <a:t> </a:t>
            </a:r>
            <a:r>
              <a:rPr lang="ko-KR" altLang="en-US" dirty="0" smtClean="0"/>
              <a:t>모세혈관 확장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3. </a:t>
            </a:r>
            <a:r>
              <a:rPr lang="en-US" altLang="ko-KR" dirty="0" err="1" smtClean="0"/>
              <a:t>Rosacea</a:t>
            </a:r>
            <a:r>
              <a:rPr lang="en-US" altLang="ko-KR" dirty="0" smtClean="0"/>
              <a:t>(</a:t>
            </a:r>
            <a:r>
              <a:rPr lang="ko-KR" altLang="en-US" dirty="0" smtClean="0"/>
              <a:t>주사피부</a:t>
            </a:r>
            <a:r>
              <a:rPr lang="en-US" altLang="ko-KR" dirty="0" smtClean="0"/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피부유형의 진단</a:t>
            </a:r>
            <a:r>
              <a:rPr lang="en-US" altLang="ko-KR" sz="4000" b="1" dirty="0" smtClean="0"/>
              <a:t>-</a:t>
            </a:r>
            <a:r>
              <a:rPr lang="ko-KR" altLang="en-US" sz="4000" b="1" dirty="0" smtClean="0"/>
              <a:t>혈액순환상태</a:t>
            </a:r>
            <a:endParaRPr lang="ko-KR" altLang="en-US" sz="4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1. </a:t>
            </a:r>
            <a:r>
              <a:rPr lang="ko-KR" altLang="en-US" dirty="0" smtClean="0"/>
              <a:t>붉음</a:t>
            </a:r>
            <a:r>
              <a:rPr lang="en-US" altLang="ko-KR" dirty="0" smtClean="0"/>
              <a:t>(redness) &amp; </a:t>
            </a:r>
            <a:r>
              <a:rPr lang="ko-KR" altLang="en-US" dirty="0" err="1" smtClean="0"/>
              <a:t>홍반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erythrosis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붉은 반점이 퍼져나감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손등으로 얼굴을 만지면 따뜻하게 </a:t>
            </a:r>
            <a:r>
              <a:rPr lang="ko-KR" altLang="en-US" dirty="0" err="1" smtClean="0"/>
              <a:t>느</a:t>
            </a:r>
            <a:r>
              <a:rPr lang="ko-KR" altLang="en-US" dirty="0" smtClean="0"/>
              <a:t>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</a:t>
            </a:r>
            <a:r>
              <a:rPr lang="ko-KR" altLang="en-US" dirty="0" smtClean="0"/>
              <a:t>껴짐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볼이 항상 붉어져 있다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예민하게 보임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자주 가려움증을 느낌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건강하게 보이나 화장이 잘 </a:t>
            </a:r>
            <a:r>
              <a:rPr lang="ko-KR" altLang="en-US" dirty="0" err="1" smtClean="0"/>
              <a:t>먹지않음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85725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피부의 진단과 일반 피부관리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피부유형</a:t>
            </a:r>
            <a:r>
              <a:rPr lang="en-US" altLang="ko-KR" dirty="0" smtClean="0"/>
              <a:t>(skin type) </a:t>
            </a:r>
            <a:r>
              <a:rPr lang="ko-KR" altLang="en-US" dirty="0" smtClean="0"/>
              <a:t>과 진단 </a:t>
            </a: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    : </a:t>
            </a:r>
            <a:r>
              <a:rPr lang="ko-KR" altLang="en-US" dirty="0" smtClean="0"/>
              <a:t>피부타입을 결정하는 일정한 기준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피부조직 상태 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피부 안색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피지분비 상태 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모공 상태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피부보습 상태 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피부의 탄력성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혈액순</a:t>
            </a:r>
            <a:r>
              <a:rPr lang="ko-KR" altLang="en-US" dirty="0"/>
              <a:t>환 </a:t>
            </a:r>
            <a:r>
              <a:rPr lang="ko-KR" altLang="en-US" dirty="0" smtClean="0"/>
              <a:t>상태   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색소침착 상태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피부유형의 진단</a:t>
            </a:r>
            <a:r>
              <a:rPr lang="en-US" altLang="ko-KR" sz="4000" b="1" dirty="0" smtClean="0"/>
              <a:t>-</a:t>
            </a:r>
            <a:r>
              <a:rPr lang="ko-KR" altLang="en-US" sz="4000" b="1" dirty="0" smtClean="0"/>
              <a:t>혈액순환상태</a:t>
            </a:r>
            <a:endParaRPr lang="ko-KR" altLang="en-US" sz="4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2. </a:t>
            </a:r>
            <a:r>
              <a:rPr lang="en-US" altLang="ko-KR" dirty="0" err="1" smtClean="0"/>
              <a:t>Couperose</a:t>
            </a:r>
            <a:r>
              <a:rPr lang="ko-KR" altLang="en-US" dirty="0" smtClean="0"/>
              <a:t> 모세혈관 확장</a:t>
            </a:r>
            <a:endParaRPr lang="en-US" altLang="ko-KR" dirty="0" smtClean="0"/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     - </a:t>
            </a:r>
            <a:r>
              <a:rPr lang="ko-KR" altLang="en-US" dirty="0" smtClean="0"/>
              <a:t>볼에 확장된 모세혈관을 </a:t>
            </a:r>
            <a:r>
              <a:rPr lang="ko-KR" altLang="en-US" dirty="0" err="1" smtClean="0"/>
              <a:t>볼수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있슴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자주 붉어지며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대단히 예민하게 보임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혈색이 고르지 않고 얼룩져 보임</a:t>
            </a:r>
            <a:endParaRPr lang="en-US" altLang="ko-K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피부유형의 진단</a:t>
            </a:r>
            <a:r>
              <a:rPr lang="en-US" altLang="ko-KR" sz="4000" b="1" dirty="0" smtClean="0"/>
              <a:t>- </a:t>
            </a:r>
            <a:r>
              <a:rPr lang="ko-KR" altLang="en-US" sz="4000" b="1" dirty="0" smtClean="0"/>
              <a:t>혈액순환상태</a:t>
            </a:r>
            <a:endParaRPr lang="ko-KR" altLang="en-US" sz="4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  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3. </a:t>
            </a:r>
            <a:r>
              <a:rPr lang="en-US" altLang="ko-KR" dirty="0" err="1" smtClean="0"/>
              <a:t>Rosacea</a:t>
            </a:r>
            <a:r>
              <a:rPr lang="en-US" altLang="ko-KR" dirty="0" smtClean="0"/>
              <a:t>(</a:t>
            </a:r>
            <a:r>
              <a:rPr lang="ko-KR" altLang="en-US" dirty="0" smtClean="0"/>
              <a:t>주사피부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/>
              <a:t>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매우 예민하며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코를 중심으로 빨간 뾰루지와 곪아 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</a:t>
            </a:r>
            <a:r>
              <a:rPr lang="ko-KR" altLang="en-US" dirty="0" smtClean="0"/>
              <a:t>있는 상태도 보임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예민한 부위에 엷은 기미 보임</a:t>
            </a:r>
            <a:endParaRPr lang="en-US" altLang="ko-KR" dirty="0" smtClean="0"/>
          </a:p>
          <a:p>
            <a:pPr>
              <a:buNone/>
            </a:pPr>
            <a:endParaRPr lang="en-US" altLang="ko-K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피부유형의 진단</a:t>
            </a:r>
            <a:r>
              <a:rPr lang="en-US" altLang="ko-KR" sz="4000" b="1" dirty="0" smtClean="0"/>
              <a:t>-</a:t>
            </a:r>
            <a:r>
              <a:rPr lang="ko-KR" altLang="en-US" sz="4000" b="1" dirty="0" smtClean="0"/>
              <a:t>색소침착상태</a:t>
            </a:r>
            <a:endParaRPr lang="ko-KR" altLang="en-US" sz="4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: </a:t>
            </a:r>
            <a:r>
              <a:rPr lang="ko-KR" altLang="en-US" sz="2800" dirty="0" smtClean="0"/>
              <a:t>멜라닌 색소의 </a:t>
            </a:r>
            <a:r>
              <a:rPr lang="ko-KR" altLang="en-US" sz="2800" dirty="0" err="1" smtClean="0"/>
              <a:t>유무및</a:t>
            </a:r>
            <a:r>
              <a:rPr lang="ko-KR" altLang="en-US" sz="2800" dirty="0" smtClean="0"/>
              <a:t> 반응에 대한 관찰</a:t>
            </a:r>
            <a:endParaRPr lang="en-US" altLang="ko-KR" sz="2800" dirty="0" smtClean="0"/>
          </a:p>
          <a:p>
            <a:pPr>
              <a:buNone/>
            </a:pPr>
            <a:endParaRPr lang="en-US" altLang="ko-KR" sz="2800" dirty="0"/>
          </a:p>
          <a:p>
            <a:pPr>
              <a:buNone/>
            </a:pPr>
            <a:r>
              <a:rPr lang="en-US" altLang="ko-KR" sz="2800" dirty="0" smtClean="0"/>
              <a:t>       1. </a:t>
            </a:r>
            <a:r>
              <a:rPr lang="ko-KR" altLang="en-US" sz="2800" dirty="0" err="1" smtClean="0"/>
              <a:t>과색소</a:t>
            </a:r>
            <a:r>
              <a:rPr lang="ko-KR" altLang="en-US" sz="2800" dirty="0" smtClean="0"/>
              <a:t> 침착</a:t>
            </a:r>
            <a:r>
              <a:rPr lang="en-US" altLang="ko-KR" sz="2800" dirty="0" smtClean="0"/>
              <a:t>(Hyper pigmentation)</a:t>
            </a:r>
          </a:p>
          <a:p>
            <a:pPr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        - </a:t>
            </a:r>
            <a:r>
              <a:rPr lang="ko-KR" altLang="en-US" sz="2800" dirty="0" smtClean="0"/>
              <a:t>주근깨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검버섯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기미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    2. </a:t>
            </a:r>
            <a:r>
              <a:rPr lang="ko-KR" altLang="en-US" sz="2800" dirty="0" err="1" smtClean="0"/>
              <a:t>저색소</a:t>
            </a:r>
            <a:r>
              <a:rPr lang="ko-KR" altLang="en-US" sz="2800" dirty="0" smtClean="0"/>
              <a:t> 침착</a:t>
            </a:r>
            <a:r>
              <a:rPr lang="en-US" altLang="ko-KR" sz="2800" dirty="0" smtClean="0"/>
              <a:t>(Hypo pigmentation)</a:t>
            </a:r>
          </a:p>
          <a:p>
            <a:pPr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        - </a:t>
            </a:r>
            <a:r>
              <a:rPr lang="ko-KR" altLang="en-US" sz="2800" dirty="0" err="1" smtClean="0"/>
              <a:t>백피증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노인성백반</a:t>
            </a:r>
            <a:r>
              <a:rPr lang="en-US" altLang="ko-KR" sz="2800" dirty="0" smtClean="0"/>
              <a:t>,</a:t>
            </a:r>
            <a:r>
              <a:rPr lang="ko-KR" altLang="en-US" sz="2800" dirty="0" err="1" smtClean="0"/>
              <a:t>심상성백반</a:t>
            </a:r>
            <a:r>
              <a:rPr lang="en-US" altLang="ko-KR" sz="2800" dirty="0" smtClean="0"/>
              <a:t>,</a:t>
            </a:r>
          </a:p>
          <a:p>
            <a:pPr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          </a:t>
            </a:r>
            <a:r>
              <a:rPr lang="ko-KR" altLang="en-US" sz="2800" dirty="0" err="1" smtClean="0"/>
              <a:t>화확성백산</a:t>
            </a:r>
            <a:endParaRPr lang="ko-KR" alt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피부유형의 진단</a:t>
            </a:r>
            <a:r>
              <a:rPr lang="en-US" altLang="ko-KR" sz="4000" b="1" dirty="0" smtClean="0"/>
              <a:t>-</a:t>
            </a:r>
            <a:r>
              <a:rPr lang="ko-KR" altLang="en-US" sz="4000" b="1" dirty="0" smtClean="0"/>
              <a:t>모공상태</a:t>
            </a:r>
            <a:endParaRPr lang="ko-KR" altLang="en-US" sz="4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모공확대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한눈에 잘 띄면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: </a:t>
            </a:r>
            <a:r>
              <a:rPr lang="ko-KR" altLang="en-US" dirty="0" smtClean="0"/>
              <a:t>지성피부계열이거나 과거에 지성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 </a:t>
            </a:r>
            <a:r>
              <a:rPr lang="ko-KR" altLang="en-US" dirty="0" smtClean="0"/>
              <a:t>피부타입을 가졌던 피부유형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모공이 약간 보임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: </a:t>
            </a:r>
            <a:r>
              <a:rPr lang="ko-KR" altLang="en-US" dirty="0" smtClean="0"/>
              <a:t>정상적인 피부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모공이 전혀 안보임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 : </a:t>
            </a:r>
            <a:r>
              <a:rPr lang="ko-KR" altLang="en-US" dirty="0" err="1" smtClean="0"/>
              <a:t>민감피부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건성피부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피부유형의 진단 </a:t>
            </a:r>
            <a:r>
              <a:rPr lang="en-US" altLang="ko-KR" sz="4000" b="1" dirty="0" smtClean="0"/>
              <a:t>-</a:t>
            </a:r>
            <a:r>
              <a:rPr lang="ko-KR" altLang="en-US" sz="4000" b="1" dirty="0" smtClean="0"/>
              <a:t>피부조직상태</a:t>
            </a:r>
            <a:endParaRPr lang="ko-KR" altLang="en-US" sz="4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err="1" smtClean="0"/>
              <a:t>예민정도가</a:t>
            </a:r>
            <a:r>
              <a:rPr lang="ko-KR" altLang="en-US" dirty="0" smtClean="0"/>
              <a:t> 보통이다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외관상의 피부의 결이 약간 </a:t>
            </a:r>
            <a:r>
              <a:rPr lang="ko-KR" altLang="en-US" dirty="0" err="1" smtClean="0"/>
              <a:t>살쪄보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 </a:t>
            </a:r>
            <a:r>
              <a:rPr lang="ko-KR" altLang="en-US" dirty="0" smtClean="0"/>
              <a:t>이고 통통해보임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일반적으로 매우 좋은 조직상태</a:t>
            </a:r>
            <a:r>
              <a:rPr lang="en-US" altLang="ko-KR" dirty="0" smtClean="0"/>
              <a:t> 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피부유형의 진단</a:t>
            </a:r>
            <a:r>
              <a:rPr lang="en-US" altLang="ko-KR" sz="4000" b="1" dirty="0" smtClean="0"/>
              <a:t>-</a:t>
            </a:r>
            <a:r>
              <a:rPr lang="ko-KR" altLang="en-US" sz="4000" b="1" dirty="0" smtClean="0"/>
              <a:t>피부조직상태</a:t>
            </a:r>
            <a:endParaRPr lang="ko-KR" altLang="en-US" sz="4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1) </a:t>
            </a:r>
            <a:r>
              <a:rPr lang="ko-KR" altLang="en-US" dirty="0" smtClean="0"/>
              <a:t>정상피부</a:t>
            </a:r>
            <a:r>
              <a:rPr lang="en-US" altLang="ko-KR" dirty="0" smtClean="0"/>
              <a:t>(Normal texture)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- </a:t>
            </a:r>
            <a:r>
              <a:rPr lang="ko-KR" altLang="en-US" dirty="0" smtClean="0"/>
              <a:t>피부의 결이 비교적 </a:t>
            </a:r>
            <a:r>
              <a:rPr lang="ko-KR" altLang="en-US" dirty="0" err="1" smtClean="0"/>
              <a:t>고운편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- </a:t>
            </a:r>
            <a:r>
              <a:rPr lang="ko-KR" altLang="en-US" dirty="0" smtClean="0"/>
              <a:t>피부 </a:t>
            </a:r>
            <a:r>
              <a:rPr lang="ko-KR" altLang="en-US" dirty="0" err="1" smtClean="0"/>
              <a:t>당김현상이</a:t>
            </a:r>
            <a:r>
              <a:rPr lang="ko-KR" altLang="en-US" dirty="0" smtClean="0"/>
              <a:t> 별로 없다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- </a:t>
            </a:r>
            <a:r>
              <a:rPr lang="ko-KR" altLang="en-US" dirty="0" smtClean="0"/>
              <a:t>모공이 약간 보임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- </a:t>
            </a:r>
            <a:r>
              <a:rPr lang="ko-KR" altLang="en-US" dirty="0" err="1" smtClean="0"/>
              <a:t>탄력있고</a:t>
            </a:r>
            <a:r>
              <a:rPr lang="ko-KR" altLang="en-US" dirty="0" smtClean="0"/>
              <a:t> 피부가 매우 부드럽다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Autofit/>
          </a:bodyPr>
          <a:lstStyle/>
          <a:p>
            <a:r>
              <a:rPr lang="ko-KR" altLang="en-US" sz="4000" b="1" dirty="0" smtClean="0"/>
              <a:t>피부유형의 진단 </a:t>
            </a:r>
            <a:r>
              <a:rPr lang="en-US" altLang="ko-KR" sz="4000" b="1" dirty="0" smtClean="0"/>
              <a:t>- </a:t>
            </a:r>
            <a:r>
              <a:rPr lang="ko-KR" altLang="en-US" sz="4000" b="1" dirty="0" smtClean="0"/>
              <a:t>피부조직상</a:t>
            </a:r>
            <a:r>
              <a:rPr lang="ko-KR" altLang="en-US" sz="4000" b="1" dirty="0"/>
              <a:t>태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2) </a:t>
            </a:r>
            <a:r>
              <a:rPr lang="ko-KR" altLang="en-US" dirty="0" smtClean="0"/>
              <a:t>섬세한 피부</a:t>
            </a:r>
            <a:r>
              <a:rPr lang="en-US" altLang="ko-KR" dirty="0" smtClean="0"/>
              <a:t>(fine texture)</a:t>
            </a: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     - </a:t>
            </a:r>
            <a:r>
              <a:rPr lang="ko-KR" altLang="en-US" dirty="0" err="1" smtClean="0"/>
              <a:t>피부결이</a:t>
            </a:r>
            <a:r>
              <a:rPr lang="ko-KR" altLang="en-US" dirty="0" smtClean="0"/>
              <a:t> 매우 </a:t>
            </a:r>
            <a:r>
              <a:rPr lang="ko-KR" altLang="en-US" dirty="0" err="1" smtClean="0"/>
              <a:t>고운편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피부 </a:t>
            </a:r>
            <a:r>
              <a:rPr lang="ko-KR" altLang="en-US" dirty="0" err="1" smtClean="0"/>
              <a:t>당김현상이</a:t>
            </a:r>
            <a:r>
              <a:rPr lang="ko-KR" altLang="en-US" dirty="0" smtClean="0"/>
              <a:t> 나타남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모공이 전혀 보이지 않음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매우 투명해 보임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- </a:t>
            </a:r>
            <a:r>
              <a:rPr lang="ko-KR" altLang="en-US" dirty="0" smtClean="0"/>
              <a:t>약간 예민하게 보임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o-KR" altLang="en-US" b="1" dirty="0" smtClean="0"/>
              <a:t>피부유형의 진단 </a:t>
            </a:r>
            <a:r>
              <a:rPr lang="en-US" altLang="ko-KR" b="1" dirty="0" smtClean="0"/>
              <a:t>- </a:t>
            </a:r>
            <a:r>
              <a:rPr lang="ko-KR" altLang="en-US" b="1" dirty="0" smtClean="0"/>
              <a:t>피부조직상태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피부가 섬세하며 정교하다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외관상 이상적인 조직으로 보임</a:t>
            </a:r>
            <a:endParaRPr lang="en-US" altLang="ko-KR" dirty="0" smtClean="0"/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 3) </a:t>
            </a:r>
            <a:r>
              <a:rPr lang="ko-KR" altLang="en-US" dirty="0" smtClean="0"/>
              <a:t>두꺼운 피부</a:t>
            </a:r>
            <a:r>
              <a:rPr lang="en-US" altLang="ko-KR" dirty="0" smtClean="0"/>
              <a:t>(Thick </a:t>
            </a:r>
            <a:r>
              <a:rPr lang="en-US" altLang="ko-KR" dirty="0" err="1" smtClean="0"/>
              <a:t>teture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매우 거칠고</a:t>
            </a:r>
            <a:r>
              <a:rPr lang="en-US" altLang="ko-KR" dirty="0" smtClean="0"/>
              <a:t>,</a:t>
            </a:r>
            <a:r>
              <a:rPr lang="ko-KR" altLang="en-US" dirty="0" smtClean="0"/>
              <a:t>결이 균일하지 못하며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울퉁불퉁하게 보임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모공이 열려있고 </a:t>
            </a:r>
            <a:r>
              <a:rPr lang="ko-KR" altLang="en-US" dirty="0" err="1" smtClean="0"/>
              <a:t>크게보이며</a:t>
            </a:r>
            <a:r>
              <a:rPr lang="en-US" altLang="ko-KR" dirty="0" smtClean="0"/>
              <a:t>,</a:t>
            </a:r>
            <a:r>
              <a:rPr lang="ko-KR" altLang="en-US" dirty="0" err="1" smtClean="0"/>
              <a:t>많이보임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피부유형의 진단</a:t>
            </a:r>
            <a:r>
              <a:rPr lang="en-US" altLang="ko-KR" sz="4000" b="1" dirty="0" smtClean="0"/>
              <a:t>-</a:t>
            </a:r>
            <a:r>
              <a:rPr lang="ko-KR" altLang="en-US" sz="4000" b="1" dirty="0" smtClean="0"/>
              <a:t>피지분비상태</a:t>
            </a:r>
            <a:endParaRPr lang="ko-KR" altLang="en-US" sz="4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</a:t>
            </a:r>
            <a:r>
              <a:rPr lang="en-US" altLang="ko-KR" sz="2800" dirty="0" smtClean="0"/>
              <a:t>: </a:t>
            </a:r>
            <a:r>
              <a:rPr lang="ko-KR" altLang="en-US" sz="2800" dirty="0" smtClean="0"/>
              <a:t>모공에 배출되는 피부의 지방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특</a:t>
            </a:r>
            <a:r>
              <a:rPr lang="ko-KR" altLang="en-US" sz="2800" dirty="0" smtClean="0"/>
              <a:t> 피지분비</a:t>
            </a:r>
            <a:endParaRPr lang="en-US" altLang="ko-KR" sz="2800" dirty="0" smtClean="0"/>
          </a:p>
          <a:p>
            <a:pPr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     </a:t>
            </a:r>
            <a:r>
              <a:rPr lang="ko-KR" altLang="en-US" sz="2800" dirty="0" smtClean="0"/>
              <a:t>량에 의한 관찰로서 다음과 같이 분류함</a:t>
            </a:r>
            <a:endParaRPr lang="en-US" altLang="ko-KR" sz="2800" dirty="0" smtClean="0"/>
          </a:p>
          <a:p>
            <a:pPr>
              <a:buNone/>
            </a:pPr>
            <a:endParaRPr lang="en-US" altLang="ko-KR" sz="2800" dirty="0"/>
          </a:p>
          <a:p>
            <a:pPr>
              <a:buNone/>
            </a:pPr>
            <a:r>
              <a:rPr lang="en-US" altLang="ko-KR" sz="2800" dirty="0" smtClean="0"/>
              <a:t>        1) </a:t>
            </a:r>
            <a:r>
              <a:rPr lang="ko-KR" altLang="en-US" sz="2800" dirty="0" smtClean="0"/>
              <a:t>정상피부</a:t>
            </a:r>
            <a:r>
              <a:rPr lang="en-US" altLang="ko-KR" sz="2800" dirty="0" smtClean="0"/>
              <a:t>(Normal skin)</a:t>
            </a:r>
          </a:p>
          <a:p>
            <a:pPr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     2) </a:t>
            </a:r>
            <a:r>
              <a:rPr lang="ko-KR" altLang="en-US" sz="2800" dirty="0" err="1" smtClean="0"/>
              <a:t>유분부족</a:t>
            </a:r>
            <a:r>
              <a:rPr lang="ko-KR" altLang="en-US" sz="2800" dirty="0" smtClean="0"/>
              <a:t> 건성피부</a:t>
            </a:r>
            <a:r>
              <a:rPr lang="en-US" altLang="ko-KR" sz="2800" dirty="0" smtClean="0"/>
              <a:t>(</a:t>
            </a:r>
            <a:r>
              <a:rPr lang="en-US" altLang="ko-KR" sz="2800" dirty="0" err="1" smtClean="0"/>
              <a:t>Alipic</a:t>
            </a:r>
            <a:r>
              <a:rPr lang="en-US" altLang="ko-KR" sz="2800" dirty="0" smtClean="0"/>
              <a:t> skin)</a:t>
            </a:r>
          </a:p>
          <a:p>
            <a:pPr>
              <a:buNone/>
            </a:pPr>
            <a:r>
              <a:rPr lang="en-US" altLang="ko-KR" sz="2800" dirty="0"/>
              <a:t> </a:t>
            </a:r>
            <a:r>
              <a:rPr lang="en-US" altLang="ko-KR" sz="2800" dirty="0" smtClean="0"/>
              <a:t>       3) </a:t>
            </a:r>
            <a:r>
              <a:rPr lang="ko-KR" altLang="en-US" sz="2800" dirty="0" smtClean="0"/>
              <a:t>지성피부</a:t>
            </a:r>
            <a:r>
              <a:rPr lang="en-US" altLang="ko-KR" sz="2800" dirty="0" smtClean="0"/>
              <a:t>(Oily skin)</a:t>
            </a:r>
          </a:p>
          <a:p>
            <a:pPr>
              <a:buNone/>
            </a:pPr>
            <a:r>
              <a:rPr lang="en-US" altLang="ko-KR" sz="2800" dirty="0" smtClean="0"/>
              <a:t> </a:t>
            </a:r>
          </a:p>
          <a:p>
            <a:pPr>
              <a:buNone/>
            </a:pPr>
            <a:endParaRPr lang="ko-KR" alt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피부유형의 진단 </a:t>
            </a:r>
            <a:r>
              <a:rPr lang="en-US" altLang="ko-KR" sz="4000" b="1" dirty="0" smtClean="0"/>
              <a:t>-</a:t>
            </a:r>
            <a:r>
              <a:rPr lang="ko-KR" altLang="en-US" sz="4000" b="1" dirty="0" smtClean="0"/>
              <a:t>피지분비상태</a:t>
            </a:r>
            <a:endParaRPr lang="ko-KR" altLang="en-US" sz="4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525963"/>
          </a:xfrm>
        </p:spPr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      4) </a:t>
            </a:r>
            <a:r>
              <a:rPr lang="ko-KR" altLang="en-US" dirty="0" smtClean="0"/>
              <a:t>지루성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Seborrhein</a:t>
            </a:r>
            <a:r>
              <a:rPr lang="en-US" altLang="ko-KR" dirty="0" smtClean="0"/>
              <a:t> Skin)</a:t>
            </a:r>
            <a:r>
              <a:rPr lang="ko-KR" altLang="en-US" dirty="0" smtClean="0"/>
              <a:t>피부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5) </a:t>
            </a:r>
            <a:r>
              <a:rPr lang="ko-KR" altLang="en-US" dirty="0" err="1" smtClean="0"/>
              <a:t>코메도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Comedonal</a:t>
            </a:r>
            <a:r>
              <a:rPr lang="en-US" altLang="ko-KR" dirty="0" smtClean="0"/>
              <a:t> Skin)</a:t>
            </a:r>
            <a:r>
              <a:rPr lang="ko-KR" altLang="en-US" dirty="0" smtClean="0"/>
              <a:t>피부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  6) </a:t>
            </a:r>
            <a:r>
              <a:rPr lang="ko-KR" altLang="en-US" dirty="0" smtClean="0"/>
              <a:t>여드름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Ance</a:t>
            </a:r>
            <a:r>
              <a:rPr lang="en-US" altLang="ko-KR" dirty="0" smtClean="0"/>
              <a:t> Skin)</a:t>
            </a:r>
            <a:r>
              <a:rPr lang="ko-KR" altLang="en-US" dirty="0"/>
              <a:t> </a:t>
            </a:r>
            <a:r>
              <a:rPr lang="ko-KR" altLang="en-US" dirty="0" smtClean="0"/>
              <a:t>피부 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000" b="1" dirty="0" smtClean="0"/>
              <a:t>피부유형의 진단 </a:t>
            </a:r>
            <a:r>
              <a:rPr lang="en-US" altLang="ko-KR" sz="4000" b="1" dirty="0" smtClean="0"/>
              <a:t>–</a:t>
            </a:r>
            <a:r>
              <a:rPr lang="ko-KR" altLang="en-US" sz="4000" b="1" dirty="0" err="1" smtClean="0"/>
              <a:t>피비분비상태</a:t>
            </a:r>
            <a:endParaRPr lang="ko-KR" altLang="en-US" sz="40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altLang="ko-KR" dirty="0" smtClean="0"/>
              <a:t>    1) </a:t>
            </a:r>
            <a:r>
              <a:rPr lang="ko-KR" altLang="en-US" dirty="0" smtClean="0"/>
              <a:t>정상피부</a:t>
            </a:r>
            <a:r>
              <a:rPr lang="en-US" altLang="ko-KR" dirty="0" smtClean="0"/>
              <a:t>(Normal skin)</a:t>
            </a: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     - </a:t>
            </a:r>
            <a:r>
              <a:rPr lang="ko-KR" altLang="en-US" dirty="0" smtClean="0"/>
              <a:t>피지의 양이 정상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모공이 약간 보임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T-zone </a:t>
            </a:r>
            <a:r>
              <a:rPr lang="ko-KR" altLang="en-US" dirty="0" smtClean="0"/>
              <a:t>부위에 피지분포가 적당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피부가 유연하며 탄력이 있다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 - </a:t>
            </a:r>
            <a:r>
              <a:rPr lang="ko-KR" altLang="en-US" dirty="0" smtClean="0"/>
              <a:t>피부가 외관상 부드럽게 보임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905</Words>
  <Application>Microsoft Office PowerPoint</Application>
  <PresentationFormat>화면 슬라이드 쇼(4:3)</PresentationFormat>
  <Paragraphs>189</Paragraphs>
  <Slides>23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29" baseType="lpstr">
      <vt:lpstr>HY신명조</vt:lpstr>
      <vt:lpstr>HY중고딕</vt:lpstr>
      <vt:lpstr>Calibri</vt:lpstr>
      <vt:lpstr>Constantia</vt:lpstr>
      <vt:lpstr>Wingdings 2</vt:lpstr>
      <vt:lpstr>흐름</vt:lpstr>
      <vt:lpstr>  살롱트리트먼트ll</vt:lpstr>
      <vt:lpstr>피부의 진단과 일반 피부관리</vt:lpstr>
      <vt:lpstr>피부유형의 진단 -피부조직상태</vt:lpstr>
      <vt:lpstr>피부유형의 진단-피부조직상태</vt:lpstr>
      <vt:lpstr>피부유형의 진단 - 피부조직상태</vt:lpstr>
      <vt:lpstr>피부유형의 진단 - 피부조직상태</vt:lpstr>
      <vt:lpstr>피부유형의 진단-피지분비상태</vt:lpstr>
      <vt:lpstr>피부유형의 진단 -피지분비상태</vt:lpstr>
      <vt:lpstr>피부유형의 진단 –피비분비상태</vt:lpstr>
      <vt:lpstr>피부유형의 진단 -피지분비상태</vt:lpstr>
      <vt:lpstr>피부유형의 진단 –피지분비상태</vt:lpstr>
      <vt:lpstr>피부유형의 진단 –피지분비상태</vt:lpstr>
      <vt:lpstr>피부유형의 진단 –피지분비상태</vt:lpstr>
      <vt:lpstr>피부유형의 진단 –피지분비상태</vt:lpstr>
      <vt:lpstr>피부유형의 진단-피부 보습상태</vt:lpstr>
      <vt:lpstr>피부유형의 진단-피부 보습상태</vt:lpstr>
      <vt:lpstr>피부유형의 진단-피부보습상태</vt:lpstr>
      <vt:lpstr>피부유형의 진단-혈액순환상태</vt:lpstr>
      <vt:lpstr>피부유형의 진단-혈액순환상태</vt:lpstr>
      <vt:lpstr>피부유형의 진단-혈액순환상태</vt:lpstr>
      <vt:lpstr>피부유형의 진단- 혈액순환상태</vt:lpstr>
      <vt:lpstr>피부유형의 진단-색소침착상태</vt:lpstr>
      <vt:lpstr>피부유형의 진단-모공상태</vt:lpstr>
    </vt:vector>
  </TitlesOfParts>
  <Company>Samsung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살롱트리트먼트ll</dc:title>
  <dc:creator>SEC</dc:creator>
  <cp:lastModifiedBy>Windows 사용자</cp:lastModifiedBy>
  <cp:revision>11</cp:revision>
  <dcterms:created xsi:type="dcterms:W3CDTF">2009-09-04T05:56:07Z</dcterms:created>
  <dcterms:modified xsi:type="dcterms:W3CDTF">2019-01-02T07:47:30Z</dcterms:modified>
</cp:coreProperties>
</file>