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56AD71B9-EFED-43FA-8329-444D2D4C740F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>
      <p:cViewPr varScale="1">
        <p:scale>
          <a:sx n="42" d="100"/>
          <a:sy n="42" d="100"/>
        </p:scale>
        <p:origin x="134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gray">
          <a:xfrm>
            <a:off x="-1" y="1335025"/>
            <a:ext cx="9147403" cy="4084204"/>
          </a:xfrm>
          <a:custGeom>
            <a:avLst/>
            <a:gdLst>
              <a:gd name="connsiteX0" fmla="*/ 0 w 9153144"/>
              <a:gd name="connsiteY0" fmla="*/ 265176 h 3200400"/>
              <a:gd name="connsiteX1" fmla="*/ 2651760 w 9153144"/>
              <a:gd name="connsiteY1" fmla="*/ 0 h 3200400"/>
              <a:gd name="connsiteX2" fmla="*/ 6986016 w 9153144"/>
              <a:gd name="connsiteY2" fmla="*/ 758952 h 3200400"/>
              <a:gd name="connsiteX3" fmla="*/ 9153144 w 9153144"/>
              <a:gd name="connsiteY3" fmla="*/ 237744 h 3200400"/>
              <a:gd name="connsiteX4" fmla="*/ 9144000 w 9153144"/>
              <a:gd name="connsiteY4" fmla="*/ 2816352 h 3200400"/>
              <a:gd name="connsiteX5" fmla="*/ 6986016 w 9153144"/>
              <a:gd name="connsiteY5" fmla="*/ 3200400 h 3200400"/>
              <a:gd name="connsiteX6" fmla="*/ 3081528 w 9153144"/>
              <a:gd name="connsiteY6" fmla="*/ 2441448 h 3200400"/>
              <a:gd name="connsiteX7" fmla="*/ 9144 w 9153144"/>
              <a:gd name="connsiteY7" fmla="*/ 3090672 h 3200400"/>
              <a:gd name="connsiteX8" fmla="*/ 0 w 9153144"/>
              <a:gd name="connsiteY8" fmla="*/ 265176 h 3200400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560064"/>
              <a:gd name="connsiteX1" fmla="*/ 2651760 w 9153144"/>
              <a:gd name="connsiteY1" fmla="*/ 249936 h 3560064"/>
              <a:gd name="connsiteX2" fmla="*/ 6986016 w 9153144"/>
              <a:gd name="connsiteY2" fmla="*/ 1008888 h 3560064"/>
              <a:gd name="connsiteX3" fmla="*/ 9153144 w 9153144"/>
              <a:gd name="connsiteY3" fmla="*/ 487680 h 3560064"/>
              <a:gd name="connsiteX4" fmla="*/ 9144000 w 9153144"/>
              <a:gd name="connsiteY4" fmla="*/ 3066288 h 3560064"/>
              <a:gd name="connsiteX5" fmla="*/ 6986016 w 9153144"/>
              <a:gd name="connsiteY5" fmla="*/ 3450336 h 3560064"/>
              <a:gd name="connsiteX6" fmla="*/ 3081528 w 9153144"/>
              <a:gd name="connsiteY6" fmla="*/ 2691384 h 3560064"/>
              <a:gd name="connsiteX7" fmla="*/ 9144 w 9153144"/>
              <a:gd name="connsiteY7" fmla="*/ 3340608 h 3560064"/>
              <a:gd name="connsiteX8" fmla="*/ 0 w 9153144"/>
              <a:gd name="connsiteY8" fmla="*/ 515112 h 3560064"/>
              <a:gd name="connsiteX0" fmla="*/ 0 w 9153144"/>
              <a:gd name="connsiteY0" fmla="*/ 515112 h 3703320"/>
              <a:gd name="connsiteX1" fmla="*/ 2651760 w 9153144"/>
              <a:gd name="connsiteY1" fmla="*/ 249936 h 3703320"/>
              <a:gd name="connsiteX2" fmla="*/ 6986016 w 9153144"/>
              <a:gd name="connsiteY2" fmla="*/ 1008888 h 3703320"/>
              <a:gd name="connsiteX3" fmla="*/ 9153144 w 9153144"/>
              <a:gd name="connsiteY3" fmla="*/ 487680 h 3703320"/>
              <a:gd name="connsiteX4" fmla="*/ 9144000 w 9153144"/>
              <a:gd name="connsiteY4" fmla="*/ 3066288 h 3703320"/>
              <a:gd name="connsiteX5" fmla="*/ 6986016 w 9153144"/>
              <a:gd name="connsiteY5" fmla="*/ 3450336 h 3703320"/>
              <a:gd name="connsiteX6" fmla="*/ 3081528 w 9153144"/>
              <a:gd name="connsiteY6" fmla="*/ 2691384 h 3703320"/>
              <a:gd name="connsiteX7" fmla="*/ 9144 w 9153144"/>
              <a:gd name="connsiteY7" fmla="*/ 3340608 h 3703320"/>
              <a:gd name="connsiteX8" fmla="*/ 0 w 9153144"/>
              <a:gd name="connsiteY8" fmla="*/ 515112 h 3703320"/>
              <a:gd name="connsiteX0" fmla="*/ 0 w 9153144"/>
              <a:gd name="connsiteY0" fmla="*/ 370332 h 3558540"/>
              <a:gd name="connsiteX1" fmla="*/ 2651760 w 9153144"/>
              <a:gd name="connsiteY1" fmla="*/ 105156 h 3558540"/>
              <a:gd name="connsiteX2" fmla="*/ 6986016 w 9153144"/>
              <a:gd name="connsiteY2" fmla="*/ 864108 h 3558540"/>
              <a:gd name="connsiteX3" fmla="*/ 9153144 w 9153144"/>
              <a:gd name="connsiteY3" fmla="*/ 342900 h 3558540"/>
              <a:gd name="connsiteX4" fmla="*/ 9144000 w 9153144"/>
              <a:gd name="connsiteY4" fmla="*/ 2921508 h 3558540"/>
              <a:gd name="connsiteX5" fmla="*/ 6986016 w 9153144"/>
              <a:gd name="connsiteY5" fmla="*/ 3305556 h 3558540"/>
              <a:gd name="connsiteX6" fmla="*/ 3081528 w 9153144"/>
              <a:gd name="connsiteY6" fmla="*/ 2546604 h 3558540"/>
              <a:gd name="connsiteX7" fmla="*/ 9144 w 9153144"/>
              <a:gd name="connsiteY7" fmla="*/ 3195828 h 3558540"/>
              <a:gd name="connsiteX8" fmla="*/ 0 w 9153144"/>
              <a:gd name="connsiteY8" fmla="*/ 370332 h 3558540"/>
              <a:gd name="connsiteX0" fmla="*/ 0 w 9153144"/>
              <a:gd name="connsiteY0" fmla="*/ 347472 h 3535680"/>
              <a:gd name="connsiteX1" fmla="*/ 2651760 w 9153144"/>
              <a:gd name="connsiteY1" fmla="*/ 82296 h 3535680"/>
              <a:gd name="connsiteX2" fmla="*/ 6986016 w 9153144"/>
              <a:gd name="connsiteY2" fmla="*/ 841248 h 3535680"/>
              <a:gd name="connsiteX3" fmla="*/ 9153144 w 9153144"/>
              <a:gd name="connsiteY3" fmla="*/ 320040 h 3535680"/>
              <a:gd name="connsiteX4" fmla="*/ 9144000 w 9153144"/>
              <a:gd name="connsiteY4" fmla="*/ 2898648 h 3535680"/>
              <a:gd name="connsiteX5" fmla="*/ 6986016 w 9153144"/>
              <a:gd name="connsiteY5" fmla="*/ 3282696 h 3535680"/>
              <a:gd name="connsiteX6" fmla="*/ 3081528 w 9153144"/>
              <a:gd name="connsiteY6" fmla="*/ 2523744 h 3535680"/>
              <a:gd name="connsiteX7" fmla="*/ 9144 w 9153144"/>
              <a:gd name="connsiteY7" fmla="*/ 3172968 h 3535680"/>
              <a:gd name="connsiteX8" fmla="*/ 0 w 9153144"/>
              <a:gd name="connsiteY8" fmla="*/ 347472 h 3535680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6064"/>
              <a:gd name="connsiteX1" fmla="*/ 2651760 w 9153144"/>
              <a:gd name="connsiteY1" fmla="*/ 45720 h 3306064"/>
              <a:gd name="connsiteX2" fmla="*/ 6986016 w 9153144"/>
              <a:gd name="connsiteY2" fmla="*/ 804672 h 3306064"/>
              <a:gd name="connsiteX3" fmla="*/ 9153144 w 9153144"/>
              <a:gd name="connsiteY3" fmla="*/ 283464 h 3306064"/>
              <a:gd name="connsiteX4" fmla="*/ 9144000 w 9153144"/>
              <a:gd name="connsiteY4" fmla="*/ 2862072 h 3306064"/>
              <a:gd name="connsiteX5" fmla="*/ 6986016 w 9153144"/>
              <a:gd name="connsiteY5" fmla="*/ 3246120 h 3306064"/>
              <a:gd name="connsiteX6" fmla="*/ 3169920 w 9153144"/>
              <a:gd name="connsiteY6" fmla="*/ 2502408 h 3306064"/>
              <a:gd name="connsiteX7" fmla="*/ 9144 w 9153144"/>
              <a:gd name="connsiteY7" fmla="*/ 3136392 h 3306064"/>
              <a:gd name="connsiteX8" fmla="*/ 0 w 9153144"/>
              <a:gd name="connsiteY8" fmla="*/ 310896 h 3306064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62288"/>
              <a:gd name="connsiteY0" fmla="*/ 290693 h 3357044"/>
              <a:gd name="connsiteX1" fmla="*/ 2660904 w 9162288"/>
              <a:gd name="connsiteY1" fmla="*/ 93652 h 3357044"/>
              <a:gd name="connsiteX2" fmla="*/ 6995160 w 9162288"/>
              <a:gd name="connsiteY2" fmla="*/ 852604 h 3357044"/>
              <a:gd name="connsiteX3" fmla="*/ 9162288 w 9162288"/>
              <a:gd name="connsiteY3" fmla="*/ 331396 h 3357044"/>
              <a:gd name="connsiteX4" fmla="*/ 9153144 w 9162288"/>
              <a:gd name="connsiteY4" fmla="*/ 2910004 h 3357044"/>
              <a:gd name="connsiteX5" fmla="*/ 6995160 w 9162288"/>
              <a:gd name="connsiteY5" fmla="*/ 3294052 h 3357044"/>
              <a:gd name="connsiteX6" fmla="*/ 3279648 w 9162288"/>
              <a:gd name="connsiteY6" fmla="*/ 2532052 h 3357044"/>
              <a:gd name="connsiteX7" fmla="*/ 18288 w 9162288"/>
              <a:gd name="connsiteY7" fmla="*/ 3184324 h 3357044"/>
              <a:gd name="connsiteX8" fmla="*/ 0 w 9162288"/>
              <a:gd name="connsiteY8" fmla="*/ 290693 h 3357044"/>
              <a:gd name="connsiteX0" fmla="*/ 0 w 9162288"/>
              <a:gd name="connsiteY0" fmla="*/ 290693 h 3357044"/>
              <a:gd name="connsiteX1" fmla="*/ 2660904 w 9162288"/>
              <a:gd name="connsiteY1" fmla="*/ 93652 h 3357044"/>
              <a:gd name="connsiteX2" fmla="*/ 6995160 w 9162288"/>
              <a:gd name="connsiteY2" fmla="*/ 852604 h 3357044"/>
              <a:gd name="connsiteX3" fmla="*/ 9162288 w 9162288"/>
              <a:gd name="connsiteY3" fmla="*/ 379091 h 3357044"/>
              <a:gd name="connsiteX4" fmla="*/ 9153144 w 9162288"/>
              <a:gd name="connsiteY4" fmla="*/ 2910004 h 3357044"/>
              <a:gd name="connsiteX5" fmla="*/ 6995160 w 9162288"/>
              <a:gd name="connsiteY5" fmla="*/ 3294052 h 3357044"/>
              <a:gd name="connsiteX6" fmla="*/ 3279648 w 9162288"/>
              <a:gd name="connsiteY6" fmla="*/ 2532052 h 3357044"/>
              <a:gd name="connsiteX7" fmla="*/ 18288 w 9162288"/>
              <a:gd name="connsiteY7" fmla="*/ 3184324 h 3357044"/>
              <a:gd name="connsiteX8" fmla="*/ 0 w 9162288"/>
              <a:gd name="connsiteY8" fmla="*/ 290693 h 3357044"/>
              <a:gd name="connsiteX0" fmla="*/ 0 w 9162288"/>
              <a:gd name="connsiteY0" fmla="*/ 299777 h 3366128"/>
              <a:gd name="connsiteX1" fmla="*/ 2660904 w 9162288"/>
              <a:gd name="connsiteY1" fmla="*/ 102736 h 3366128"/>
              <a:gd name="connsiteX2" fmla="*/ 6595872 w 9162288"/>
              <a:gd name="connsiteY2" fmla="*/ 916196 h 3366128"/>
              <a:gd name="connsiteX3" fmla="*/ 9162288 w 9162288"/>
              <a:gd name="connsiteY3" fmla="*/ 388175 h 3366128"/>
              <a:gd name="connsiteX4" fmla="*/ 9153144 w 9162288"/>
              <a:gd name="connsiteY4" fmla="*/ 2919088 h 3366128"/>
              <a:gd name="connsiteX5" fmla="*/ 6995160 w 9162288"/>
              <a:gd name="connsiteY5" fmla="*/ 3303136 h 3366128"/>
              <a:gd name="connsiteX6" fmla="*/ 3279648 w 9162288"/>
              <a:gd name="connsiteY6" fmla="*/ 2541136 h 3366128"/>
              <a:gd name="connsiteX7" fmla="*/ 18288 w 9162288"/>
              <a:gd name="connsiteY7" fmla="*/ 3193408 h 3366128"/>
              <a:gd name="connsiteX8" fmla="*/ 0 w 9162288"/>
              <a:gd name="connsiteY8" fmla="*/ 299777 h 3366128"/>
              <a:gd name="connsiteX0" fmla="*/ 0 w 9162288"/>
              <a:gd name="connsiteY0" fmla="*/ 181676 h 3248027"/>
              <a:gd name="connsiteX1" fmla="*/ 2727960 w 9162288"/>
              <a:gd name="connsiteY1" fmla="*/ 102736 h 3248027"/>
              <a:gd name="connsiteX2" fmla="*/ 6595872 w 9162288"/>
              <a:gd name="connsiteY2" fmla="*/ 798095 h 3248027"/>
              <a:gd name="connsiteX3" fmla="*/ 9162288 w 9162288"/>
              <a:gd name="connsiteY3" fmla="*/ 270074 h 3248027"/>
              <a:gd name="connsiteX4" fmla="*/ 9153144 w 9162288"/>
              <a:gd name="connsiteY4" fmla="*/ 2800987 h 3248027"/>
              <a:gd name="connsiteX5" fmla="*/ 6995160 w 9162288"/>
              <a:gd name="connsiteY5" fmla="*/ 3185035 h 3248027"/>
              <a:gd name="connsiteX6" fmla="*/ 3279648 w 9162288"/>
              <a:gd name="connsiteY6" fmla="*/ 2423035 h 3248027"/>
              <a:gd name="connsiteX7" fmla="*/ 18288 w 9162288"/>
              <a:gd name="connsiteY7" fmla="*/ 3075307 h 3248027"/>
              <a:gd name="connsiteX8" fmla="*/ 0 w 9162288"/>
              <a:gd name="connsiteY8" fmla="*/ 181676 h 3248027"/>
              <a:gd name="connsiteX0" fmla="*/ 0 w 9162288"/>
              <a:gd name="connsiteY0" fmla="*/ 155448 h 3221799"/>
              <a:gd name="connsiteX1" fmla="*/ 2727960 w 9162288"/>
              <a:gd name="connsiteY1" fmla="*/ 76508 h 3221799"/>
              <a:gd name="connsiteX2" fmla="*/ 6595872 w 9162288"/>
              <a:gd name="connsiteY2" fmla="*/ 771867 h 3221799"/>
              <a:gd name="connsiteX3" fmla="*/ 9162288 w 9162288"/>
              <a:gd name="connsiteY3" fmla="*/ 243846 h 3221799"/>
              <a:gd name="connsiteX4" fmla="*/ 9153144 w 9162288"/>
              <a:gd name="connsiteY4" fmla="*/ 2774759 h 3221799"/>
              <a:gd name="connsiteX5" fmla="*/ 6995160 w 9162288"/>
              <a:gd name="connsiteY5" fmla="*/ 3158807 h 3221799"/>
              <a:gd name="connsiteX6" fmla="*/ 3279648 w 9162288"/>
              <a:gd name="connsiteY6" fmla="*/ 2396807 h 3221799"/>
              <a:gd name="connsiteX7" fmla="*/ 18288 w 9162288"/>
              <a:gd name="connsiteY7" fmla="*/ 3049079 h 3221799"/>
              <a:gd name="connsiteX8" fmla="*/ 0 w 9162288"/>
              <a:gd name="connsiteY8" fmla="*/ 155448 h 3221799"/>
              <a:gd name="connsiteX0" fmla="*/ 0 w 9162288"/>
              <a:gd name="connsiteY0" fmla="*/ 121380 h 3187731"/>
              <a:gd name="connsiteX1" fmla="*/ 2727960 w 9162288"/>
              <a:gd name="connsiteY1" fmla="*/ 42440 h 3187731"/>
              <a:gd name="connsiteX2" fmla="*/ 6595872 w 9162288"/>
              <a:gd name="connsiteY2" fmla="*/ 737799 h 3187731"/>
              <a:gd name="connsiteX3" fmla="*/ 9162288 w 9162288"/>
              <a:gd name="connsiteY3" fmla="*/ 209778 h 3187731"/>
              <a:gd name="connsiteX4" fmla="*/ 9153144 w 9162288"/>
              <a:gd name="connsiteY4" fmla="*/ 2740691 h 3187731"/>
              <a:gd name="connsiteX5" fmla="*/ 6995160 w 9162288"/>
              <a:gd name="connsiteY5" fmla="*/ 3124739 h 3187731"/>
              <a:gd name="connsiteX6" fmla="*/ 3279648 w 9162288"/>
              <a:gd name="connsiteY6" fmla="*/ 2362739 h 3187731"/>
              <a:gd name="connsiteX7" fmla="*/ 18288 w 9162288"/>
              <a:gd name="connsiteY7" fmla="*/ 3015011 h 3187731"/>
              <a:gd name="connsiteX8" fmla="*/ 0 w 9162288"/>
              <a:gd name="connsiteY8" fmla="*/ 121380 h 3187731"/>
              <a:gd name="connsiteX0" fmla="*/ 0 w 9162288"/>
              <a:gd name="connsiteY0" fmla="*/ 121380 h 3187731"/>
              <a:gd name="connsiteX1" fmla="*/ 2727960 w 9162288"/>
              <a:gd name="connsiteY1" fmla="*/ 42440 h 3187731"/>
              <a:gd name="connsiteX2" fmla="*/ 6595872 w 9162288"/>
              <a:gd name="connsiteY2" fmla="*/ 737799 h 3187731"/>
              <a:gd name="connsiteX3" fmla="*/ 9162288 w 9162288"/>
              <a:gd name="connsiteY3" fmla="*/ 209778 h 3187731"/>
              <a:gd name="connsiteX4" fmla="*/ 9153144 w 9162288"/>
              <a:gd name="connsiteY4" fmla="*/ 2740691 h 3187731"/>
              <a:gd name="connsiteX5" fmla="*/ 6995160 w 9162288"/>
              <a:gd name="connsiteY5" fmla="*/ 3124739 h 3187731"/>
              <a:gd name="connsiteX6" fmla="*/ 3279648 w 9162288"/>
              <a:gd name="connsiteY6" fmla="*/ 2362739 h 3187731"/>
              <a:gd name="connsiteX7" fmla="*/ 18288 w 9162288"/>
              <a:gd name="connsiteY7" fmla="*/ 3015011 h 3187731"/>
              <a:gd name="connsiteX8" fmla="*/ 0 w 9162288"/>
              <a:gd name="connsiteY8" fmla="*/ 121380 h 3187731"/>
              <a:gd name="connsiteX0" fmla="*/ 0 w 9162288"/>
              <a:gd name="connsiteY0" fmla="*/ 158964 h 3225315"/>
              <a:gd name="connsiteX1" fmla="*/ 2727960 w 9162288"/>
              <a:gd name="connsiteY1" fmla="*/ 80024 h 3225315"/>
              <a:gd name="connsiteX2" fmla="*/ 6595872 w 9162288"/>
              <a:gd name="connsiteY2" fmla="*/ 775383 h 3225315"/>
              <a:gd name="connsiteX3" fmla="*/ 9162288 w 9162288"/>
              <a:gd name="connsiteY3" fmla="*/ 247362 h 3225315"/>
              <a:gd name="connsiteX4" fmla="*/ 9153144 w 9162288"/>
              <a:gd name="connsiteY4" fmla="*/ 2778275 h 3225315"/>
              <a:gd name="connsiteX5" fmla="*/ 6995160 w 9162288"/>
              <a:gd name="connsiteY5" fmla="*/ 3162323 h 3225315"/>
              <a:gd name="connsiteX6" fmla="*/ 3279648 w 9162288"/>
              <a:gd name="connsiteY6" fmla="*/ 2400323 h 3225315"/>
              <a:gd name="connsiteX7" fmla="*/ 18288 w 9162288"/>
              <a:gd name="connsiteY7" fmla="*/ 3052595 h 3225315"/>
              <a:gd name="connsiteX8" fmla="*/ 0 w 9162288"/>
              <a:gd name="connsiteY8" fmla="*/ 158964 h 3225315"/>
              <a:gd name="connsiteX0" fmla="*/ 0 w 9162288"/>
              <a:gd name="connsiteY0" fmla="*/ 158964 h 3225315"/>
              <a:gd name="connsiteX1" fmla="*/ 2727960 w 9162288"/>
              <a:gd name="connsiteY1" fmla="*/ 80024 h 3225315"/>
              <a:gd name="connsiteX2" fmla="*/ 6595872 w 9162288"/>
              <a:gd name="connsiteY2" fmla="*/ 775383 h 3225315"/>
              <a:gd name="connsiteX3" fmla="*/ 9162288 w 9162288"/>
              <a:gd name="connsiteY3" fmla="*/ 247362 h 3225315"/>
              <a:gd name="connsiteX4" fmla="*/ 9153144 w 9162288"/>
              <a:gd name="connsiteY4" fmla="*/ 2778275 h 3225315"/>
              <a:gd name="connsiteX5" fmla="*/ 6995160 w 9162288"/>
              <a:gd name="connsiteY5" fmla="*/ 3162323 h 3225315"/>
              <a:gd name="connsiteX6" fmla="*/ 3279648 w 9162288"/>
              <a:gd name="connsiteY6" fmla="*/ 2400323 h 3225315"/>
              <a:gd name="connsiteX7" fmla="*/ 18288 w 9162288"/>
              <a:gd name="connsiteY7" fmla="*/ 3052595 h 3225315"/>
              <a:gd name="connsiteX8" fmla="*/ 0 w 9162288"/>
              <a:gd name="connsiteY8" fmla="*/ 158964 h 3225315"/>
              <a:gd name="connsiteX0" fmla="*/ 0 w 9162288"/>
              <a:gd name="connsiteY0" fmla="*/ 140794 h 3207145"/>
              <a:gd name="connsiteX1" fmla="*/ 2828544 w 9162288"/>
              <a:gd name="connsiteY1" fmla="*/ 80024 h 3207145"/>
              <a:gd name="connsiteX2" fmla="*/ 6595872 w 9162288"/>
              <a:gd name="connsiteY2" fmla="*/ 757213 h 3207145"/>
              <a:gd name="connsiteX3" fmla="*/ 9162288 w 9162288"/>
              <a:gd name="connsiteY3" fmla="*/ 229192 h 3207145"/>
              <a:gd name="connsiteX4" fmla="*/ 9153144 w 9162288"/>
              <a:gd name="connsiteY4" fmla="*/ 2760105 h 3207145"/>
              <a:gd name="connsiteX5" fmla="*/ 6995160 w 9162288"/>
              <a:gd name="connsiteY5" fmla="*/ 3144153 h 3207145"/>
              <a:gd name="connsiteX6" fmla="*/ 3279648 w 9162288"/>
              <a:gd name="connsiteY6" fmla="*/ 2382153 h 3207145"/>
              <a:gd name="connsiteX7" fmla="*/ 18288 w 9162288"/>
              <a:gd name="connsiteY7" fmla="*/ 3034425 h 3207145"/>
              <a:gd name="connsiteX8" fmla="*/ 0 w 9162288"/>
              <a:gd name="connsiteY8" fmla="*/ 140794 h 3207145"/>
              <a:gd name="connsiteX0" fmla="*/ 0 w 9162288"/>
              <a:gd name="connsiteY0" fmla="*/ 140794 h 3207145"/>
              <a:gd name="connsiteX1" fmla="*/ 2828544 w 9162288"/>
              <a:gd name="connsiteY1" fmla="*/ 80024 h 3207145"/>
              <a:gd name="connsiteX2" fmla="*/ 6595872 w 9162288"/>
              <a:gd name="connsiteY2" fmla="*/ 757213 h 3207145"/>
              <a:gd name="connsiteX3" fmla="*/ 9162288 w 9162288"/>
              <a:gd name="connsiteY3" fmla="*/ 229192 h 3207145"/>
              <a:gd name="connsiteX4" fmla="*/ 9153144 w 9162288"/>
              <a:gd name="connsiteY4" fmla="*/ 2760105 h 3207145"/>
              <a:gd name="connsiteX5" fmla="*/ 6995160 w 9162288"/>
              <a:gd name="connsiteY5" fmla="*/ 3144153 h 3207145"/>
              <a:gd name="connsiteX6" fmla="*/ 3279648 w 9162288"/>
              <a:gd name="connsiteY6" fmla="*/ 2382153 h 3207145"/>
              <a:gd name="connsiteX7" fmla="*/ 18288 w 9162288"/>
              <a:gd name="connsiteY7" fmla="*/ 3034425 h 3207145"/>
              <a:gd name="connsiteX8" fmla="*/ 0 w 9162288"/>
              <a:gd name="connsiteY8" fmla="*/ 140794 h 3207145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3279648 w 9162288"/>
              <a:gd name="connsiteY6" fmla="*/ 2382153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2865120 w 9162288"/>
              <a:gd name="connsiteY6" fmla="*/ 2307204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2865120 w 9162288"/>
              <a:gd name="connsiteY6" fmla="*/ 2307204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43297"/>
              <a:gd name="connsiteX1" fmla="*/ 2828544 w 9162288"/>
              <a:gd name="connsiteY1" fmla="*/ 80024 h 3043297"/>
              <a:gd name="connsiteX2" fmla="*/ 6595872 w 9162288"/>
              <a:gd name="connsiteY2" fmla="*/ 757213 h 3043297"/>
              <a:gd name="connsiteX3" fmla="*/ 9162288 w 9162288"/>
              <a:gd name="connsiteY3" fmla="*/ 229192 h 3043297"/>
              <a:gd name="connsiteX4" fmla="*/ 9153144 w 9162288"/>
              <a:gd name="connsiteY4" fmla="*/ 2760105 h 3043297"/>
              <a:gd name="connsiteX5" fmla="*/ 6690360 w 9162288"/>
              <a:gd name="connsiteY5" fmla="*/ 2746696 h 3043297"/>
              <a:gd name="connsiteX6" fmla="*/ 2865120 w 9162288"/>
              <a:gd name="connsiteY6" fmla="*/ 2307204 h 3043297"/>
              <a:gd name="connsiteX7" fmla="*/ 1619 w 9162288"/>
              <a:gd name="connsiteY7" fmla="*/ 3043297 h 3043297"/>
              <a:gd name="connsiteX8" fmla="*/ 0 w 9162288"/>
              <a:gd name="connsiteY8" fmla="*/ 140794 h 3043297"/>
              <a:gd name="connsiteX0" fmla="*/ 0 w 9153144"/>
              <a:gd name="connsiteY0" fmla="*/ 140794 h 3043297"/>
              <a:gd name="connsiteX1" fmla="*/ 2828544 w 9153144"/>
              <a:gd name="connsiteY1" fmla="*/ 80024 h 3043297"/>
              <a:gd name="connsiteX2" fmla="*/ 6595872 w 9153144"/>
              <a:gd name="connsiteY2" fmla="*/ 757213 h 3043297"/>
              <a:gd name="connsiteX3" fmla="*/ 9144533 w 9153144"/>
              <a:gd name="connsiteY3" fmla="*/ 230295 h 3043297"/>
              <a:gd name="connsiteX4" fmla="*/ 9153144 w 9153144"/>
              <a:gd name="connsiteY4" fmla="*/ 2760105 h 3043297"/>
              <a:gd name="connsiteX5" fmla="*/ 6690360 w 9153144"/>
              <a:gd name="connsiteY5" fmla="*/ 2746696 h 3043297"/>
              <a:gd name="connsiteX6" fmla="*/ 2865120 w 9153144"/>
              <a:gd name="connsiteY6" fmla="*/ 2307204 h 3043297"/>
              <a:gd name="connsiteX7" fmla="*/ 1619 w 9153144"/>
              <a:gd name="connsiteY7" fmla="*/ 3043297 h 3043297"/>
              <a:gd name="connsiteX8" fmla="*/ 0 w 9153144"/>
              <a:gd name="connsiteY8" fmla="*/ 140794 h 3043297"/>
              <a:gd name="connsiteX0" fmla="*/ 0 w 9147403"/>
              <a:gd name="connsiteY0" fmla="*/ 140794 h 3043297"/>
              <a:gd name="connsiteX1" fmla="*/ 2828544 w 9147403"/>
              <a:gd name="connsiteY1" fmla="*/ 80024 h 3043297"/>
              <a:gd name="connsiteX2" fmla="*/ 6595872 w 9147403"/>
              <a:gd name="connsiteY2" fmla="*/ 757213 h 3043297"/>
              <a:gd name="connsiteX3" fmla="*/ 9144533 w 9147403"/>
              <a:gd name="connsiteY3" fmla="*/ 230295 h 3043297"/>
              <a:gd name="connsiteX4" fmla="*/ 9141307 w 9147403"/>
              <a:gd name="connsiteY4" fmla="*/ 2761208 h 3043297"/>
              <a:gd name="connsiteX5" fmla="*/ 6690360 w 9147403"/>
              <a:gd name="connsiteY5" fmla="*/ 2746696 h 3043297"/>
              <a:gd name="connsiteX6" fmla="*/ 2865120 w 9147403"/>
              <a:gd name="connsiteY6" fmla="*/ 2307204 h 3043297"/>
              <a:gd name="connsiteX7" fmla="*/ 1619 w 9147403"/>
              <a:gd name="connsiteY7" fmla="*/ 3043297 h 3043297"/>
              <a:gd name="connsiteX8" fmla="*/ 0 w 9147403"/>
              <a:gd name="connsiteY8" fmla="*/ 140794 h 3043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7403" h="3043297">
                <a:moveTo>
                  <a:pt x="0" y="140794"/>
                </a:moveTo>
                <a:cubicBezTo>
                  <a:pt x="784860" y="19414"/>
                  <a:pt x="1778000" y="0"/>
                  <a:pt x="2828544" y="80024"/>
                </a:cubicBezTo>
                <a:cubicBezTo>
                  <a:pt x="3879088" y="160048"/>
                  <a:pt x="5543207" y="732168"/>
                  <a:pt x="6595872" y="757213"/>
                </a:cubicBezTo>
                <a:cubicBezTo>
                  <a:pt x="7648537" y="782258"/>
                  <a:pt x="8376437" y="535486"/>
                  <a:pt x="9144533" y="230295"/>
                </a:cubicBezTo>
                <a:cubicBezTo>
                  <a:pt x="9147403" y="1073565"/>
                  <a:pt x="9138437" y="1917938"/>
                  <a:pt x="9141307" y="2761208"/>
                </a:cubicBezTo>
                <a:cubicBezTo>
                  <a:pt x="8237575" y="2914438"/>
                  <a:pt x="7736391" y="2822363"/>
                  <a:pt x="6690360" y="2746696"/>
                </a:cubicBezTo>
                <a:cubicBezTo>
                  <a:pt x="5644329" y="2671029"/>
                  <a:pt x="3979910" y="2257771"/>
                  <a:pt x="2865120" y="2307204"/>
                </a:cubicBezTo>
                <a:cubicBezTo>
                  <a:pt x="1750330" y="2356637"/>
                  <a:pt x="734663" y="2709091"/>
                  <a:pt x="1619" y="3043297"/>
                </a:cubicBezTo>
                <a:cubicBezTo>
                  <a:pt x="1079" y="2075796"/>
                  <a:pt x="540" y="1108295"/>
                  <a:pt x="0" y="140794"/>
                </a:cubicBezTo>
                <a:close/>
              </a:path>
            </a:pathLst>
          </a:custGeom>
          <a:solidFill>
            <a:srgbClr val="40C6D8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 bwMode="invGray">
          <a:xfrm>
            <a:off x="-382" y="1728216"/>
            <a:ext cx="9144647" cy="3309112"/>
          </a:xfrm>
          <a:custGeom>
            <a:avLst/>
            <a:gdLst>
              <a:gd name="connsiteX0" fmla="*/ 0 w 9153144"/>
              <a:gd name="connsiteY0" fmla="*/ 265176 h 3200400"/>
              <a:gd name="connsiteX1" fmla="*/ 2651760 w 9153144"/>
              <a:gd name="connsiteY1" fmla="*/ 0 h 3200400"/>
              <a:gd name="connsiteX2" fmla="*/ 6986016 w 9153144"/>
              <a:gd name="connsiteY2" fmla="*/ 758952 h 3200400"/>
              <a:gd name="connsiteX3" fmla="*/ 9153144 w 9153144"/>
              <a:gd name="connsiteY3" fmla="*/ 237744 h 3200400"/>
              <a:gd name="connsiteX4" fmla="*/ 9144000 w 9153144"/>
              <a:gd name="connsiteY4" fmla="*/ 2816352 h 3200400"/>
              <a:gd name="connsiteX5" fmla="*/ 6986016 w 9153144"/>
              <a:gd name="connsiteY5" fmla="*/ 3200400 h 3200400"/>
              <a:gd name="connsiteX6" fmla="*/ 3081528 w 9153144"/>
              <a:gd name="connsiteY6" fmla="*/ 2441448 h 3200400"/>
              <a:gd name="connsiteX7" fmla="*/ 9144 w 9153144"/>
              <a:gd name="connsiteY7" fmla="*/ 3090672 h 3200400"/>
              <a:gd name="connsiteX8" fmla="*/ 0 w 9153144"/>
              <a:gd name="connsiteY8" fmla="*/ 265176 h 3200400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560064"/>
              <a:gd name="connsiteX1" fmla="*/ 2651760 w 9153144"/>
              <a:gd name="connsiteY1" fmla="*/ 249936 h 3560064"/>
              <a:gd name="connsiteX2" fmla="*/ 6986016 w 9153144"/>
              <a:gd name="connsiteY2" fmla="*/ 1008888 h 3560064"/>
              <a:gd name="connsiteX3" fmla="*/ 9153144 w 9153144"/>
              <a:gd name="connsiteY3" fmla="*/ 487680 h 3560064"/>
              <a:gd name="connsiteX4" fmla="*/ 9144000 w 9153144"/>
              <a:gd name="connsiteY4" fmla="*/ 3066288 h 3560064"/>
              <a:gd name="connsiteX5" fmla="*/ 6986016 w 9153144"/>
              <a:gd name="connsiteY5" fmla="*/ 3450336 h 3560064"/>
              <a:gd name="connsiteX6" fmla="*/ 3081528 w 9153144"/>
              <a:gd name="connsiteY6" fmla="*/ 2691384 h 3560064"/>
              <a:gd name="connsiteX7" fmla="*/ 9144 w 9153144"/>
              <a:gd name="connsiteY7" fmla="*/ 3340608 h 3560064"/>
              <a:gd name="connsiteX8" fmla="*/ 0 w 9153144"/>
              <a:gd name="connsiteY8" fmla="*/ 515112 h 3560064"/>
              <a:gd name="connsiteX0" fmla="*/ 0 w 9153144"/>
              <a:gd name="connsiteY0" fmla="*/ 515112 h 3703320"/>
              <a:gd name="connsiteX1" fmla="*/ 2651760 w 9153144"/>
              <a:gd name="connsiteY1" fmla="*/ 249936 h 3703320"/>
              <a:gd name="connsiteX2" fmla="*/ 6986016 w 9153144"/>
              <a:gd name="connsiteY2" fmla="*/ 1008888 h 3703320"/>
              <a:gd name="connsiteX3" fmla="*/ 9153144 w 9153144"/>
              <a:gd name="connsiteY3" fmla="*/ 487680 h 3703320"/>
              <a:gd name="connsiteX4" fmla="*/ 9144000 w 9153144"/>
              <a:gd name="connsiteY4" fmla="*/ 3066288 h 3703320"/>
              <a:gd name="connsiteX5" fmla="*/ 6986016 w 9153144"/>
              <a:gd name="connsiteY5" fmla="*/ 3450336 h 3703320"/>
              <a:gd name="connsiteX6" fmla="*/ 3081528 w 9153144"/>
              <a:gd name="connsiteY6" fmla="*/ 2691384 h 3703320"/>
              <a:gd name="connsiteX7" fmla="*/ 9144 w 9153144"/>
              <a:gd name="connsiteY7" fmla="*/ 3340608 h 3703320"/>
              <a:gd name="connsiteX8" fmla="*/ 0 w 9153144"/>
              <a:gd name="connsiteY8" fmla="*/ 515112 h 3703320"/>
              <a:gd name="connsiteX0" fmla="*/ 0 w 9153144"/>
              <a:gd name="connsiteY0" fmla="*/ 370332 h 3558540"/>
              <a:gd name="connsiteX1" fmla="*/ 2651760 w 9153144"/>
              <a:gd name="connsiteY1" fmla="*/ 105156 h 3558540"/>
              <a:gd name="connsiteX2" fmla="*/ 6986016 w 9153144"/>
              <a:gd name="connsiteY2" fmla="*/ 864108 h 3558540"/>
              <a:gd name="connsiteX3" fmla="*/ 9153144 w 9153144"/>
              <a:gd name="connsiteY3" fmla="*/ 342900 h 3558540"/>
              <a:gd name="connsiteX4" fmla="*/ 9144000 w 9153144"/>
              <a:gd name="connsiteY4" fmla="*/ 2921508 h 3558540"/>
              <a:gd name="connsiteX5" fmla="*/ 6986016 w 9153144"/>
              <a:gd name="connsiteY5" fmla="*/ 3305556 h 3558540"/>
              <a:gd name="connsiteX6" fmla="*/ 3081528 w 9153144"/>
              <a:gd name="connsiteY6" fmla="*/ 2546604 h 3558540"/>
              <a:gd name="connsiteX7" fmla="*/ 9144 w 9153144"/>
              <a:gd name="connsiteY7" fmla="*/ 3195828 h 3558540"/>
              <a:gd name="connsiteX8" fmla="*/ 0 w 9153144"/>
              <a:gd name="connsiteY8" fmla="*/ 370332 h 3558540"/>
              <a:gd name="connsiteX0" fmla="*/ 0 w 9153144"/>
              <a:gd name="connsiteY0" fmla="*/ 347472 h 3535680"/>
              <a:gd name="connsiteX1" fmla="*/ 2651760 w 9153144"/>
              <a:gd name="connsiteY1" fmla="*/ 82296 h 3535680"/>
              <a:gd name="connsiteX2" fmla="*/ 6986016 w 9153144"/>
              <a:gd name="connsiteY2" fmla="*/ 841248 h 3535680"/>
              <a:gd name="connsiteX3" fmla="*/ 9153144 w 9153144"/>
              <a:gd name="connsiteY3" fmla="*/ 320040 h 3535680"/>
              <a:gd name="connsiteX4" fmla="*/ 9144000 w 9153144"/>
              <a:gd name="connsiteY4" fmla="*/ 2898648 h 3535680"/>
              <a:gd name="connsiteX5" fmla="*/ 6986016 w 9153144"/>
              <a:gd name="connsiteY5" fmla="*/ 3282696 h 3535680"/>
              <a:gd name="connsiteX6" fmla="*/ 3081528 w 9153144"/>
              <a:gd name="connsiteY6" fmla="*/ 2523744 h 3535680"/>
              <a:gd name="connsiteX7" fmla="*/ 9144 w 9153144"/>
              <a:gd name="connsiteY7" fmla="*/ 3172968 h 3535680"/>
              <a:gd name="connsiteX8" fmla="*/ 0 w 9153144"/>
              <a:gd name="connsiteY8" fmla="*/ 347472 h 3535680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6064"/>
              <a:gd name="connsiteX1" fmla="*/ 2651760 w 9153144"/>
              <a:gd name="connsiteY1" fmla="*/ 45720 h 3306064"/>
              <a:gd name="connsiteX2" fmla="*/ 6986016 w 9153144"/>
              <a:gd name="connsiteY2" fmla="*/ 804672 h 3306064"/>
              <a:gd name="connsiteX3" fmla="*/ 9153144 w 9153144"/>
              <a:gd name="connsiteY3" fmla="*/ 283464 h 3306064"/>
              <a:gd name="connsiteX4" fmla="*/ 9144000 w 9153144"/>
              <a:gd name="connsiteY4" fmla="*/ 2862072 h 3306064"/>
              <a:gd name="connsiteX5" fmla="*/ 6986016 w 9153144"/>
              <a:gd name="connsiteY5" fmla="*/ 3246120 h 3306064"/>
              <a:gd name="connsiteX6" fmla="*/ 3169920 w 9153144"/>
              <a:gd name="connsiteY6" fmla="*/ 2502408 h 3306064"/>
              <a:gd name="connsiteX7" fmla="*/ 9144 w 9153144"/>
              <a:gd name="connsiteY7" fmla="*/ 3136392 h 3306064"/>
              <a:gd name="connsiteX8" fmla="*/ 0 w 9153144"/>
              <a:gd name="connsiteY8" fmla="*/ 310896 h 3306064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381 w 9153525"/>
              <a:gd name="connsiteY0" fmla="*/ 310896 h 3309112"/>
              <a:gd name="connsiteX1" fmla="*/ 2652141 w 9153525"/>
              <a:gd name="connsiteY1" fmla="*/ 45720 h 3309112"/>
              <a:gd name="connsiteX2" fmla="*/ 6986397 w 9153525"/>
              <a:gd name="connsiteY2" fmla="*/ 804672 h 3309112"/>
              <a:gd name="connsiteX3" fmla="*/ 9153525 w 9153525"/>
              <a:gd name="connsiteY3" fmla="*/ 283464 h 3309112"/>
              <a:gd name="connsiteX4" fmla="*/ 9144381 w 9153525"/>
              <a:gd name="connsiteY4" fmla="*/ 2862072 h 3309112"/>
              <a:gd name="connsiteX5" fmla="*/ 6986397 w 9153525"/>
              <a:gd name="connsiteY5" fmla="*/ 3246120 h 3309112"/>
              <a:gd name="connsiteX6" fmla="*/ 3270885 w 9153525"/>
              <a:gd name="connsiteY6" fmla="*/ 2484120 h 3309112"/>
              <a:gd name="connsiteX7" fmla="*/ 0 w 9153525"/>
              <a:gd name="connsiteY7" fmla="*/ 3143536 h 3309112"/>
              <a:gd name="connsiteX8" fmla="*/ 381 w 9153525"/>
              <a:gd name="connsiteY8" fmla="*/ 310896 h 3309112"/>
              <a:gd name="connsiteX0" fmla="*/ 381 w 9144647"/>
              <a:gd name="connsiteY0" fmla="*/ 310896 h 3309112"/>
              <a:gd name="connsiteX1" fmla="*/ 2652141 w 9144647"/>
              <a:gd name="connsiteY1" fmla="*/ 45720 h 3309112"/>
              <a:gd name="connsiteX2" fmla="*/ 6986397 w 9144647"/>
              <a:gd name="connsiteY2" fmla="*/ 804672 h 3309112"/>
              <a:gd name="connsiteX3" fmla="*/ 9144647 w 9144647"/>
              <a:gd name="connsiteY3" fmla="*/ 290862 h 3309112"/>
              <a:gd name="connsiteX4" fmla="*/ 9144381 w 9144647"/>
              <a:gd name="connsiteY4" fmla="*/ 2862072 h 3309112"/>
              <a:gd name="connsiteX5" fmla="*/ 6986397 w 9144647"/>
              <a:gd name="connsiteY5" fmla="*/ 3246120 h 3309112"/>
              <a:gd name="connsiteX6" fmla="*/ 3270885 w 9144647"/>
              <a:gd name="connsiteY6" fmla="*/ 2484120 h 3309112"/>
              <a:gd name="connsiteX7" fmla="*/ 0 w 9144647"/>
              <a:gd name="connsiteY7" fmla="*/ 3143536 h 3309112"/>
              <a:gd name="connsiteX8" fmla="*/ 381 w 9144647"/>
              <a:gd name="connsiteY8" fmla="*/ 310896 h 3309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647" h="3309112">
                <a:moveTo>
                  <a:pt x="381" y="310896"/>
                </a:moveTo>
                <a:cubicBezTo>
                  <a:pt x="779145" y="155448"/>
                  <a:pt x="1484757" y="0"/>
                  <a:pt x="2652141" y="45720"/>
                </a:cubicBezTo>
                <a:cubicBezTo>
                  <a:pt x="3819525" y="91440"/>
                  <a:pt x="5904313" y="763815"/>
                  <a:pt x="6986397" y="804672"/>
                </a:cubicBezTo>
                <a:cubicBezTo>
                  <a:pt x="8068481" y="845529"/>
                  <a:pt x="8437511" y="566706"/>
                  <a:pt x="9144647" y="290862"/>
                </a:cubicBezTo>
                <a:cubicBezTo>
                  <a:pt x="9144558" y="1147932"/>
                  <a:pt x="9144470" y="2005002"/>
                  <a:pt x="9144381" y="2862072"/>
                </a:cubicBezTo>
                <a:cubicBezTo>
                  <a:pt x="8450961" y="3142488"/>
                  <a:pt x="7965313" y="3309112"/>
                  <a:pt x="6986397" y="3246120"/>
                </a:cubicBezTo>
                <a:cubicBezTo>
                  <a:pt x="6007481" y="3183128"/>
                  <a:pt x="4435284" y="2501217"/>
                  <a:pt x="3270885" y="2484120"/>
                </a:cubicBezTo>
                <a:cubicBezTo>
                  <a:pt x="2106486" y="2467023"/>
                  <a:pt x="830580" y="2857024"/>
                  <a:pt x="0" y="3143536"/>
                </a:cubicBezTo>
                <a:lnTo>
                  <a:pt x="381" y="3108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7699248" y="1298448"/>
            <a:ext cx="987552" cy="9875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7013448" y="1929384"/>
            <a:ext cx="512064" cy="512064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685800" y="4114800"/>
            <a:ext cx="1216152" cy="1216152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621792" y="2212847"/>
            <a:ext cx="7927848" cy="2203704"/>
          </a:xfr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glow" dir="t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1">
                  <a:lumMod val="20000"/>
                  <a:lumOff val="8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ln w="63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48000">
                      <a:schemeClr val="accent1">
                        <a:lumMod val="60000"/>
                        <a:lumOff val="40000"/>
                      </a:schemeClr>
                    </a:gs>
                    <a:gs pos="57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80010" dist="4064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486400"/>
            <a:ext cx="6400800" cy="667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SzPct val="85000"/>
              <a:buFont typeface="Wingdings" pitchFamily="2" charset="2"/>
              <a:buNone/>
              <a:defRPr lang="en-US" sz="2000" i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C151-7B0F-455B-A302-27DD066021D8}" type="datetimeFigureOut">
              <a:rPr lang="ko-KR" altLang="en-US" smtClean="0"/>
              <a:t>2019-01-02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AB9F-55B5-4679-B3F8-6B15E4FE76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1222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gray">
          <a:xfrm>
            <a:off x="0" y="1"/>
            <a:ext cx="9150620" cy="128182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 bwMode="invGray">
          <a:xfrm>
            <a:off x="-52" y="-1972"/>
            <a:ext cx="9144052" cy="1094171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8074152" y="3840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7498080" y="429768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210312" y="210312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457200" y="649224"/>
            <a:ext cx="8229600" cy="99669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288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C151-7B0F-455B-A302-27DD066021D8}" type="datetimeFigureOut">
              <a:rPr lang="ko-KR" altLang="en-US" smtClean="0"/>
              <a:t>2019-01-02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AB9F-55B5-4679-B3F8-6B15E4FE76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146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gray">
          <a:xfrm flipV="1">
            <a:off x="0" y="5590646"/>
            <a:ext cx="9150620" cy="128182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 bwMode="invGray">
          <a:xfrm flipV="1">
            <a:off x="-52" y="5780270"/>
            <a:ext cx="9144052" cy="1094171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8147304" y="56418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8641080" y="5212080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283464" y="5641848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black">
          <a:xfrm>
            <a:off x="6931152" y="274638"/>
            <a:ext cx="1755648" cy="5669280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327648" cy="56967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784C151-7B0F-455B-A302-27DD066021D8}" type="datetimeFigureOut">
              <a:rPr lang="ko-KR" altLang="en-US" smtClean="0"/>
              <a:t>2019-01-02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FFAB9F-55B5-4679-B3F8-6B15E4FE76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0988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457200" y="1801368"/>
            <a:ext cx="82296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C151-7B0F-455B-A302-27DD066021D8}" type="datetimeFigureOut">
              <a:rPr lang="ko-KR" altLang="en-US" smtClean="0"/>
              <a:t>2019-01-02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AB9F-55B5-4679-B3F8-6B15E4FE76F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Oval 6"/>
          <p:cNvSpPr/>
          <p:nvPr/>
        </p:nvSpPr>
        <p:spPr bwMode="gray">
          <a:xfrm>
            <a:off x="8165592" y="667512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 bwMode="gray">
          <a:xfrm>
            <a:off x="7882128" y="1353312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283464" y="786384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 vert="horz" lIns="91440" tIns="45720" rIns="91440" bIns="45720" rtlCol="0" anchor="ctr">
            <a:noAutofit/>
            <a:scene3d>
              <a:camera prst="orthographicFront"/>
              <a:lightRig rig="glow" dir="t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1">
                  <a:lumMod val="20000"/>
                  <a:lumOff val="8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ln w="63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48000">
                      <a:schemeClr val="accent1">
                        <a:lumMod val="60000"/>
                        <a:lumOff val="40000"/>
                      </a:schemeClr>
                    </a:gs>
                    <a:gs pos="57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80010" dist="4064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466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/>
        </p:nvSpPr>
        <p:spPr bwMode="gray">
          <a:xfrm>
            <a:off x="0" y="426720"/>
            <a:ext cx="9144000" cy="4526280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0 h 4756452"/>
              <a:gd name="connsiteX1" fmla="*/ 0 w 9153196"/>
              <a:gd name="connsiteY1" fmla="*/ 4756452 h 4756452"/>
              <a:gd name="connsiteX2" fmla="*/ 2980996 w 9153196"/>
              <a:gd name="connsiteY2" fmla="*/ 4235436 h 4756452"/>
              <a:gd name="connsiteX3" fmla="*/ 6739180 w 9153196"/>
              <a:gd name="connsiteY3" fmla="*/ 4592052 h 4756452"/>
              <a:gd name="connsiteX4" fmla="*/ 9144052 w 9153196"/>
              <a:gd name="connsiteY4" fmla="*/ 4381740 h 4756452"/>
              <a:gd name="connsiteX5" fmla="*/ 9153196 w 9153196"/>
              <a:gd name="connsiteY5" fmla="*/ 3275316 h 4756452"/>
              <a:gd name="connsiteX6" fmla="*/ 52 w 9153196"/>
              <a:gd name="connsiteY6" fmla="*/ 0 h 4756452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4052 w 9153196"/>
              <a:gd name="connsiteY4" fmla="*/ 4383024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3996431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7 w 9153196"/>
              <a:gd name="connsiteY3" fmla="*/ 4518094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808828"/>
              <a:gd name="connsiteX1" fmla="*/ 0 w 9153196"/>
              <a:gd name="connsiteY1" fmla="*/ 4757736 h 4808828"/>
              <a:gd name="connsiteX2" fmla="*/ 2983307 w 9153196"/>
              <a:gd name="connsiteY2" fmla="*/ 3938179 h 4808828"/>
              <a:gd name="connsiteX3" fmla="*/ 6766918 w 9153196"/>
              <a:gd name="connsiteY3" fmla="*/ 4459842 h 4808828"/>
              <a:gd name="connsiteX4" fmla="*/ 9149297 w 9153196"/>
              <a:gd name="connsiteY4" fmla="*/ 4461355 h 4808828"/>
              <a:gd name="connsiteX5" fmla="*/ 9153196 w 9153196"/>
              <a:gd name="connsiteY5" fmla="*/ 0 h 4808828"/>
              <a:gd name="connsiteX6" fmla="*/ 52 w 9153196"/>
              <a:gd name="connsiteY6" fmla="*/ 1284 h 4808828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4757736">
                <a:moveTo>
                  <a:pt x="52" y="1284"/>
                </a:moveTo>
                <a:cubicBezTo>
                  <a:pt x="35" y="491948"/>
                  <a:pt x="17" y="4267072"/>
                  <a:pt x="0" y="4757736"/>
                </a:cubicBezTo>
                <a:cubicBezTo>
                  <a:pt x="402972" y="4559785"/>
                  <a:pt x="1992246" y="3966388"/>
                  <a:pt x="3115058" y="3911480"/>
                </a:cubicBezTo>
                <a:cubicBezTo>
                  <a:pt x="4237870" y="3856572"/>
                  <a:pt x="5939190" y="4331788"/>
                  <a:pt x="6736870" y="4428289"/>
                </a:cubicBezTo>
                <a:cubicBezTo>
                  <a:pt x="7534550" y="4524790"/>
                  <a:pt x="8253185" y="4658343"/>
                  <a:pt x="9149297" y="4461355"/>
                </a:cubicBezTo>
                <a:cubicBezTo>
                  <a:pt x="9150597" y="3000127"/>
                  <a:pt x="9151896" y="1461228"/>
                  <a:pt x="9153196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 bwMode="invGray">
          <a:xfrm>
            <a:off x="-52" y="0"/>
            <a:ext cx="9144000" cy="4526280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0 h 4756452"/>
              <a:gd name="connsiteX1" fmla="*/ 0 w 9153196"/>
              <a:gd name="connsiteY1" fmla="*/ 4756452 h 4756452"/>
              <a:gd name="connsiteX2" fmla="*/ 2980996 w 9153196"/>
              <a:gd name="connsiteY2" fmla="*/ 4235436 h 4756452"/>
              <a:gd name="connsiteX3" fmla="*/ 6739180 w 9153196"/>
              <a:gd name="connsiteY3" fmla="*/ 4592052 h 4756452"/>
              <a:gd name="connsiteX4" fmla="*/ 9144052 w 9153196"/>
              <a:gd name="connsiteY4" fmla="*/ 4381740 h 4756452"/>
              <a:gd name="connsiteX5" fmla="*/ 9153196 w 9153196"/>
              <a:gd name="connsiteY5" fmla="*/ 3275316 h 4756452"/>
              <a:gd name="connsiteX6" fmla="*/ 52 w 9153196"/>
              <a:gd name="connsiteY6" fmla="*/ 0 h 4756452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4052 w 9153196"/>
              <a:gd name="connsiteY4" fmla="*/ 4383024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4757736">
                <a:moveTo>
                  <a:pt x="52" y="1284"/>
                </a:moveTo>
                <a:cubicBezTo>
                  <a:pt x="35" y="491948"/>
                  <a:pt x="17" y="4267072"/>
                  <a:pt x="0" y="4757736"/>
                </a:cubicBezTo>
                <a:cubicBezTo>
                  <a:pt x="414528" y="4596192"/>
                  <a:pt x="1857799" y="4264120"/>
                  <a:pt x="2980996" y="4236720"/>
                </a:cubicBezTo>
                <a:cubicBezTo>
                  <a:pt x="4104193" y="4209320"/>
                  <a:pt x="5900665" y="4503309"/>
                  <a:pt x="6739180" y="4593336"/>
                </a:cubicBezTo>
                <a:cubicBezTo>
                  <a:pt x="7577695" y="4683363"/>
                  <a:pt x="8253185" y="4731157"/>
                  <a:pt x="9149297" y="4383685"/>
                </a:cubicBezTo>
                <a:cubicBezTo>
                  <a:pt x="9150597" y="2922457"/>
                  <a:pt x="9151896" y="1461228"/>
                  <a:pt x="9153196" y="0"/>
                </a:cubicBezTo>
                <a:lnTo>
                  <a:pt x="52" y="128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  <a:alpha val="69000"/>
                </a:schemeClr>
              </a:gs>
              <a:gs pos="100000">
                <a:schemeClr val="accent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 bwMode="gray">
          <a:xfrm>
            <a:off x="8065008" y="3849624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7790688" y="4535424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301752" y="3840480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1143000" y="5129784"/>
            <a:ext cx="7287768" cy="1362075"/>
          </a:xfr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000" b="1" kern="1200" cap="all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1143000" y="4425696"/>
            <a:ext cx="7287768" cy="71323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C151-7B0F-455B-A302-27DD066021D8}" type="datetimeFigureOut">
              <a:rPr lang="ko-KR" altLang="en-US" smtClean="0"/>
              <a:t>2019-01-02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AB9F-55B5-4679-B3F8-6B15E4FE76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9891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gray">
          <a:xfrm>
            <a:off x="0" y="0"/>
            <a:ext cx="9144000" cy="1929384"/>
          </a:xfrm>
          <a:custGeom>
            <a:avLst/>
            <a:gdLst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2104644"/>
              <a:gd name="connsiteX1" fmla="*/ 0 w 9144000"/>
              <a:gd name="connsiteY1" fmla="*/ 1929384 h 2104644"/>
              <a:gd name="connsiteX2" fmla="*/ 2971800 w 9144000"/>
              <a:gd name="connsiteY2" fmla="*/ 1307592 h 2104644"/>
              <a:gd name="connsiteX3" fmla="*/ 9134856 w 9144000"/>
              <a:gd name="connsiteY3" fmla="*/ 1609344 h 2104644"/>
              <a:gd name="connsiteX4" fmla="*/ 9144000 w 9144000"/>
              <a:gd name="connsiteY4" fmla="*/ 0 h 2104644"/>
              <a:gd name="connsiteX5" fmla="*/ 8503920 w 9144000"/>
              <a:gd name="connsiteY5" fmla="*/ 0 h 2104644"/>
              <a:gd name="connsiteX6" fmla="*/ 3858768 w 9144000"/>
              <a:gd name="connsiteY6" fmla="*/ 320040 h 2104644"/>
              <a:gd name="connsiteX7" fmla="*/ 0 w 9144000"/>
              <a:gd name="connsiteY7" fmla="*/ 256032 h 210464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1929384">
                <a:moveTo>
                  <a:pt x="0" y="256032"/>
                </a:moveTo>
                <a:lnTo>
                  <a:pt x="0" y="1929384"/>
                </a:lnTo>
                <a:cubicBezTo>
                  <a:pt x="574548" y="1726692"/>
                  <a:pt x="1449324" y="1360932"/>
                  <a:pt x="2971800" y="1307592"/>
                </a:cubicBezTo>
                <a:cubicBezTo>
                  <a:pt x="4494276" y="1254252"/>
                  <a:pt x="7606284" y="1872996"/>
                  <a:pt x="9134856" y="1609344"/>
                </a:cubicBezTo>
                <a:lnTo>
                  <a:pt x="9144000" y="0"/>
                </a:lnTo>
                <a:lnTo>
                  <a:pt x="8503920" y="0"/>
                </a:lnTo>
                <a:cubicBezTo>
                  <a:pt x="7543800" y="844296"/>
                  <a:pt x="5111496" y="420624"/>
                  <a:pt x="3858768" y="320040"/>
                </a:cubicBezTo>
                <a:cubicBezTo>
                  <a:pt x="2606040" y="219456"/>
                  <a:pt x="1435608" y="76200"/>
                  <a:pt x="0" y="256032"/>
                </a:cubicBezTo>
                <a:close/>
              </a:path>
            </a:pathLst>
          </a:custGeom>
          <a:solidFill>
            <a:srgbClr val="40C6D8">
              <a:alpha val="40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 bwMode="invGray">
          <a:xfrm>
            <a:off x="-382" y="228600"/>
            <a:ext cx="9144381" cy="1409700"/>
          </a:xfrm>
          <a:custGeom>
            <a:avLst/>
            <a:gdLst>
              <a:gd name="connsiteX0" fmla="*/ 0 w 9144000"/>
              <a:gd name="connsiteY0" fmla="*/ 393192 h 1344168"/>
              <a:gd name="connsiteX1" fmla="*/ 4544568 w 9144000"/>
              <a:gd name="connsiteY1" fmla="*/ 201168 h 1344168"/>
              <a:gd name="connsiteX2" fmla="*/ 9144000 w 9144000"/>
              <a:gd name="connsiteY2" fmla="*/ 0 h 1344168"/>
              <a:gd name="connsiteX3" fmla="*/ 9144000 w 9144000"/>
              <a:gd name="connsiteY3" fmla="*/ 1042416 h 1344168"/>
              <a:gd name="connsiteX4" fmla="*/ 4407408 w 9144000"/>
              <a:gd name="connsiteY4" fmla="*/ 978408 h 1344168"/>
              <a:gd name="connsiteX5" fmla="*/ 9144 w 9144000"/>
              <a:gd name="connsiteY5" fmla="*/ 1344168 h 1344168"/>
              <a:gd name="connsiteX6" fmla="*/ 0 w 9144000"/>
              <a:gd name="connsiteY6" fmla="*/ 393192 h 1344168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475232"/>
              <a:gd name="connsiteX1" fmla="*/ 4544568 w 9144000"/>
              <a:gd name="connsiteY1" fmla="*/ 234696 h 1475232"/>
              <a:gd name="connsiteX2" fmla="*/ 9144000 w 9144000"/>
              <a:gd name="connsiteY2" fmla="*/ 33528 h 1475232"/>
              <a:gd name="connsiteX3" fmla="*/ 9144000 w 9144000"/>
              <a:gd name="connsiteY3" fmla="*/ 1075944 h 1475232"/>
              <a:gd name="connsiteX4" fmla="*/ 4407408 w 9144000"/>
              <a:gd name="connsiteY4" fmla="*/ 1011936 h 1475232"/>
              <a:gd name="connsiteX5" fmla="*/ 9144 w 9144000"/>
              <a:gd name="connsiteY5" fmla="*/ 1377696 h 1475232"/>
              <a:gd name="connsiteX6" fmla="*/ 0 w 9144000"/>
              <a:gd name="connsiteY6" fmla="*/ 426720 h 1475232"/>
              <a:gd name="connsiteX0" fmla="*/ 0 w 9144000"/>
              <a:gd name="connsiteY0" fmla="*/ 426720 h 1475232"/>
              <a:gd name="connsiteX1" fmla="*/ 4544568 w 9144000"/>
              <a:gd name="connsiteY1" fmla="*/ 234696 h 1475232"/>
              <a:gd name="connsiteX2" fmla="*/ 9144000 w 9144000"/>
              <a:gd name="connsiteY2" fmla="*/ 33528 h 1475232"/>
              <a:gd name="connsiteX3" fmla="*/ 9144000 w 9144000"/>
              <a:gd name="connsiteY3" fmla="*/ 1075944 h 1475232"/>
              <a:gd name="connsiteX4" fmla="*/ 4407408 w 9144000"/>
              <a:gd name="connsiteY4" fmla="*/ 1011936 h 1475232"/>
              <a:gd name="connsiteX5" fmla="*/ 9144 w 9144000"/>
              <a:gd name="connsiteY5" fmla="*/ 1377696 h 1475232"/>
              <a:gd name="connsiteX6" fmla="*/ 0 w 9144000"/>
              <a:gd name="connsiteY6" fmla="*/ 426720 h 1475232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409700"/>
              <a:gd name="connsiteX1" fmla="*/ 4544568 w 9144000"/>
              <a:gd name="connsiteY1" fmla="*/ 234696 h 1409700"/>
              <a:gd name="connsiteX2" fmla="*/ 9144000 w 9144000"/>
              <a:gd name="connsiteY2" fmla="*/ 33528 h 1409700"/>
              <a:gd name="connsiteX3" fmla="*/ 9144000 w 9144000"/>
              <a:gd name="connsiteY3" fmla="*/ 1075944 h 1409700"/>
              <a:gd name="connsiteX4" fmla="*/ 4407408 w 9144000"/>
              <a:gd name="connsiteY4" fmla="*/ 1011936 h 1409700"/>
              <a:gd name="connsiteX5" fmla="*/ 9144 w 9144000"/>
              <a:gd name="connsiteY5" fmla="*/ 1377696 h 1409700"/>
              <a:gd name="connsiteX6" fmla="*/ 0 w 9144000"/>
              <a:gd name="connsiteY6" fmla="*/ 426720 h 1409700"/>
              <a:gd name="connsiteX0" fmla="*/ 381 w 9144381"/>
              <a:gd name="connsiteY0" fmla="*/ 426720 h 1409700"/>
              <a:gd name="connsiteX1" fmla="*/ 4544949 w 9144381"/>
              <a:gd name="connsiteY1" fmla="*/ 234696 h 1409700"/>
              <a:gd name="connsiteX2" fmla="*/ 9144381 w 9144381"/>
              <a:gd name="connsiteY2" fmla="*/ 33528 h 1409700"/>
              <a:gd name="connsiteX3" fmla="*/ 9144381 w 9144381"/>
              <a:gd name="connsiteY3" fmla="*/ 1075944 h 1409700"/>
              <a:gd name="connsiteX4" fmla="*/ 4407789 w 9144381"/>
              <a:gd name="connsiteY4" fmla="*/ 1011936 h 1409700"/>
              <a:gd name="connsiteX5" fmla="*/ 0 w 9144381"/>
              <a:gd name="connsiteY5" fmla="*/ 1384071 h 1409700"/>
              <a:gd name="connsiteX6" fmla="*/ 381 w 9144381"/>
              <a:gd name="connsiteY6" fmla="*/ 426720 h 140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381" h="1409700">
                <a:moveTo>
                  <a:pt x="381" y="426720"/>
                </a:moveTo>
                <a:cubicBezTo>
                  <a:pt x="1664589" y="0"/>
                  <a:pt x="3036189" y="134112"/>
                  <a:pt x="4544949" y="234696"/>
                </a:cubicBezTo>
                <a:cubicBezTo>
                  <a:pt x="6053709" y="335280"/>
                  <a:pt x="8239125" y="509016"/>
                  <a:pt x="9144381" y="33528"/>
                </a:cubicBezTo>
                <a:lnTo>
                  <a:pt x="9144381" y="1075944"/>
                </a:lnTo>
                <a:cubicBezTo>
                  <a:pt x="8004429" y="1409700"/>
                  <a:pt x="5931852" y="960582"/>
                  <a:pt x="4407789" y="1011936"/>
                </a:cubicBezTo>
                <a:cubicBezTo>
                  <a:pt x="2883726" y="1063290"/>
                  <a:pt x="1237488" y="1109751"/>
                  <a:pt x="0" y="1384071"/>
                </a:cubicBezTo>
                <a:lnTo>
                  <a:pt x="381" y="426720"/>
                </a:lnTo>
                <a:close/>
              </a:path>
            </a:pathLst>
          </a:cu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8311896" y="100584"/>
            <a:ext cx="612648" cy="61264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7562088" y="173736"/>
            <a:ext cx="365760" cy="36576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210312" y="932688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7452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452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C151-7B0F-455B-A302-27DD066021D8}" type="datetimeFigureOut">
              <a:rPr lang="ko-KR" altLang="en-US" smtClean="0"/>
              <a:t>2019-01-02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AB9F-55B5-4679-B3F8-6B15E4FE76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1811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24328"/>
            <a:ext cx="4040188" cy="369417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24328"/>
            <a:ext cx="4041775" cy="369417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C151-7B0F-455B-A302-27DD066021D8}" type="datetimeFigureOut">
              <a:rPr lang="ko-KR" altLang="en-US" smtClean="0"/>
              <a:t>2019-01-02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AB9F-55B5-4679-B3F8-6B15E4FE76F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Oval 9"/>
          <p:cNvSpPr/>
          <p:nvPr/>
        </p:nvSpPr>
        <p:spPr bwMode="gray">
          <a:xfrm>
            <a:off x="8229600" y="1005840"/>
            <a:ext cx="612648" cy="61264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7699248" y="969264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283464" y="786384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457200" y="187452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black">
          <a:xfrm>
            <a:off x="4645025" y="187452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996651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 bwMode="gray">
          <a:xfrm>
            <a:off x="0" y="1"/>
            <a:ext cx="9150620" cy="128182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C151-7B0F-455B-A302-27DD066021D8}" type="datetimeFigureOut">
              <a:rPr lang="ko-KR" altLang="en-US" smtClean="0"/>
              <a:t>2019-01-02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AB9F-55B5-4679-B3F8-6B15E4FE76F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Freeform 5"/>
          <p:cNvSpPr/>
          <p:nvPr/>
        </p:nvSpPr>
        <p:spPr bwMode="invGray">
          <a:xfrm>
            <a:off x="-52" y="-1972"/>
            <a:ext cx="9144052" cy="1094171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 bwMode="gray">
          <a:xfrm>
            <a:off x="8074152" y="3840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 bwMode="gray">
          <a:xfrm>
            <a:off x="7498080" y="429768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210312" y="210312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484632" y="813816"/>
            <a:ext cx="8229600" cy="1143000"/>
          </a:xfr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397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C151-7B0F-455B-A302-27DD066021D8}" type="datetimeFigureOut">
              <a:rPr lang="ko-KR" altLang="en-US" smtClean="0"/>
              <a:t>2019-01-02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AB9F-55B5-4679-B3F8-6B15E4FE76F4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5" name="Group 4"/>
          <p:cNvGrpSpPr/>
          <p:nvPr/>
        </p:nvGrpSpPr>
        <p:grpSpPr bwMode="invGray">
          <a:xfrm>
            <a:off x="-52" y="-1972"/>
            <a:ext cx="9150672" cy="1283795"/>
            <a:chOff x="-52" y="-1972"/>
            <a:chExt cx="9150672" cy="1283795"/>
          </a:xfrm>
        </p:grpSpPr>
        <p:sp>
          <p:nvSpPr>
            <p:cNvPr id="6" name="Freeform 5"/>
            <p:cNvSpPr/>
            <p:nvPr userDrawn="1"/>
          </p:nvSpPr>
          <p:spPr bwMode="invGray">
            <a:xfrm>
              <a:off x="0" y="1"/>
              <a:ext cx="9150620" cy="1281822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50620" h="1470041">
                  <a:moveTo>
                    <a:pt x="52" y="1284"/>
                  </a:moveTo>
                  <a:cubicBezTo>
                    <a:pt x="35" y="491948"/>
                    <a:pt x="17" y="761872"/>
                    <a:pt x="0" y="1252536"/>
                  </a:cubicBezTo>
                  <a:cubicBezTo>
                    <a:pt x="304800" y="1097088"/>
                    <a:pt x="1803165" y="328826"/>
                    <a:pt x="3622738" y="425264"/>
                  </a:cubicBezTo>
                  <a:cubicBezTo>
                    <a:pt x="5442311" y="521702"/>
                    <a:pt x="6970396" y="1470041"/>
                    <a:pt x="9144052" y="877824"/>
                  </a:cubicBezTo>
                  <a:cubicBezTo>
                    <a:pt x="9146241" y="585216"/>
                    <a:pt x="9148431" y="292608"/>
                    <a:pt x="9150620" y="0"/>
                  </a:cubicBezTo>
                  <a:lnTo>
                    <a:pt x="5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 userDrawn="1"/>
          </p:nvSpPr>
          <p:spPr bwMode="invGray">
            <a:xfrm>
              <a:off x="-52" y="-1972"/>
              <a:ext cx="9144052" cy="109417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52" h="1282732">
                  <a:moveTo>
                    <a:pt x="2371" y="1971"/>
                  </a:moveTo>
                  <a:cubicBezTo>
                    <a:pt x="1581" y="305263"/>
                    <a:pt x="790" y="446133"/>
                    <a:pt x="0" y="749425"/>
                  </a:cubicBezTo>
                  <a:cubicBezTo>
                    <a:pt x="414528" y="587881"/>
                    <a:pt x="1394642" y="355830"/>
                    <a:pt x="3114923" y="315034"/>
                  </a:cubicBezTo>
                  <a:cubicBezTo>
                    <a:pt x="4835204" y="274238"/>
                    <a:pt x="7500499" y="1282732"/>
                    <a:pt x="9144052" y="537135"/>
                  </a:cubicBezTo>
                  <a:cubicBezTo>
                    <a:pt x="9143751" y="358090"/>
                    <a:pt x="9143451" y="179045"/>
                    <a:pt x="9143150" y="0"/>
                  </a:cubicBezTo>
                  <a:lnTo>
                    <a:pt x="2371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Oval 7"/>
          <p:cNvSpPr/>
          <p:nvPr/>
        </p:nvSpPr>
        <p:spPr bwMode="gray">
          <a:xfrm>
            <a:off x="8074152" y="3840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7498080" y="429768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210312" y="210312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983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invGray">
          <a:xfrm rot="16200000">
            <a:off x="-2893651" y="2887705"/>
            <a:ext cx="6891618" cy="1104314"/>
            <a:chOff x="-18448" y="-1967"/>
            <a:chExt cx="9176991" cy="1292024"/>
          </a:xfrm>
        </p:grpSpPr>
        <p:sp>
          <p:nvSpPr>
            <p:cNvPr id="9" name="Freeform 8"/>
            <p:cNvSpPr/>
            <p:nvPr userDrawn="1"/>
          </p:nvSpPr>
          <p:spPr bwMode="invGray">
            <a:xfrm>
              <a:off x="-18448" y="5"/>
              <a:ext cx="9176991" cy="1290052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18502 w 9169070"/>
                <a:gd name="connsiteY0" fmla="*/ 1284 h 1489619"/>
                <a:gd name="connsiteX1" fmla="*/ 0 w 9169070"/>
                <a:gd name="connsiteY1" fmla="*/ 1489619 h 1489619"/>
                <a:gd name="connsiteX2" fmla="*/ 3641188 w 9169070"/>
                <a:gd name="connsiteY2" fmla="*/ 425264 h 1489619"/>
                <a:gd name="connsiteX3" fmla="*/ 9162502 w 9169070"/>
                <a:gd name="connsiteY3" fmla="*/ 877824 h 1489619"/>
                <a:gd name="connsiteX4" fmla="*/ 9169070 w 9169070"/>
                <a:gd name="connsiteY4" fmla="*/ 0 h 1489619"/>
                <a:gd name="connsiteX5" fmla="*/ 18502 w 9169070"/>
                <a:gd name="connsiteY5" fmla="*/ 1284 h 1489619"/>
                <a:gd name="connsiteX0" fmla="*/ 18502 w 9169070"/>
                <a:gd name="connsiteY0" fmla="*/ 1284 h 1654092"/>
                <a:gd name="connsiteX1" fmla="*/ 0 w 9169070"/>
                <a:gd name="connsiteY1" fmla="*/ 1489619 h 1654092"/>
                <a:gd name="connsiteX2" fmla="*/ 3641188 w 9169070"/>
                <a:gd name="connsiteY2" fmla="*/ 425264 h 1654092"/>
                <a:gd name="connsiteX3" fmla="*/ 9137904 w 9169070"/>
                <a:gd name="connsiteY3" fmla="*/ 1061874 h 1654092"/>
                <a:gd name="connsiteX4" fmla="*/ 9169070 w 9169070"/>
                <a:gd name="connsiteY4" fmla="*/ 0 h 1654092"/>
                <a:gd name="connsiteX5" fmla="*/ 18502 w 916907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41188 w 9176990"/>
                <a:gd name="connsiteY2" fmla="*/ 42526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87310 w 9176990"/>
                <a:gd name="connsiteY2" fmla="*/ 649870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0119 w 9176990"/>
                <a:gd name="connsiteY2" fmla="*/ 555828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9344 w 9176990"/>
                <a:gd name="connsiteY2" fmla="*/ 51527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95308 w 9176990"/>
                <a:gd name="connsiteY3" fmla="*/ 114570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76990" h="1489619">
                  <a:moveTo>
                    <a:pt x="18502" y="1284"/>
                  </a:moveTo>
                  <a:cubicBezTo>
                    <a:pt x="18485" y="491948"/>
                    <a:pt x="17" y="998955"/>
                    <a:pt x="0" y="1489619"/>
                  </a:cubicBezTo>
                  <a:cubicBezTo>
                    <a:pt x="304800" y="1334171"/>
                    <a:pt x="2076793" y="572593"/>
                    <a:pt x="3209344" y="515274"/>
                  </a:cubicBezTo>
                  <a:cubicBezTo>
                    <a:pt x="4341895" y="457955"/>
                    <a:pt x="5743827" y="772070"/>
                    <a:pt x="6307596" y="941158"/>
                  </a:cubicBezTo>
                  <a:cubicBezTo>
                    <a:pt x="6871365" y="1110246"/>
                    <a:pt x="8191884" y="1377605"/>
                    <a:pt x="9174801" y="1061875"/>
                  </a:cubicBezTo>
                  <a:cubicBezTo>
                    <a:pt x="9176990" y="769267"/>
                    <a:pt x="9166881" y="292608"/>
                    <a:pt x="9169070" y="0"/>
                  </a:cubicBezTo>
                  <a:lnTo>
                    <a:pt x="1850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 userDrawn="1"/>
          </p:nvSpPr>
          <p:spPr bwMode="invGray">
            <a:xfrm>
              <a:off x="1533" y="-1967"/>
              <a:ext cx="9149091" cy="126639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570664"/>
                <a:gd name="connsiteX1" fmla="*/ 0 w 9144052"/>
                <a:gd name="connsiteY1" fmla="*/ 749425 h 1570664"/>
                <a:gd name="connsiteX2" fmla="*/ 3114923 w 9144052"/>
                <a:gd name="connsiteY2" fmla="*/ 315034 h 1570664"/>
                <a:gd name="connsiteX3" fmla="*/ 9144052 w 9144052"/>
                <a:gd name="connsiteY3" fmla="*/ 825067 h 1570664"/>
                <a:gd name="connsiteX4" fmla="*/ 9143150 w 9144052"/>
                <a:gd name="connsiteY4" fmla="*/ 0 h 1570664"/>
                <a:gd name="connsiteX5" fmla="*/ 2371 w 9144052"/>
                <a:gd name="connsiteY5" fmla="*/ 1971 h 1570664"/>
                <a:gd name="connsiteX0" fmla="*/ 2371 w 9144052"/>
                <a:gd name="connsiteY0" fmla="*/ 1971 h 1986563"/>
                <a:gd name="connsiteX1" fmla="*/ 0 w 9144052"/>
                <a:gd name="connsiteY1" fmla="*/ 749425 h 1986563"/>
                <a:gd name="connsiteX2" fmla="*/ 3114923 w 9144052"/>
                <a:gd name="connsiteY2" fmla="*/ 315034 h 1986563"/>
                <a:gd name="connsiteX3" fmla="*/ 9144052 w 9144052"/>
                <a:gd name="connsiteY3" fmla="*/ 825067 h 1986563"/>
                <a:gd name="connsiteX4" fmla="*/ 9143150 w 9144052"/>
                <a:gd name="connsiteY4" fmla="*/ 0 h 1986563"/>
                <a:gd name="connsiteX5" fmla="*/ 2371 w 9144052"/>
                <a:gd name="connsiteY5" fmla="*/ 1971 h 1986563"/>
                <a:gd name="connsiteX0" fmla="*/ 2371 w 9144052"/>
                <a:gd name="connsiteY0" fmla="*/ 1971 h 1910577"/>
                <a:gd name="connsiteX1" fmla="*/ 0 w 9144052"/>
                <a:gd name="connsiteY1" fmla="*/ 749425 h 1910577"/>
                <a:gd name="connsiteX2" fmla="*/ 3114923 w 9144052"/>
                <a:gd name="connsiteY2" fmla="*/ 315034 h 1910577"/>
                <a:gd name="connsiteX3" fmla="*/ 9144052 w 9144052"/>
                <a:gd name="connsiteY3" fmla="*/ 825067 h 1910577"/>
                <a:gd name="connsiteX4" fmla="*/ 9143150 w 9144052"/>
                <a:gd name="connsiteY4" fmla="*/ 0 h 1910577"/>
                <a:gd name="connsiteX5" fmla="*/ 2371 w 9144052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13342 w 9142471"/>
                <a:gd name="connsiteY2" fmla="*/ 31503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62539 w 9142471"/>
                <a:gd name="connsiteY2" fmla="*/ 48299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742614"/>
                <a:gd name="connsiteX1" fmla="*/ 4568 w 9142471"/>
                <a:gd name="connsiteY1" fmla="*/ 1141332 h 1742614"/>
                <a:gd name="connsiteX2" fmla="*/ 3162539 w 9142471"/>
                <a:gd name="connsiteY2" fmla="*/ 482994 h 1742614"/>
                <a:gd name="connsiteX3" fmla="*/ 9142471 w 9142471"/>
                <a:gd name="connsiteY3" fmla="*/ 825067 h 1742614"/>
                <a:gd name="connsiteX4" fmla="*/ 9141569 w 9142471"/>
                <a:gd name="connsiteY4" fmla="*/ 0 h 1742614"/>
                <a:gd name="connsiteX5" fmla="*/ 790 w 9142471"/>
                <a:gd name="connsiteY5" fmla="*/ 1971 h 1742614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538662"/>
                <a:gd name="connsiteX1" fmla="*/ 4568 w 9142471"/>
                <a:gd name="connsiteY1" fmla="*/ 1141332 h 1538662"/>
                <a:gd name="connsiteX2" fmla="*/ 3162539 w 9142471"/>
                <a:gd name="connsiteY2" fmla="*/ 482994 h 1538662"/>
                <a:gd name="connsiteX3" fmla="*/ 9142471 w 9142471"/>
                <a:gd name="connsiteY3" fmla="*/ 825067 h 1538662"/>
                <a:gd name="connsiteX4" fmla="*/ 9141569 w 9142471"/>
                <a:gd name="connsiteY4" fmla="*/ 0 h 1538662"/>
                <a:gd name="connsiteX5" fmla="*/ 790 w 9142471"/>
                <a:gd name="connsiteY5" fmla="*/ 1971 h 153866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2471" h="1874582">
                  <a:moveTo>
                    <a:pt x="790" y="1971"/>
                  </a:moveTo>
                  <a:cubicBezTo>
                    <a:pt x="0" y="305263"/>
                    <a:pt x="5358" y="838040"/>
                    <a:pt x="4568" y="1141332"/>
                  </a:cubicBezTo>
                  <a:cubicBezTo>
                    <a:pt x="419096" y="979788"/>
                    <a:pt x="1492070" y="639683"/>
                    <a:pt x="3162539" y="482994"/>
                  </a:cubicBezTo>
                  <a:cubicBezTo>
                    <a:pt x="4833008" y="326305"/>
                    <a:pt x="7747892" y="1874582"/>
                    <a:pt x="9142471" y="825067"/>
                  </a:cubicBezTo>
                  <a:cubicBezTo>
                    <a:pt x="9142170" y="646022"/>
                    <a:pt x="9141870" y="179045"/>
                    <a:pt x="9141569" y="0"/>
                  </a:cubicBezTo>
                  <a:lnTo>
                    <a:pt x="790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905255" y="273050"/>
            <a:ext cx="7781544" cy="950976"/>
          </a:xfr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304" y="1371600"/>
            <a:ext cx="5111750" cy="475488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6112" y="1362456"/>
            <a:ext cx="2569464" cy="47640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537960"/>
            <a:ext cx="2133600" cy="246888"/>
          </a:xfrm>
        </p:spPr>
        <p:txBody>
          <a:bodyPr/>
          <a:lstStyle/>
          <a:p>
            <a:fld id="{0784C151-7B0F-455B-A302-27DD066021D8}" type="datetimeFigureOut">
              <a:rPr lang="ko-KR" altLang="en-US" smtClean="0"/>
              <a:t>2019-01-02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AB9F-55B5-4679-B3F8-6B15E4FE76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0142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5257800" y="987552"/>
            <a:ext cx="3730752" cy="79552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530352" y="1216152"/>
            <a:ext cx="4645152" cy="4645152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76088" y="1901952"/>
            <a:ext cx="3712464" cy="17556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537960"/>
            <a:ext cx="2133600" cy="246888"/>
          </a:xfrm>
        </p:spPr>
        <p:txBody>
          <a:bodyPr/>
          <a:lstStyle/>
          <a:p>
            <a:fld id="{0784C151-7B0F-455B-A302-27DD066021D8}" type="datetimeFigureOut">
              <a:rPr lang="ko-KR" altLang="en-US" smtClean="0"/>
              <a:t>2019-01-02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AB9F-55B5-4679-B3F8-6B15E4FE76F4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8" name="Group 7"/>
          <p:cNvGrpSpPr/>
          <p:nvPr/>
        </p:nvGrpSpPr>
        <p:grpSpPr bwMode="invGray">
          <a:xfrm rot="16200000">
            <a:off x="-2893651" y="2887705"/>
            <a:ext cx="6891618" cy="1104314"/>
            <a:chOff x="-18448" y="-1967"/>
            <a:chExt cx="9176991" cy="1292024"/>
          </a:xfrm>
        </p:grpSpPr>
        <p:sp>
          <p:nvSpPr>
            <p:cNvPr id="9" name="Freeform 8"/>
            <p:cNvSpPr/>
            <p:nvPr userDrawn="1"/>
          </p:nvSpPr>
          <p:spPr bwMode="invGray">
            <a:xfrm>
              <a:off x="-18448" y="5"/>
              <a:ext cx="9176991" cy="1290052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18502 w 9169070"/>
                <a:gd name="connsiteY0" fmla="*/ 1284 h 1489619"/>
                <a:gd name="connsiteX1" fmla="*/ 0 w 9169070"/>
                <a:gd name="connsiteY1" fmla="*/ 1489619 h 1489619"/>
                <a:gd name="connsiteX2" fmla="*/ 3641188 w 9169070"/>
                <a:gd name="connsiteY2" fmla="*/ 425264 h 1489619"/>
                <a:gd name="connsiteX3" fmla="*/ 9162502 w 9169070"/>
                <a:gd name="connsiteY3" fmla="*/ 877824 h 1489619"/>
                <a:gd name="connsiteX4" fmla="*/ 9169070 w 9169070"/>
                <a:gd name="connsiteY4" fmla="*/ 0 h 1489619"/>
                <a:gd name="connsiteX5" fmla="*/ 18502 w 9169070"/>
                <a:gd name="connsiteY5" fmla="*/ 1284 h 1489619"/>
                <a:gd name="connsiteX0" fmla="*/ 18502 w 9169070"/>
                <a:gd name="connsiteY0" fmla="*/ 1284 h 1654092"/>
                <a:gd name="connsiteX1" fmla="*/ 0 w 9169070"/>
                <a:gd name="connsiteY1" fmla="*/ 1489619 h 1654092"/>
                <a:gd name="connsiteX2" fmla="*/ 3641188 w 9169070"/>
                <a:gd name="connsiteY2" fmla="*/ 425264 h 1654092"/>
                <a:gd name="connsiteX3" fmla="*/ 9137904 w 9169070"/>
                <a:gd name="connsiteY3" fmla="*/ 1061874 h 1654092"/>
                <a:gd name="connsiteX4" fmla="*/ 9169070 w 9169070"/>
                <a:gd name="connsiteY4" fmla="*/ 0 h 1654092"/>
                <a:gd name="connsiteX5" fmla="*/ 18502 w 916907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41188 w 9176990"/>
                <a:gd name="connsiteY2" fmla="*/ 42526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87310 w 9176990"/>
                <a:gd name="connsiteY2" fmla="*/ 649870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0119 w 9176990"/>
                <a:gd name="connsiteY2" fmla="*/ 555828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9344 w 9176990"/>
                <a:gd name="connsiteY2" fmla="*/ 51527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95308 w 9176990"/>
                <a:gd name="connsiteY3" fmla="*/ 114570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76990" h="1489619">
                  <a:moveTo>
                    <a:pt x="18502" y="1284"/>
                  </a:moveTo>
                  <a:cubicBezTo>
                    <a:pt x="18485" y="491948"/>
                    <a:pt x="17" y="998955"/>
                    <a:pt x="0" y="1489619"/>
                  </a:cubicBezTo>
                  <a:cubicBezTo>
                    <a:pt x="304800" y="1334171"/>
                    <a:pt x="2076793" y="572593"/>
                    <a:pt x="3209344" y="515274"/>
                  </a:cubicBezTo>
                  <a:cubicBezTo>
                    <a:pt x="4341895" y="457955"/>
                    <a:pt x="5743827" y="772070"/>
                    <a:pt x="6307596" y="941158"/>
                  </a:cubicBezTo>
                  <a:cubicBezTo>
                    <a:pt x="6871365" y="1110246"/>
                    <a:pt x="8191884" y="1377605"/>
                    <a:pt x="9174801" y="1061875"/>
                  </a:cubicBezTo>
                  <a:cubicBezTo>
                    <a:pt x="9176990" y="769267"/>
                    <a:pt x="9166881" y="292608"/>
                    <a:pt x="9169070" y="0"/>
                  </a:cubicBezTo>
                  <a:lnTo>
                    <a:pt x="1850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 userDrawn="1"/>
          </p:nvSpPr>
          <p:spPr bwMode="invGray">
            <a:xfrm>
              <a:off x="1533" y="-1967"/>
              <a:ext cx="9149091" cy="126639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570664"/>
                <a:gd name="connsiteX1" fmla="*/ 0 w 9144052"/>
                <a:gd name="connsiteY1" fmla="*/ 749425 h 1570664"/>
                <a:gd name="connsiteX2" fmla="*/ 3114923 w 9144052"/>
                <a:gd name="connsiteY2" fmla="*/ 315034 h 1570664"/>
                <a:gd name="connsiteX3" fmla="*/ 9144052 w 9144052"/>
                <a:gd name="connsiteY3" fmla="*/ 825067 h 1570664"/>
                <a:gd name="connsiteX4" fmla="*/ 9143150 w 9144052"/>
                <a:gd name="connsiteY4" fmla="*/ 0 h 1570664"/>
                <a:gd name="connsiteX5" fmla="*/ 2371 w 9144052"/>
                <a:gd name="connsiteY5" fmla="*/ 1971 h 1570664"/>
                <a:gd name="connsiteX0" fmla="*/ 2371 w 9144052"/>
                <a:gd name="connsiteY0" fmla="*/ 1971 h 1986563"/>
                <a:gd name="connsiteX1" fmla="*/ 0 w 9144052"/>
                <a:gd name="connsiteY1" fmla="*/ 749425 h 1986563"/>
                <a:gd name="connsiteX2" fmla="*/ 3114923 w 9144052"/>
                <a:gd name="connsiteY2" fmla="*/ 315034 h 1986563"/>
                <a:gd name="connsiteX3" fmla="*/ 9144052 w 9144052"/>
                <a:gd name="connsiteY3" fmla="*/ 825067 h 1986563"/>
                <a:gd name="connsiteX4" fmla="*/ 9143150 w 9144052"/>
                <a:gd name="connsiteY4" fmla="*/ 0 h 1986563"/>
                <a:gd name="connsiteX5" fmla="*/ 2371 w 9144052"/>
                <a:gd name="connsiteY5" fmla="*/ 1971 h 1986563"/>
                <a:gd name="connsiteX0" fmla="*/ 2371 w 9144052"/>
                <a:gd name="connsiteY0" fmla="*/ 1971 h 1910577"/>
                <a:gd name="connsiteX1" fmla="*/ 0 w 9144052"/>
                <a:gd name="connsiteY1" fmla="*/ 749425 h 1910577"/>
                <a:gd name="connsiteX2" fmla="*/ 3114923 w 9144052"/>
                <a:gd name="connsiteY2" fmla="*/ 315034 h 1910577"/>
                <a:gd name="connsiteX3" fmla="*/ 9144052 w 9144052"/>
                <a:gd name="connsiteY3" fmla="*/ 825067 h 1910577"/>
                <a:gd name="connsiteX4" fmla="*/ 9143150 w 9144052"/>
                <a:gd name="connsiteY4" fmla="*/ 0 h 1910577"/>
                <a:gd name="connsiteX5" fmla="*/ 2371 w 9144052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13342 w 9142471"/>
                <a:gd name="connsiteY2" fmla="*/ 31503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62539 w 9142471"/>
                <a:gd name="connsiteY2" fmla="*/ 48299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742614"/>
                <a:gd name="connsiteX1" fmla="*/ 4568 w 9142471"/>
                <a:gd name="connsiteY1" fmla="*/ 1141332 h 1742614"/>
                <a:gd name="connsiteX2" fmla="*/ 3162539 w 9142471"/>
                <a:gd name="connsiteY2" fmla="*/ 482994 h 1742614"/>
                <a:gd name="connsiteX3" fmla="*/ 9142471 w 9142471"/>
                <a:gd name="connsiteY3" fmla="*/ 825067 h 1742614"/>
                <a:gd name="connsiteX4" fmla="*/ 9141569 w 9142471"/>
                <a:gd name="connsiteY4" fmla="*/ 0 h 1742614"/>
                <a:gd name="connsiteX5" fmla="*/ 790 w 9142471"/>
                <a:gd name="connsiteY5" fmla="*/ 1971 h 1742614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538662"/>
                <a:gd name="connsiteX1" fmla="*/ 4568 w 9142471"/>
                <a:gd name="connsiteY1" fmla="*/ 1141332 h 1538662"/>
                <a:gd name="connsiteX2" fmla="*/ 3162539 w 9142471"/>
                <a:gd name="connsiteY2" fmla="*/ 482994 h 1538662"/>
                <a:gd name="connsiteX3" fmla="*/ 9142471 w 9142471"/>
                <a:gd name="connsiteY3" fmla="*/ 825067 h 1538662"/>
                <a:gd name="connsiteX4" fmla="*/ 9141569 w 9142471"/>
                <a:gd name="connsiteY4" fmla="*/ 0 h 1538662"/>
                <a:gd name="connsiteX5" fmla="*/ 790 w 9142471"/>
                <a:gd name="connsiteY5" fmla="*/ 1971 h 153866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2471" h="1874582">
                  <a:moveTo>
                    <a:pt x="790" y="1971"/>
                  </a:moveTo>
                  <a:cubicBezTo>
                    <a:pt x="0" y="305263"/>
                    <a:pt x="5358" y="838040"/>
                    <a:pt x="4568" y="1141332"/>
                  </a:cubicBezTo>
                  <a:cubicBezTo>
                    <a:pt x="419096" y="979788"/>
                    <a:pt x="1492070" y="639683"/>
                    <a:pt x="3162539" y="482994"/>
                  </a:cubicBezTo>
                  <a:cubicBezTo>
                    <a:pt x="4833008" y="326305"/>
                    <a:pt x="7747892" y="1874582"/>
                    <a:pt x="9142471" y="825067"/>
                  </a:cubicBezTo>
                  <a:cubicBezTo>
                    <a:pt x="9142170" y="646022"/>
                    <a:pt x="9141870" y="179045"/>
                    <a:pt x="9141569" y="0"/>
                  </a:cubicBezTo>
                  <a:lnTo>
                    <a:pt x="790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Oval 10"/>
          <p:cNvSpPr/>
          <p:nvPr/>
        </p:nvSpPr>
        <p:spPr bwMode="gray">
          <a:xfrm>
            <a:off x="6858000" y="3886200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5788152" y="4572000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 bwMode="gray">
          <a:xfrm>
            <a:off x="1216152" y="384048"/>
            <a:ext cx="731520" cy="73152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11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gray">
          <a:xfrm>
            <a:off x="0" y="0"/>
            <a:ext cx="9153196" cy="1862136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1862136">
                <a:moveTo>
                  <a:pt x="52" y="1284"/>
                </a:moveTo>
                <a:cubicBezTo>
                  <a:pt x="35" y="491948"/>
                  <a:pt x="17" y="1371472"/>
                  <a:pt x="0" y="1862136"/>
                </a:cubicBezTo>
                <a:cubicBezTo>
                  <a:pt x="304800" y="1706688"/>
                  <a:pt x="1952287" y="1117060"/>
                  <a:pt x="2999284" y="1051560"/>
                </a:cubicBezTo>
                <a:cubicBezTo>
                  <a:pt x="4046281" y="986060"/>
                  <a:pt x="5541316" y="1353820"/>
                  <a:pt x="6281980" y="1469136"/>
                </a:cubicBezTo>
                <a:cubicBezTo>
                  <a:pt x="7022644" y="1584452"/>
                  <a:pt x="8247940" y="1834896"/>
                  <a:pt x="9144052" y="1487424"/>
                </a:cubicBezTo>
                <a:lnTo>
                  <a:pt x="9153196" y="0"/>
                </a:ln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 bwMode="invGray">
          <a:xfrm>
            <a:off x="-52" y="0"/>
            <a:ext cx="9153196" cy="1481136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1481136">
                <a:moveTo>
                  <a:pt x="52" y="1284"/>
                </a:moveTo>
                <a:cubicBezTo>
                  <a:pt x="35" y="491948"/>
                  <a:pt x="17" y="990472"/>
                  <a:pt x="0" y="1481136"/>
                </a:cubicBezTo>
                <a:cubicBezTo>
                  <a:pt x="414528" y="1319592"/>
                  <a:pt x="1857799" y="987520"/>
                  <a:pt x="2980996" y="960120"/>
                </a:cubicBezTo>
                <a:cubicBezTo>
                  <a:pt x="4104193" y="932720"/>
                  <a:pt x="6019852" y="1271016"/>
                  <a:pt x="6739180" y="1316736"/>
                </a:cubicBezTo>
                <a:cubicBezTo>
                  <a:pt x="7458508" y="1362456"/>
                  <a:pt x="8247940" y="1453896"/>
                  <a:pt x="9144052" y="1106424"/>
                </a:cubicBezTo>
                <a:lnTo>
                  <a:pt x="9153196" y="0"/>
                </a:lnTo>
                <a:lnTo>
                  <a:pt x="52" y="128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  <a:alpha val="69000"/>
                </a:schemeClr>
              </a:gs>
              <a:gs pos="100000">
                <a:schemeClr val="accent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white"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4C151-7B0F-455B-A302-27DD066021D8}" type="datetimeFigureOut">
              <a:rPr lang="ko-KR" altLang="en-US" smtClean="0"/>
              <a:t>2019-01-02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FAB9F-55B5-4679-B3F8-6B15E4FE76F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501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lang="en-US" sz="3600" b="1" kern="1200" smtClean="0">
          <a:solidFill>
            <a:schemeClr val="bg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Clr>
          <a:schemeClr val="accent5"/>
        </a:buClr>
        <a:buSzPct val="85000"/>
        <a:buFont typeface="Wingdings" pitchFamily="2" charset="2"/>
        <a:buChar char="¢"/>
        <a:defRPr lang="en-US" sz="3200" kern="120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4"/>
        </a:buClr>
        <a:buSzPct val="85000"/>
        <a:buFont typeface="Wingdings" pitchFamily="2" charset="2"/>
        <a:buChar char="¤"/>
        <a:defRPr lang="en-US" sz="2800" kern="120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3"/>
        </a:buClr>
        <a:buSzPct val="85000"/>
        <a:buFont typeface="Wingdings" pitchFamily="2" charset="2"/>
        <a:buChar char="¤"/>
        <a:defRPr lang="en-US" sz="2400" kern="120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Wingdings" pitchFamily="2" charset="2"/>
        <a:buChar char="¤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accent6"/>
        </a:buClr>
        <a:buSzPct val="85000"/>
        <a:buFont typeface="Wingdings" pitchFamily="2" charset="2"/>
        <a:buChar char="¤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비만 관리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525304" y="5273824"/>
            <a:ext cx="3024336" cy="1584176"/>
          </a:xfrm>
        </p:spPr>
        <p:txBody>
          <a:bodyPr>
            <a:noAutofit/>
          </a:bodyPr>
          <a:lstStyle/>
          <a:p>
            <a:endParaRPr lang="en-US" altLang="ko-K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1560" y="1052736"/>
            <a:ext cx="8229600" cy="892696"/>
          </a:xfrm>
        </p:spPr>
        <p:txBody>
          <a:bodyPr/>
          <a:lstStyle/>
          <a:p>
            <a:r>
              <a:rPr lang="ko-KR" altLang="en-US" dirty="0" smtClean="0"/>
              <a:t>생체 전기 저항 분석법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2248" y="2852936"/>
            <a:ext cx="8208912" cy="2950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3200" dirty="0" smtClean="0"/>
              <a:t>지방 조직과 </a:t>
            </a:r>
            <a:r>
              <a:rPr lang="ko-KR" altLang="en-US" sz="3200" dirty="0" err="1" smtClean="0"/>
              <a:t>무지방</a:t>
            </a:r>
            <a:r>
              <a:rPr lang="ko-KR" altLang="en-US" sz="3200" dirty="0" smtClean="0"/>
              <a:t> 조직에서의 체 전류도 차이를 이용하여 체지방을 측정하는 </a:t>
            </a:r>
            <a:endParaRPr lang="en-US" altLang="ko-KR" sz="3200" dirty="0" smtClean="0"/>
          </a:p>
          <a:p>
            <a:pPr>
              <a:lnSpc>
                <a:spcPct val="150000"/>
              </a:lnSpc>
            </a:pPr>
            <a:r>
              <a:rPr lang="ko-KR" altLang="en-US" sz="3200" dirty="0" smtClean="0"/>
              <a:t>방법으로 우리가 사용하는 체지방 측정계의 대부분의 방식이다</a:t>
            </a:r>
            <a:r>
              <a:rPr lang="en-US" altLang="ko-KR" sz="3200" dirty="0" smtClean="0"/>
              <a:t>.</a:t>
            </a:r>
            <a:endParaRPr lang="ko-KR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74233" y="1052736"/>
            <a:ext cx="8229600" cy="964704"/>
          </a:xfrm>
        </p:spPr>
        <p:txBody>
          <a:bodyPr/>
          <a:lstStyle/>
          <a:p>
            <a:r>
              <a:rPr lang="ko-KR" altLang="en-US" dirty="0" smtClean="0"/>
              <a:t>기타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72609" y="3284984"/>
            <a:ext cx="7632848" cy="1473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3200" dirty="0" smtClean="0"/>
              <a:t>초음파를 이용한 방법</a:t>
            </a:r>
            <a:r>
              <a:rPr lang="en-US" altLang="ko-KR" sz="3200" dirty="0" smtClean="0"/>
              <a:t>, CT</a:t>
            </a:r>
            <a:r>
              <a:rPr lang="ko-KR" altLang="en-US" sz="3200" dirty="0" smtClean="0"/>
              <a:t>나 </a:t>
            </a:r>
            <a:r>
              <a:rPr lang="en-US" altLang="ko-KR" sz="3200" dirty="0" smtClean="0"/>
              <a:t>MRI</a:t>
            </a:r>
            <a:r>
              <a:rPr lang="ko-KR" altLang="en-US" sz="3200" dirty="0" smtClean="0"/>
              <a:t>를 이용한 방법 등이 있다</a:t>
            </a:r>
            <a:r>
              <a:rPr lang="en-US" altLang="ko-KR" sz="3200" dirty="0" smtClean="0"/>
              <a:t>.</a:t>
            </a:r>
            <a:endParaRPr lang="ko-KR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572000" y="5157192"/>
            <a:ext cx="4248472" cy="1362075"/>
          </a:xfrm>
        </p:spPr>
        <p:txBody>
          <a:bodyPr>
            <a:noAutofit/>
          </a:bodyPr>
          <a:lstStyle/>
          <a:p>
            <a:r>
              <a:rPr lang="ko-KR" altLang="en-US" sz="4800" dirty="0" smtClean="0"/>
              <a:t>비만 관리 기기</a:t>
            </a:r>
            <a:endParaRPr lang="ko-KR" altLang="en-US" sz="4800" dirty="0"/>
          </a:p>
        </p:txBody>
      </p:sp>
    </p:spTree>
    <p:extLst>
      <p:ext uri="{BB962C8B-B14F-4D97-AF65-F5344CB8AC3E}">
        <p14:creationId xmlns:p14="http://schemas.microsoft.com/office/powerpoint/2010/main" val="77882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고주파 기기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4632" y="1933635"/>
            <a:ext cx="8119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/>
              <a:t>고주파 비만 관리의 원리</a:t>
            </a:r>
            <a:endParaRPr lang="ko-KR" alt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87433" y="2708920"/>
            <a:ext cx="7992888" cy="3777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/>
              <a:t>지방은 전하를 띠지 않고 있어 다른 조직보다 발생이 적은 것으로 생각하지만 지방 조직에서는 전자 구름으로 이동하고 림프관 혈관들이 분포 하고 있어 전자장이 강하게 형성되어 </a:t>
            </a:r>
            <a:r>
              <a:rPr lang="ko-KR" altLang="en-US" dirty="0" err="1" smtClean="0"/>
              <a:t>생체열이</a:t>
            </a:r>
            <a:r>
              <a:rPr lang="ko-KR" altLang="en-US" dirty="0" smtClean="0"/>
              <a:t> 많이 발생하고 지방과 근육의 </a:t>
            </a:r>
            <a:r>
              <a:rPr lang="ko-KR" altLang="en-US" dirty="0" err="1" smtClean="0"/>
              <a:t>경계면에서</a:t>
            </a:r>
            <a:r>
              <a:rPr lang="ko-KR" altLang="en-US" dirty="0" smtClean="0"/>
              <a:t> 반사가 만이 일어나기 때문에 피하지방층에서 열 발생이 높아 지방 분해가 잘 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비만인 사람의 지방 조직은 그렇지 않은 사람보다 지방 조직의 </a:t>
            </a:r>
            <a:r>
              <a:rPr lang="ko-KR" altLang="en-US" dirty="0" err="1" smtClean="0"/>
              <a:t>결찰이</a:t>
            </a:r>
            <a:r>
              <a:rPr lang="ko-KR" altLang="en-US" dirty="0" smtClean="0"/>
              <a:t> 매우 단단하며 또한 단단한 지방 조직의 사이에 불 필요한 수분이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고주파에 의해 발생 된 </a:t>
            </a:r>
            <a:r>
              <a:rPr lang="ko-KR" altLang="en-US" dirty="0" err="1" smtClean="0"/>
              <a:t>심부열은</a:t>
            </a:r>
            <a:r>
              <a:rPr lang="ko-KR" altLang="en-US" dirty="0" smtClean="0"/>
              <a:t> 단단한 지방조직의 </a:t>
            </a:r>
            <a:r>
              <a:rPr lang="ko-KR" altLang="en-US" dirty="0" err="1" smtClean="0"/>
              <a:t>결찰을</a:t>
            </a:r>
            <a:r>
              <a:rPr lang="ko-KR" altLang="en-US" dirty="0" smtClean="0"/>
              <a:t> 느슨하게 하여 그 사이의 수분을 용해 연소 시키는 작용을 하며 지방 조직의 연소를 가속화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이렇게 용해 연소된 지방은 땀샘이나 소변 등으로 배출 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9394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비만 관리의 원칙 </a:t>
            </a:r>
            <a:r>
              <a:rPr lang="en-US" altLang="ko-KR" dirty="0" smtClean="0"/>
              <a:t>3</a:t>
            </a:r>
            <a:r>
              <a:rPr lang="ko-KR" altLang="en-US" dirty="0" smtClean="0"/>
              <a:t>가지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464814" y="2060848"/>
            <a:ext cx="8229600" cy="115212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ko-KR" altLang="en-US" dirty="0" smtClean="0"/>
              <a:t>비만관리는 산소와 밀접한 관계가 있다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en-US" altLang="ko-KR" dirty="0" smtClean="0"/>
              <a:t>   </a:t>
            </a:r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3212976"/>
            <a:ext cx="77048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dirty="0" smtClean="0"/>
              <a:t>산소는 체지방을 연소 시키기 위한 </a:t>
            </a:r>
            <a:r>
              <a:rPr lang="ko-KR" altLang="en-US" sz="2400" dirty="0" err="1" smtClean="0"/>
              <a:t>필수성</a:t>
            </a:r>
            <a:r>
              <a:rPr lang="ko-KR" altLang="en-US" sz="2400" dirty="0" smtClean="0"/>
              <a:t> 성분 고주파로 인한 </a:t>
            </a:r>
            <a:r>
              <a:rPr lang="ko-KR" altLang="en-US" sz="2400" dirty="0" err="1" smtClean="0"/>
              <a:t>심부열로</a:t>
            </a:r>
            <a:r>
              <a:rPr lang="ko-KR" altLang="en-US" sz="2400" dirty="0" smtClean="0"/>
              <a:t> 혈관의 확장은 혈류 산소량을 늘려주므로 세포에 산소 공급을 많이 해 줄 수도 있고 더 많은 체지방이 연소가 된다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이렇게 연소 된 체지방은 에너지화 되어 제거되는 원리이다</a:t>
            </a:r>
            <a:r>
              <a:rPr lang="en-US" altLang="ko-KR" sz="2400" dirty="0" smtClean="0"/>
              <a:t>.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74445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763536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>
                <a:solidFill>
                  <a:schemeClr val="accent5"/>
                </a:solidFill>
              </a:rPr>
              <a:t>2</a:t>
            </a:r>
            <a:r>
              <a:rPr lang="en-US" altLang="ko-KR" dirty="0" smtClean="0">
                <a:solidFill>
                  <a:schemeClr val="accent5"/>
                </a:solidFill>
              </a:rPr>
              <a:t>.</a:t>
            </a:r>
            <a:r>
              <a:rPr lang="ko-KR" altLang="en-US" dirty="0" smtClean="0"/>
              <a:t>비만 관리는 순환을 도와주는 관리이다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비만 관리의 원칙 </a:t>
            </a:r>
            <a:r>
              <a:rPr lang="en-US" altLang="ko-KR" dirty="0" smtClean="0"/>
              <a:t>3</a:t>
            </a:r>
            <a:r>
              <a:rPr lang="ko-KR" altLang="en-US" dirty="0" smtClean="0"/>
              <a:t>가지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5920" y="2996952"/>
            <a:ext cx="7920880" cy="3344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dirty="0" err="1"/>
              <a:t>셀룰라이트의</a:t>
            </a:r>
            <a:r>
              <a:rPr lang="ko-KR" altLang="en-US" sz="2400" dirty="0"/>
              <a:t> 형성 과정을 보면 지방의 과잉 축전에 의한 지방 세포의 응집과 응집 된 지방 덩어리에 의한 림프 및 혈관 압박에 의한 국소 혈류 장애를 일으켜 지방대사 체액의 정체 피부 변성이 되어 생기는 질환이다</a:t>
            </a:r>
            <a:r>
              <a:rPr lang="en-US" altLang="ko-KR" sz="2400" dirty="0"/>
              <a:t>. </a:t>
            </a:r>
            <a:r>
              <a:rPr lang="ko-KR" altLang="en-US" sz="2400" dirty="0"/>
              <a:t>고주파 관리 후 </a:t>
            </a:r>
            <a:r>
              <a:rPr lang="ko-KR" altLang="en-US" sz="2400" dirty="0" err="1"/>
              <a:t>혈류량을</a:t>
            </a:r>
            <a:r>
              <a:rPr lang="ko-KR" altLang="en-US" sz="2400" dirty="0"/>
              <a:t> 측정해 보면 </a:t>
            </a:r>
            <a:r>
              <a:rPr lang="en-US" altLang="ko-KR" sz="2400" dirty="0"/>
              <a:t>5</a:t>
            </a:r>
            <a:r>
              <a:rPr lang="ko-KR" altLang="en-US" sz="2400" dirty="0"/>
              <a:t>배 정도 증가한 것을 볼 수 있다</a:t>
            </a:r>
            <a:r>
              <a:rPr lang="en-US" altLang="ko-KR" sz="2400" dirty="0"/>
              <a:t>. </a:t>
            </a:r>
            <a:r>
              <a:rPr lang="ko-KR" altLang="en-US" sz="2400" dirty="0"/>
              <a:t>림프 및 혈액 순환에 탁월하다</a:t>
            </a:r>
            <a:r>
              <a:rPr lang="en-US" altLang="ko-KR" sz="2400" dirty="0"/>
              <a:t>.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2367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801368"/>
            <a:ext cx="8229600" cy="835544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>
                <a:solidFill>
                  <a:schemeClr val="accent5"/>
                </a:solidFill>
              </a:rPr>
              <a:t>3.</a:t>
            </a:r>
            <a:r>
              <a:rPr lang="en-US" altLang="ko-KR" dirty="0" smtClean="0"/>
              <a:t> </a:t>
            </a:r>
            <a:r>
              <a:rPr lang="ko-KR" altLang="en-US" dirty="0" smtClean="0"/>
              <a:t>유효 성분의 흡수를 도와준다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비만 관리의 원칙 </a:t>
            </a:r>
            <a:r>
              <a:rPr lang="en-US" altLang="ko-KR" dirty="0" smtClean="0"/>
              <a:t>3</a:t>
            </a:r>
            <a:r>
              <a:rPr lang="ko-KR" altLang="en-US" dirty="0" smtClean="0"/>
              <a:t>가지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3429000"/>
            <a:ext cx="7488832" cy="1128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dirty="0"/>
              <a:t>고주파 관리 시 근육의 이완 세포 활성화를 통한 세포 간격의 유효 성분의 </a:t>
            </a:r>
            <a:r>
              <a:rPr lang="ko-KR" altLang="en-US" sz="2400" dirty="0" err="1"/>
              <a:t>흡수도를</a:t>
            </a:r>
            <a:r>
              <a:rPr lang="ko-KR" altLang="en-US" sz="2400" dirty="0"/>
              <a:t> 높여준다</a:t>
            </a:r>
            <a:r>
              <a:rPr lang="en-US" altLang="ko-KR" sz="2400" dirty="0"/>
              <a:t>.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0492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628800"/>
            <a:ext cx="6265299" cy="4464496"/>
          </a:xfrm>
          <a:prstGeom prst="rect">
            <a:avLst/>
          </a:prstGeom>
        </p:spPr>
      </p:pic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421497" y="485800"/>
            <a:ext cx="8229600" cy="1143000"/>
          </a:xfrm>
        </p:spPr>
        <p:txBody>
          <a:bodyPr/>
          <a:lstStyle/>
          <a:p>
            <a:r>
              <a:rPr lang="ko-KR" altLang="en-US" dirty="0" err="1" smtClean="0"/>
              <a:t>멀티폴라</a:t>
            </a:r>
            <a:r>
              <a:rPr lang="ko-KR" altLang="en-US" dirty="0" smtClean="0"/>
              <a:t> 고주파 </a:t>
            </a:r>
            <a:r>
              <a:rPr lang="ko-KR" altLang="en-US" dirty="0" err="1" smtClean="0"/>
              <a:t>라디오덤</a:t>
            </a:r>
            <a:r>
              <a:rPr lang="en-US" altLang="ko-KR" dirty="0" smtClean="0"/>
              <a:t>3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308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디오니스</a:t>
            </a:r>
            <a:r>
              <a:rPr lang="ko-KR" altLang="en-US" dirty="0" smtClean="0"/>
              <a:t> 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Dionys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1956816"/>
            <a:ext cx="6336704" cy="455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25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1124744"/>
            <a:ext cx="6048672" cy="5420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26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628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ko-KR" altLang="en-US" dirty="0" err="1" smtClean="0"/>
              <a:t>체지방량이</a:t>
            </a:r>
            <a:r>
              <a:rPr lang="ko-KR" altLang="en-US" dirty="0" smtClean="0"/>
              <a:t> 정상 보다 많은 상태를 말한다</a:t>
            </a:r>
            <a:r>
              <a:rPr lang="en-US" altLang="ko-KR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인체는 뼈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근육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지방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혈액 등으로 구성되어 있는데 비만이라고 하는 것은 평균치 이상의 지방을 갖고 있는 상태를 말한다</a:t>
            </a:r>
            <a:r>
              <a:rPr lang="en-US" altLang="ko-KR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즉 체지방 량이 체중의 </a:t>
            </a:r>
            <a:r>
              <a:rPr lang="en-US" altLang="ko-KR" dirty="0" smtClean="0"/>
              <a:t>25% </a:t>
            </a:r>
            <a:r>
              <a:rPr lang="ko-KR" altLang="en-US" dirty="0" smtClean="0"/>
              <a:t>이상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여자의 경우 </a:t>
            </a:r>
            <a:r>
              <a:rPr lang="en-US" altLang="ko-KR" dirty="0" smtClean="0"/>
              <a:t>30% </a:t>
            </a:r>
            <a:r>
              <a:rPr lang="ko-KR" altLang="en-US" dirty="0" smtClean="0"/>
              <a:t>이상인 경우로 정의 되고 있다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1. </a:t>
            </a:r>
            <a:r>
              <a:rPr lang="ko-KR" altLang="en-US" b="1" dirty="0" smtClean="0"/>
              <a:t>비만이란</a:t>
            </a:r>
            <a:r>
              <a:rPr lang="en-US" altLang="ko-KR" b="1" dirty="0"/>
              <a:t>?</a:t>
            </a:r>
            <a:endParaRPr lang="ko-KR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1700808"/>
            <a:ext cx="6171888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26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1700808"/>
            <a:ext cx="6592381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40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16016" y="5301208"/>
            <a:ext cx="4293096" cy="1362075"/>
          </a:xfrm>
        </p:spPr>
        <p:txBody>
          <a:bodyPr>
            <a:normAutofit/>
          </a:bodyPr>
          <a:lstStyle/>
          <a:p>
            <a:r>
              <a:rPr lang="ko-KR" altLang="en-US" sz="4800" dirty="0" err="1"/>
              <a:t>중저주파</a:t>
            </a:r>
            <a:r>
              <a:rPr lang="ko-KR" altLang="en-US" sz="4800" dirty="0"/>
              <a:t> 기기</a:t>
            </a:r>
          </a:p>
        </p:txBody>
      </p:sp>
    </p:spTree>
    <p:extLst>
      <p:ext uri="{BB962C8B-B14F-4D97-AF65-F5344CB8AC3E}">
        <p14:creationId xmlns:p14="http://schemas.microsoft.com/office/powerpoint/2010/main" val="115384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원리와 특징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83008" y="2132856"/>
            <a:ext cx="7632848" cy="38982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dirty="0"/>
              <a:t>다양한 전류를 사용 할 수 있는 저주파 지방 분해기는 지방분해와 함께 피부탄력</a:t>
            </a:r>
            <a:r>
              <a:rPr lang="en-US" altLang="ko-KR" sz="2400" dirty="0"/>
              <a:t>, </a:t>
            </a:r>
            <a:r>
              <a:rPr lang="ko-KR" altLang="en-US" sz="2400" dirty="0"/>
              <a:t>주름제거</a:t>
            </a:r>
            <a:r>
              <a:rPr lang="en-US" altLang="ko-KR" sz="2400" dirty="0"/>
              <a:t>, </a:t>
            </a:r>
            <a:r>
              <a:rPr lang="ko-KR" altLang="en-US" sz="2400" dirty="0"/>
              <a:t>근육강화 등의 프로그램을 동시에 사용하여 치료할 수 있는 멀티 시술 입니다</a:t>
            </a:r>
            <a:r>
              <a:rPr lang="en-US" altLang="ko-KR" sz="2400" dirty="0"/>
              <a:t>. </a:t>
            </a:r>
            <a:r>
              <a:rPr lang="ko-KR" altLang="en-US" sz="2400" dirty="0"/>
              <a:t>또한 원하는 전류의 강도를 이용하여 </a:t>
            </a:r>
            <a:r>
              <a:rPr lang="en-US" altLang="ko-KR" sz="2400" dirty="0"/>
              <a:t>Hip up, bust up</a:t>
            </a:r>
            <a:r>
              <a:rPr lang="ko-KR" altLang="en-US" sz="2400" dirty="0"/>
              <a:t>으로 확실한 라인을 형성 할 수 있도록 도와주며 </a:t>
            </a:r>
            <a:r>
              <a:rPr lang="ko-KR" altLang="en-US" sz="2400" dirty="0" err="1"/>
              <a:t>토닝</a:t>
            </a:r>
            <a:r>
              <a:rPr lang="ko-KR" altLang="en-US" sz="2400" dirty="0"/>
              <a:t> 효과로 피부의 탄력을 보다 원활하게 하는 작용을 합니다</a:t>
            </a:r>
            <a:r>
              <a:rPr lang="en-US" altLang="ko-KR" sz="2400" dirty="0"/>
              <a:t>.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6314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2628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ko-KR" altLang="en-US" dirty="0" smtClean="0"/>
              <a:t>림프순환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혈액순환을 원활하게 한다</a:t>
            </a:r>
            <a:r>
              <a:rPr lang="en-US" altLang="ko-KR" dirty="0" smtClean="0"/>
              <a:t>.                 </a:t>
            </a:r>
            <a:r>
              <a:rPr lang="en-US" altLang="ko-KR" sz="2000" dirty="0" smtClean="0"/>
              <a:t>-</a:t>
            </a:r>
            <a:r>
              <a:rPr lang="ko-KR" altLang="en-US" sz="2000" dirty="0" smtClean="0"/>
              <a:t>피부의 노폐물을 제거하는 등 피부탄력성 증가에도 효과가 있다</a:t>
            </a:r>
            <a:r>
              <a:rPr lang="en-US" altLang="ko-KR" sz="2000" dirty="0" smtClean="0"/>
              <a:t>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ko-KR" altLang="en-US" dirty="0"/>
              <a:t>지방분해 </a:t>
            </a:r>
            <a:r>
              <a:rPr lang="ko-KR" altLang="en-US" dirty="0" smtClean="0"/>
              <a:t>효과</a:t>
            </a:r>
            <a:r>
              <a:rPr lang="en-US" altLang="ko-KR" dirty="0"/>
              <a:t> </a:t>
            </a:r>
            <a:r>
              <a:rPr lang="en-US" altLang="ko-KR" dirty="0" smtClean="0"/>
              <a:t>                                                </a:t>
            </a:r>
            <a:r>
              <a:rPr lang="en-US" altLang="ko-KR" sz="2000" dirty="0" smtClean="0"/>
              <a:t>–</a:t>
            </a:r>
            <a:r>
              <a:rPr lang="ko-KR" altLang="en-US" sz="2000" dirty="0"/>
              <a:t>섬유질을 파괴하고 지방을 자극하여 분해를 촉진 한다</a:t>
            </a:r>
            <a:r>
              <a:rPr lang="en-US" altLang="ko-KR" sz="2000" dirty="0" smtClean="0"/>
              <a:t>.</a:t>
            </a:r>
          </a:p>
          <a:p>
            <a:pPr marL="514350" indent="-514350">
              <a:lnSpc>
                <a:spcPct val="160000"/>
              </a:lnSpc>
              <a:buFont typeface="+mj-lt"/>
              <a:buAutoNum type="arabicPeriod"/>
            </a:pPr>
            <a:r>
              <a:rPr lang="ko-KR" altLang="en-US" dirty="0"/>
              <a:t>지방을 연소 시켜주는 </a:t>
            </a:r>
            <a:r>
              <a:rPr lang="ko-KR" altLang="en-US" dirty="0" smtClean="0"/>
              <a:t>효과                    </a:t>
            </a:r>
            <a:r>
              <a:rPr lang="en-US" altLang="ko-KR" dirty="0"/>
              <a:t> </a:t>
            </a:r>
            <a:r>
              <a:rPr lang="en-US" altLang="ko-KR" dirty="0" smtClean="0"/>
              <a:t>          </a:t>
            </a:r>
            <a:r>
              <a:rPr lang="en-US" altLang="ko-KR" sz="2000" dirty="0" smtClean="0"/>
              <a:t>–</a:t>
            </a:r>
            <a:r>
              <a:rPr lang="ko-KR" altLang="en-US" sz="2000" dirty="0"/>
              <a:t>근육을 자극하여 분해된 지방의 연소와 배출을 돕고</a:t>
            </a:r>
            <a:r>
              <a:rPr lang="en-US" altLang="ko-KR" sz="2000" dirty="0"/>
              <a:t>, </a:t>
            </a:r>
            <a:r>
              <a:rPr lang="ko-KR" altLang="en-US" sz="2000" dirty="0"/>
              <a:t>통증 치료에도 도움을 줄 수 </a:t>
            </a:r>
            <a:r>
              <a:rPr lang="ko-KR" altLang="en-US" sz="2000" dirty="0" smtClean="0"/>
              <a:t>있다</a:t>
            </a:r>
            <a:r>
              <a:rPr lang="en-US" altLang="ko-KR" sz="2000" dirty="0" smtClean="0"/>
              <a:t>.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ko-KR" altLang="en-US" dirty="0"/>
              <a:t>근자극기 </a:t>
            </a:r>
            <a:r>
              <a:rPr lang="ko-KR" altLang="en-US" dirty="0" smtClean="0"/>
              <a:t>효과 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sz="2000" dirty="0"/>
              <a:t>   </a:t>
            </a:r>
            <a:r>
              <a:rPr lang="en-US" altLang="ko-KR" sz="2000" dirty="0" smtClean="0"/>
              <a:t>    </a:t>
            </a:r>
            <a:r>
              <a:rPr lang="en-US" altLang="ko-KR" sz="2000" dirty="0"/>
              <a:t>–</a:t>
            </a:r>
            <a:r>
              <a:rPr lang="ko-KR" altLang="en-US" sz="2000" dirty="0"/>
              <a:t>피부탄력 향상 및 근육을 강화시켜 준다</a:t>
            </a:r>
            <a:r>
              <a:rPr lang="en-US" altLang="ko-KR" sz="2000" dirty="0"/>
              <a:t>.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특징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5069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dirty="0" smtClean="0"/>
              <a:t>부분 비만의 치료                                  </a:t>
            </a:r>
            <a:r>
              <a:rPr lang="en-US" altLang="ko-KR" dirty="0" smtClean="0"/>
              <a:t>-</a:t>
            </a:r>
            <a:r>
              <a:rPr lang="ko-KR" altLang="en-US" sz="2400" dirty="0" err="1" smtClean="0"/>
              <a:t>셀룰라이트의</a:t>
            </a:r>
            <a:r>
              <a:rPr lang="ko-KR" altLang="en-US" sz="2400" dirty="0" smtClean="0"/>
              <a:t> 치료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지방 </a:t>
            </a:r>
            <a:r>
              <a:rPr lang="ko-KR" altLang="en-US" sz="2400" dirty="0" err="1" smtClean="0"/>
              <a:t>분해술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지방분해 및 연소</a:t>
            </a:r>
            <a:endParaRPr lang="en-US" altLang="ko-KR" sz="2400" dirty="0" smtClean="0"/>
          </a:p>
          <a:p>
            <a:pPr marL="514350" indent="-51435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dirty="0"/>
              <a:t>늘어진 탄력 감소 </a:t>
            </a:r>
            <a:r>
              <a:rPr lang="ko-KR" altLang="en-US" dirty="0" smtClean="0"/>
              <a:t>치료                           </a:t>
            </a:r>
            <a:r>
              <a:rPr lang="en-US" altLang="ko-KR" sz="2400" dirty="0" smtClean="0"/>
              <a:t>-</a:t>
            </a:r>
            <a:r>
              <a:rPr lang="ko-KR" altLang="en-US" sz="2400" dirty="0" err="1"/>
              <a:t>근자극으로</a:t>
            </a:r>
            <a:r>
              <a:rPr lang="ko-KR" altLang="en-US" sz="2400" dirty="0"/>
              <a:t> 근 및 피부 탄력 </a:t>
            </a:r>
            <a:r>
              <a:rPr lang="ko-KR" altLang="en-US" sz="2400" dirty="0" smtClean="0"/>
              <a:t>증가</a:t>
            </a:r>
            <a:endParaRPr lang="en-US" altLang="ko-KR" sz="2400" dirty="0" smtClean="0"/>
          </a:p>
          <a:p>
            <a:pPr marL="514350" indent="-51435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dirty="0"/>
              <a:t>가슴 및 </a:t>
            </a:r>
            <a:r>
              <a:rPr lang="ko-KR" altLang="en-US" dirty="0" err="1"/>
              <a:t>힙</a:t>
            </a:r>
            <a:r>
              <a:rPr lang="ko-KR" altLang="en-US" dirty="0"/>
              <a:t> </a:t>
            </a:r>
            <a:r>
              <a:rPr lang="ko-KR" altLang="en-US" dirty="0" smtClean="0"/>
              <a:t>강화                                     </a:t>
            </a:r>
            <a:r>
              <a:rPr lang="en-US" altLang="ko-KR" sz="2400" dirty="0" smtClean="0"/>
              <a:t>-</a:t>
            </a:r>
            <a:r>
              <a:rPr lang="ko-KR" altLang="en-US" sz="2400" dirty="0"/>
              <a:t>피부 조직의 강화와 근육 긴장의 증가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임상적 적용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4207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85875" y="2132856"/>
            <a:ext cx="8229600" cy="4526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2400" dirty="0" err="1" smtClean="0"/>
              <a:t>중저주파의</a:t>
            </a:r>
            <a:r>
              <a:rPr lang="ko-KR" altLang="en-US" sz="2400" dirty="0" smtClean="0"/>
              <a:t> 전기 자극은 근육을 강화하고 근섬유의 크기를 증가시켜 </a:t>
            </a:r>
            <a:r>
              <a:rPr lang="ko-KR" altLang="en-US" sz="2400" dirty="0" err="1" smtClean="0"/>
              <a:t>전반저인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근기능을</a:t>
            </a:r>
            <a:r>
              <a:rPr lang="ko-KR" altLang="en-US" sz="2400" dirty="0" smtClean="0"/>
              <a:t> 증진 시켜주는 것으로 알려져 있습니다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이러한 근력 증가와 더불어 전기 자극의 효과는 근섬유의 </a:t>
            </a:r>
            <a:r>
              <a:rPr lang="ko-KR" altLang="en-US" sz="2400" dirty="0" err="1" smtClean="0"/>
              <a:t>근핵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미토콘드리아의 크기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모세혈관의 확장 및 </a:t>
            </a:r>
            <a:r>
              <a:rPr lang="ko-KR" altLang="en-US" sz="2400" dirty="0" err="1" smtClean="0"/>
              <a:t>혈류량의</a:t>
            </a:r>
            <a:r>
              <a:rPr lang="ko-KR" altLang="en-US" sz="2400" dirty="0" smtClean="0"/>
              <a:t> 증가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체지방의 감소 효과가 나타납니다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구체적으로 체지방 감소 효과를 살펴보며 </a:t>
            </a:r>
            <a:r>
              <a:rPr lang="ko-KR" altLang="en-US" sz="2400" dirty="0" err="1" smtClean="0"/>
              <a:t>근육점의</a:t>
            </a:r>
            <a:r>
              <a:rPr lang="ko-KR" altLang="en-US" sz="2400" dirty="0" smtClean="0"/>
              <a:t> 양끝에 전 위치를 발생 시키는 패드를 부착하고 이에 전기 자극을 주게 되는데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이때 전해질이 이동하면서 세포 내에 저장되어 있던 중성 지방이 지방산과 </a:t>
            </a:r>
            <a:r>
              <a:rPr lang="ko-KR" altLang="en-US" sz="2400" dirty="0" err="1" smtClean="0"/>
              <a:t>글리세롤로</a:t>
            </a:r>
            <a:r>
              <a:rPr lang="ko-KR" altLang="en-US" sz="2400" dirty="0" smtClean="0"/>
              <a:t> 분해해 에너지원으로 사용되고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또한 근육 운동을 통해 에너지가 소모하여 지방이 연소 됩니다</a:t>
            </a:r>
            <a:r>
              <a:rPr lang="en-US" altLang="ko-KR" sz="2400" dirty="0" smtClean="0"/>
              <a:t>.</a:t>
            </a:r>
            <a:endParaRPr lang="ko-KR" altLang="en-US" sz="24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r>
              <a:rPr lang="en-US" altLang="ko-KR" dirty="0" smtClean="0"/>
              <a:t>3.</a:t>
            </a:r>
            <a:r>
              <a:rPr lang="ko-KR" altLang="en-US" dirty="0" smtClean="0"/>
              <a:t>지방 분해와 근육 운동을 통한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중저주파</a:t>
            </a:r>
            <a:r>
              <a:rPr lang="ko-KR" altLang="en-US" dirty="0"/>
              <a:t> </a:t>
            </a:r>
            <a:r>
              <a:rPr lang="ko-KR" altLang="en-US" dirty="0" smtClean="0"/>
              <a:t>비만 치료법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2696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6280"/>
          </a:xfrm>
        </p:spPr>
        <p:txBody>
          <a:bodyPr>
            <a:normAutofit fontScale="925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2800" dirty="0" err="1" smtClean="0"/>
              <a:t>온열작용과</a:t>
            </a:r>
            <a:r>
              <a:rPr lang="ko-KR" altLang="en-US" sz="2800" dirty="0" smtClean="0"/>
              <a:t> 초당 백만 번 이상의 미세한 초음파 진동이 지방세포를 분해하기 쉬운 상태로 만들어 주며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림프 흐름 및 배출 효과를 촉진 시키는 단계</a:t>
            </a:r>
            <a:endParaRPr lang="en-US" altLang="ko-KR" sz="28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2800" dirty="0" smtClean="0"/>
              <a:t>긴장 된 근육을 풀어주고 지방을 분해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연소하는 모드로 본격적인 지방제거 단계</a:t>
            </a:r>
            <a:endParaRPr lang="en-US" altLang="ko-KR" sz="28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2800" dirty="0" smtClean="0"/>
              <a:t>지방이 분해되고 배출된 후 피부탄력과 근육을 강화시켜 주는 단계</a:t>
            </a:r>
            <a:endParaRPr lang="ko-KR" altLang="en-US" sz="2800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중저주파</a:t>
            </a:r>
            <a:r>
              <a:rPr lang="ko-KR" altLang="en-US" dirty="0" smtClean="0"/>
              <a:t> 치료법 </a:t>
            </a:r>
            <a:r>
              <a:rPr lang="en-US" altLang="ko-KR" dirty="0" smtClean="0"/>
              <a:t>3</a:t>
            </a:r>
            <a:r>
              <a:rPr lang="ko-KR" altLang="en-US" dirty="0" smtClean="0"/>
              <a:t>단계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147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2628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ko-KR" altLang="en-US" sz="2400" dirty="0" err="1"/>
              <a:t>중저주파</a:t>
            </a:r>
            <a:r>
              <a:rPr lang="ko-KR" altLang="en-US" sz="2400" dirty="0"/>
              <a:t> 비만치료기의 </a:t>
            </a:r>
            <a:r>
              <a:rPr lang="en-US" altLang="ko-KR" sz="2400" dirty="0"/>
              <a:t>3</a:t>
            </a:r>
            <a:r>
              <a:rPr lang="ko-KR" altLang="en-US" sz="2400" dirty="0"/>
              <a:t>대 치료 효과는 혈액순환을 촉진 시키며 혈관을 강화 시켜주는 </a:t>
            </a:r>
            <a:r>
              <a:rPr lang="ko-KR" altLang="en-US" sz="2400" dirty="0" err="1"/>
              <a:t>온열효과</a:t>
            </a:r>
            <a:r>
              <a:rPr lang="en-US" altLang="ko-KR" sz="2400" dirty="0"/>
              <a:t>, </a:t>
            </a:r>
            <a:r>
              <a:rPr lang="ko-KR" altLang="en-US" sz="2400" dirty="0"/>
              <a:t>단백질의 일종인 콜라겐을 합성시켜 주며 산성도의 밸런스를 조절해 주는 화학적 효과</a:t>
            </a:r>
            <a:r>
              <a:rPr lang="en-US" altLang="ko-KR" sz="2400" dirty="0"/>
              <a:t>, </a:t>
            </a:r>
            <a:r>
              <a:rPr lang="ko-KR" altLang="en-US" sz="2400" dirty="0"/>
              <a:t>세포 활성화와 피부탄력을 증가시키는 물리적 효과 등 입니다</a:t>
            </a:r>
            <a:r>
              <a:rPr lang="en-US" altLang="ko-KR" sz="2400" dirty="0"/>
              <a:t>. </a:t>
            </a:r>
            <a:r>
              <a:rPr lang="ko-KR" altLang="en-US" sz="2400" dirty="0"/>
              <a:t>또한 팔</a:t>
            </a:r>
            <a:r>
              <a:rPr lang="en-US" altLang="ko-KR" sz="2400" dirty="0"/>
              <a:t>, </a:t>
            </a:r>
            <a:r>
              <a:rPr lang="ko-KR" altLang="en-US" sz="2400" dirty="0"/>
              <a:t>복부</a:t>
            </a:r>
            <a:r>
              <a:rPr lang="en-US" altLang="ko-KR" sz="2400" dirty="0"/>
              <a:t>, </a:t>
            </a:r>
            <a:r>
              <a:rPr lang="ko-KR" altLang="en-US" sz="2400" dirty="0"/>
              <a:t>엉덩이</a:t>
            </a:r>
            <a:r>
              <a:rPr lang="en-US" altLang="ko-KR" sz="2400" dirty="0"/>
              <a:t>, </a:t>
            </a:r>
            <a:r>
              <a:rPr lang="ko-KR" altLang="en-US" sz="2400" dirty="0"/>
              <a:t>허벅지 등의 부분 비만 관리 뿐만 아니라 눈두덩</a:t>
            </a:r>
            <a:r>
              <a:rPr lang="en-US" altLang="ko-KR" sz="2400" dirty="0"/>
              <a:t>, </a:t>
            </a:r>
            <a:r>
              <a:rPr lang="ko-KR" altLang="en-US" sz="2400" dirty="0" err="1"/>
              <a:t>이중턱</a:t>
            </a:r>
            <a:r>
              <a:rPr lang="ko-KR" altLang="en-US" sz="2400" dirty="0"/>
              <a:t> 부위의 지방 감소에도 효과를 </a:t>
            </a:r>
            <a:r>
              <a:rPr lang="ko-KR" altLang="en-US" sz="2400" dirty="0" err="1"/>
              <a:t>나타</a:t>
            </a:r>
            <a:r>
              <a:rPr lang="ko-KR" altLang="en-US" sz="2400" dirty="0"/>
              <a:t> 냅니다</a:t>
            </a:r>
            <a:r>
              <a:rPr lang="en-US" altLang="ko-KR" sz="2400" dirty="0"/>
              <a:t>.</a:t>
            </a:r>
            <a:endParaRPr lang="ko-KR" altLang="en-US" sz="24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err="1" smtClean="0"/>
              <a:t>중저주파의</a:t>
            </a:r>
            <a:r>
              <a:rPr lang="ko-KR" altLang="en-US" dirty="0" smtClean="0"/>
              <a:t> </a:t>
            </a:r>
            <a:r>
              <a:rPr lang="en-US" altLang="ko-KR" dirty="0" smtClean="0"/>
              <a:t>3</a:t>
            </a:r>
            <a:r>
              <a:rPr lang="ko-KR" altLang="en-US" dirty="0" smtClean="0"/>
              <a:t>개 치료 효과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8083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628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2800" dirty="0" smtClean="0"/>
              <a:t>근육의 수축과 비틀림을 통한 에너지 소비로 </a:t>
            </a:r>
            <a:r>
              <a:rPr lang="ko-KR" altLang="en-US" sz="2800" dirty="0" err="1" smtClean="0"/>
              <a:t>셀룰라이트</a:t>
            </a:r>
            <a:r>
              <a:rPr lang="ko-KR" altLang="en-US" sz="2800" dirty="0" smtClean="0"/>
              <a:t> 분해와 지방연소 촉진</a:t>
            </a:r>
            <a:endParaRPr lang="en-US" altLang="ko-KR" sz="28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2800" dirty="0" smtClean="0"/>
              <a:t>최초 관리 시 </a:t>
            </a:r>
            <a:r>
              <a:rPr lang="ko-KR" altLang="en-US" sz="2800" dirty="0" err="1" smtClean="0"/>
              <a:t>부터</a:t>
            </a:r>
            <a:r>
              <a:rPr lang="ko-KR" altLang="en-US" sz="2800" dirty="0" smtClean="0"/>
              <a:t> 사이즈 감소의 즉각적인 효과</a:t>
            </a:r>
            <a:endParaRPr lang="en-US" altLang="ko-KR" sz="28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2800" dirty="0" smtClean="0"/>
              <a:t>원하는 부위별 체형관리 </a:t>
            </a:r>
            <a:r>
              <a:rPr lang="en-US" altLang="ko-KR" sz="2800" dirty="0" smtClean="0"/>
              <a:t>(</a:t>
            </a:r>
            <a:r>
              <a:rPr lang="ko-KR" altLang="en-US" sz="2800" dirty="0" err="1" smtClean="0"/>
              <a:t>셀룰라이트</a:t>
            </a:r>
            <a:r>
              <a:rPr lang="ko-KR" altLang="en-US" sz="2800" dirty="0" smtClean="0"/>
              <a:t> 감소</a:t>
            </a:r>
            <a:r>
              <a:rPr lang="en-US" altLang="ko-KR" sz="2800" dirty="0" smtClean="0"/>
              <a:t>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2800" dirty="0" smtClean="0"/>
              <a:t>몸의 균형적인 밸런스와 탄력증가</a:t>
            </a:r>
            <a:endParaRPr lang="en-US" altLang="ko-KR" sz="28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2800" dirty="0" smtClean="0"/>
              <a:t>원활한 혈액 순환과 림프 순환작용</a:t>
            </a:r>
            <a:endParaRPr lang="en-US" altLang="ko-KR" sz="2800" dirty="0" smtClean="0"/>
          </a:p>
          <a:p>
            <a:pPr>
              <a:buFont typeface="Wingdings" panose="05000000000000000000" pitchFamily="2" charset="2"/>
              <a:buChar char="Ø"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9279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119572"/>
            <a:ext cx="8229600" cy="964704"/>
          </a:xfrm>
        </p:spPr>
        <p:txBody>
          <a:bodyPr>
            <a:normAutofit fontScale="85000" lnSpcReduction="20000"/>
          </a:bodyPr>
          <a:lstStyle/>
          <a:p>
            <a:r>
              <a:rPr lang="ko-KR" altLang="en-US" sz="4300" dirty="0" smtClean="0"/>
              <a:t>선천적 원인</a:t>
            </a:r>
            <a:endParaRPr lang="en-US" altLang="ko-KR" sz="4300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endParaRPr lang="ko-KR" altLang="en-US" sz="24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2. </a:t>
            </a:r>
            <a:r>
              <a:rPr lang="ko-KR" altLang="en-US" b="1" dirty="0" smtClean="0"/>
              <a:t>비만의 원인</a:t>
            </a:r>
            <a:endParaRPr lang="ko-KR" alt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2780928"/>
            <a:ext cx="7200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3200" dirty="0" smtClean="0"/>
              <a:t>부모가 둘 다 비만인 경우 자식이 비만인 확률은 약 </a:t>
            </a:r>
            <a:r>
              <a:rPr lang="en-US" altLang="ko-KR" sz="3200" dirty="0" smtClean="0"/>
              <a:t>80%</a:t>
            </a:r>
            <a:r>
              <a:rPr lang="ko-KR" altLang="en-US" sz="3200" dirty="0" smtClean="0"/>
              <a:t>를 넘는다</a:t>
            </a:r>
            <a:r>
              <a:rPr lang="en-US" altLang="ko-KR" sz="3200" dirty="0" smtClean="0"/>
              <a:t>. </a:t>
            </a:r>
            <a:r>
              <a:rPr lang="ko-KR" altLang="en-US" sz="3200" dirty="0" smtClean="0"/>
              <a:t>부모 둘 중 한 명이 비만인 경우는 </a:t>
            </a:r>
            <a:r>
              <a:rPr lang="en-US" altLang="ko-KR" sz="3200" dirty="0" smtClean="0"/>
              <a:t>40%</a:t>
            </a:r>
            <a:r>
              <a:rPr lang="ko-KR" altLang="en-US" sz="3200" dirty="0" smtClean="0"/>
              <a:t>가 넘는다</a:t>
            </a:r>
            <a:r>
              <a:rPr lang="en-US" altLang="ko-KR" sz="3200" dirty="0" smtClean="0"/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감사합니다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1515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1560" y="1124744"/>
            <a:ext cx="8229600" cy="110872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ko-KR" altLang="en-US" sz="3700" dirty="0" err="1"/>
              <a:t>증후성</a:t>
            </a:r>
            <a:r>
              <a:rPr lang="ko-KR" altLang="en-US" sz="3700" dirty="0"/>
              <a:t> 원인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1600" y="2996952"/>
            <a:ext cx="7056784" cy="2212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3200" dirty="0"/>
              <a:t>병적 질병으로 인해서 비만이 되는 경우인데 비만인의 </a:t>
            </a:r>
            <a:r>
              <a:rPr lang="en-US" altLang="ko-KR" sz="3200" dirty="0"/>
              <a:t>10% </a:t>
            </a:r>
            <a:r>
              <a:rPr lang="ko-KR" altLang="en-US" sz="3200" dirty="0"/>
              <a:t>정도로 보는데 </a:t>
            </a:r>
            <a:r>
              <a:rPr lang="ko-KR" altLang="en-US" sz="3200" dirty="0" err="1"/>
              <a:t>증후성</a:t>
            </a:r>
            <a:r>
              <a:rPr lang="ko-KR" altLang="en-US" sz="3200" dirty="0"/>
              <a:t> 비만은 비율이 낮은 편이다</a:t>
            </a:r>
            <a:r>
              <a:rPr lang="en-US" altLang="ko-KR" sz="3200" dirty="0"/>
              <a:t>.</a:t>
            </a:r>
            <a:endParaRPr lang="ko-KR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1560" y="971600"/>
            <a:ext cx="8229600" cy="964704"/>
          </a:xfrm>
        </p:spPr>
        <p:txBody>
          <a:bodyPr>
            <a:normAutofit/>
          </a:bodyPr>
          <a:lstStyle/>
          <a:p>
            <a:r>
              <a:rPr lang="ko-KR" altLang="en-US" sz="3700" dirty="0"/>
              <a:t>후천적 원인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09936" y="1957544"/>
            <a:ext cx="7632848" cy="4532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800" dirty="0"/>
              <a:t>현대인들의 비만은 대부분 후천적 원인이 다 라고 해도 과언이 아니다</a:t>
            </a:r>
            <a:r>
              <a:rPr lang="en-US" altLang="ko-KR" sz="2800" dirty="0"/>
              <a:t>. </a:t>
            </a:r>
            <a:r>
              <a:rPr lang="ko-KR" altLang="en-US" sz="2800" dirty="0"/>
              <a:t>현대인들은 많이 먹고 움직이기 싫어한다</a:t>
            </a:r>
            <a:r>
              <a:rPr lang="en-US" altLang="ko-KR" sz="2800" dirty="0"/>
              <a:t>. </a:t>
            </a:r>
            <a:r>
              <a:rPr lang="ko-KR" altLang="en-US" sz="2800" dirty="0"/>
              <a:t>이 외에도 자야할 밤에 먹는 일</a:t>
            </a:r>
            <a:r>
              <a:rPr lang="en-US" altLang="ko-KR" sz="2800" dirty="0"/>
              <a:t>, </a:t>
            </a:r>
            <a:r>
              <a:rPr lang="ko-KR" altLang="en-US" sz="2800" dirty="0"/>
              <a:t>칼로리가 높은 음식물 섭취의 증가</a:t>
            </a:r>
            <a:r>
              <a:rPr lang="en-US" altLang="ko-KR" sz="2800" dirty="0"/>
              <a:t>, </a:t>
            </a:r>
            <a:r>
              <a:rPr lang="ko-KR" altLang="en-US" sz="2800" dirty="0"/>
              <a:t>인스턴트 식품의 섭취량 증가</a:t>
            </a:r>
            <a:r>
              <a:rPr lang="en-US" altLang="ko-KR" sz="2800" dirty="0"/>
              <a:t>, </a:t>
            </a:r>
            <a:r>
              <a:rPr lang="ko-KR" altLang="en-US" sz="2800" dirty="0"/>
              <a:t>트랜스 지방의 섭취량 증가</a:t>
            </a:r>
            <a:r>
              <a:rPr lang="en-US" altLang="ko-KR" sz="2800" dirty="0"/>
              <a:t>, </a:t>
            </a:r>
            <a:r>
              <a:rPr lang="ko-KR" altLang="en-US" sz="2800" dirty="0"/>
              <a:t>등등 이다</a:t>
            </a:r>
            <a:r>
              <a:rPr lang="en-US" altLang="ko-KR" sz="2800" dirty="0"/>
              <a:t>. </a:t>
            </a:r>
            <a:r>
              <a:rPr lang="ko-KR" altLang="en-US" sz="2800" dirty="0"/>
              <a:t>이 말을 간단하게 줄이면 많이는 먹는데 적게 움직인다는 것 이다</a:t>
            </a:r>
            <a:r>
              <a:rPr lang="en-US" altLang="ko-KR" sz="2800" dirty="0"/>
              <a:t>. </a:t>
            </a:r>
            <a:endParaRPr lang="ko-KR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1560" y="2780928"/>
            <a:ext cx="8229600" cy="3168352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ko-KR" altLang="en-US" dirty="0" smtClean="0"/>
              <a:t>비만을 측정하는 방법은 몇 가지 공식이 </a:t>
            </a:r>
            <a:endParaRPr lang="en-US" altLang="ko-KR" dirty="0"/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dirty="0" smtClean="0"/>
              <a:t>있으나 현재는 체지방 측정기를 이용한 </a:t>
            </a:r>
            <a:endParaRPr lang="en-US" altLang="ko-KR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dirty="0" smtClean="0"/>
              <a:t>방식을 많이 사용하고 있다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비만의 측정방법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896544"/>
          </a:xfrm>
        </p:spPr>
        <p:txBody>
          <a:bodyPr/>
          <a:lstStyle/>
          <a:p>
            <a:r>
              <a:rPr lang="ko-KR" altLang="en-US" dirty="0" smtClean="0"/>
              <a:t>표준 </a:t>
            </a:r>
            <a:r>
              <a:rPr lang="ko-KR" altLang="en-US" dirty="0" err="1" smtClean="0"/>
              <a:t>체중법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</a:t>
            </a:r>
          </a:p>
          <a:p>
            <a:pPr>
              <a:buNone/>
            </a:pPr>
            <a:endParaRPr lang="en-US" altLang="ko-KR" sz="2800" dirty="0"/>
          </a:p>
          <a:p>
            <a:pPr>
              <a:lnSpc>
                <a:spcPct val="150000"/>
              </a:lnSpc>
              <a:buNone/>
            </a:pPr>
            <a:r>
              <a:rPr lang="ko-KR" altLang="en-US" sz="2800" dirty="0" smtClean="0"/>
              <a:t>  표준 체중 </a:t>
            </a:r>
            <a:r>
              <a:rPr lang="en-US" altLang="ko-KR" sz="2800" dirty="0" smtClean="0"/>
              <a:t>= (</a:t>
            </a:r>
            <a:r>
              <a:rPr lang="ko-KR" altLang="en-US" sz="2800" dirty="0" smtClean="0"/>
              <a:t>신</a:t>
            </a:r>
            <a:r>
              <a:rPr lang="ko-KR" altLang="en-US" sz="2800" dirty="0"/>
              <a:t>장 </a:t>
            </a:r>
            <a:r>
              <a:rPr lang="en-US" altLang="ko-KR" sz="2800" dirty="0" smtClean="0"/>
              <a:t>– 100)*0.9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sz="2800" dirty="0"/>
              <a:t> </a:t>
            </a:r>
            <a:r>
              <a:rPr lang="en-US" altLang="ko-KR" sz="2800" dirty="0" smtClean="0"/>
              <a:t> </a:t>
            </a:r>
            <a:r>
              <a:rPr lang="ko-KR" altLang="en-US" sz="2800" dirty="0" smtClean="0"/>
              <a:t>비만</a:t>
            </a:r>
            <a:r>
              <a:rPr lang="ko-KR" altLang="en-US" sz="2800" dirty="0"/>
              <a:t>도 </a:t>
            </a:r>
            <a:r>
              <a:rPr lang="en-US" altLang="ko-KR" sz="2800" dirty="0" smtClean="0"/>
              <a:t>= (</a:t>
            </a:r>
            <a:r>
              <a:rPr lang="ko-KR" altLang="en-US" sz="2800" dirty="0" smtClean="0"/>
              <a:t>실제 체중 </a:t>
            </a:r>
            <a:r>
              <a:rPr lang="en-US" altLang="ko-KR" sz="2800" dirty="0" smtClean="0"/>
              <a:t>– </a:t>
            </a:r>
            <a:r>
              <a:rPr lang="ko-KR" altLang="en-US" sz="2800" dirty="0" smtClean="0"/>
              <a:t>표준 체중</a:t>
            </a:r>
            <a:r>
              <a:rPr lang="en-US" altLang="ko-KR" sz="2800" dirty="0" smtClean="0"/>
              <a:t>) / 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sz="2800" dirty="0"/>
              <a:t> </a:t>
            </a:r>
            <a:r>
              <a:rPr lang="en-US" altLang="ko-KR" sz="2800" dirty="0" smtClean="0"/>
              <a:t>              </a:t>
            </a:r>
            <a:r>
              <a:rPr lang="ko-KR" altLang="en-US" sz="2800" dirty="0" smtClean="0"/>
              <a:t>표준 체중 </a:t>
            </a:r>
            <a:r>
              <a:rPr lang="en-US" altLang="ko-KR" sz="2800" dirty="0" smtClean="0"/>
              <a:t>*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1560" y="1052736"/>
            <a:ext cx="8229600" cy="1108720"/>
          </a:xfrm>
        </p:spPr>
        <p:txBody>
          <a:bodyPr/>
          <a:lstStyle/>
          <a:p>
            <a:r>
              <a:rPr lang="ko-KR" altLang="en-US" dirty="0" err="1" smtClean="0"/>
              <a:t>체질량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지수법</a:t>
            </a:r>
            <a:r>
              <a:rPr lang="ko-KR" altLang="en-US" dirty="0" smtClean="0"/>
              <a:t> </a:t>
            </a:r>
            <a:r>
              <a:rPr lang="en-US" altLang="ko-KR" dirty="0" smtClean="0"/>
              <a:t>(BMI)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2636912"/>
            <a:ext cx="806489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ko-KR" altLang="en-US" sz="2800" dirty="0" err="1"/>
              <a:t>체질량</a:t>
            </a:r>
            <a:r>
              <a:rPr lang="ko-KR" altLang="en-US" sz="2800" dirty="0"/>
              <a:t> </a:t>
            </a:r>
            <a:r>
              <a:rPr lang="ko-KR" altLang="en-US" sz="2800" dirty="0" err="1"/>
              <a:t>지수법</a:t>
            </a:r>
            <a:r>
              <a:rPr lang="ko-KR" altLang="en-US" sz="2800" dirty="0"/>
              <a:t> </a:t>
            </a:r>
            <a:r>
              <a:rPr lang="en-US" altLang="ko-KR" sz="2800" dirty="0"/>
              <a:t>(BMI) = </a:t>
            </a:r>
            <a:r>
              <a:rPr lang="ko-KR" altLang="en-US" sz="2800" dirty="0"/>
              <a:t>체중</a:t>
            </a:r>
            <a:r>
              <a:rPr lang="en-US" altLang="ko-KR" sz="2800" dirty="0"/>
              <a:t>(</a:t>
            </a:r>
            <a:r>
              <a:rPr lang="ko-KR" altLang="en-US" sz="2800" dirty="0"/>
              <a:t>㎏</a:t>
            </a:r>
            <a:r>
              <a:rPr lang="en-US" altLang="ko-KR" sz="2800" dirty="0"/>
              <a:t>) / </a:t>
            </a:r>
            <a:r>
              <a:rPr lang="ko-KR" altLang="en-US" sz="2800" dirty="0"/>
              <a:t>신장</a:t>
            </a:r>
            <a:r>
              <a:rPr lang="en-US" altLang="ko-KR" sz="2800" dirty="0"/>
              <a:t>(meter)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ko-KR" sz="2800" dirty="0"/>
              <a:t>-BMI </a:t>
            </a:r>
            <a:r>
              <a:rPr lang="ko-KR" altLang="en-US" sz="2800" dirty="0"/>
              <a:t>지수에 따라</a:t>
            </a:r>
            <a:endParaRPr lang="en-US" altLang="ko-KR" sz="2800" dirty="0"/>
          </a:p>
          <a:p>
            <a:pPr marL="342900" indent="-342900">
              <a:spcBef>
                <a:spcPct val="20000"/>
              </a:spcBef>
            </a:pPr>
            <a:r>
              <a:rPr lang="ko-KR" altLang="en-US" sz="2800" dirty="0"/>
              <a:t>①</a:t>
            </a:r>
            <a:r>
              <a:rPr lang="en-US" altLang="ko-KR" sz="2800" dirty="0"/>
              <a:t>20</a:t>
            </a:r>
            <a:r>
              <a:rPr lang="ko-KR" altLang="en-US" sz="2800" dirty="0"/>
              <a:t>이하 </a:t>
            </a:r>
            <a:r>
              <a:rPr lang="ko-KR" altLang="en-US" sz="2800" dirty="0" err="1" smtClean="0"/>
              <a:t>저체중</a:t>
            </a:r>
            <a:endParaRPr lang="en-US" altLang="ko-KR" sz="2800" dirty="0"/>
          </a:p>
          <a:p>
            <a:pPr marL="342900" indent="-342900">
              <a:spcBef>
                <a:spcPct val="20000"/>
              </a:spcBef>
            </a:pPr>
            <a:r>
              <a:rPr lang="ko-KR" altLang="en-US" sz="2800" dirty="0" smtClean="0"/>
              <a:t>②</a:t>
            </a:r>
            <a:r>
              <a:rPr lang="en-US" altLang="ko-KR" sz="2800" dirty="0"/>
              <a:t>20~24 </a:t>
            </a:r>
            <a:r>
              <a:rPr lang="ko-KR" altLang="en-US" sz="2800" dirty="0" smtClean="0"/>
              <a:t>정상</a:t>
            </a:r>
            <a:endParaRPr lang="en-US" altLang="ko-KR" sz="2800" dirty="0"/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ko-KR" altLang="en-US" sz="2800" dirty="0" smtClean="0"/>
              <a:t>③</a:t>
            </a:r>
            <a:r>
              <a:rPr lang="en-US" altLang="ko-KR" sz="2800" dirty="0"/>
              <a:t>24~26.5 </a:t>
            </a:r>
            <a:r>
              <a:rPr lang="ko-KR" altLang="en-US" sz="2800" dirty="0" err="1" smtClean="0"/>
              <a:t>과체중</a:t>
            </a:r>
            <a:endParaRPr lang="en-US" altLang="ko-KR" sz="2800" dirty="0"/>
          </a:p>
          <a:p>
            <a:pPr marL="342900" indent="-342900">
              <a:spcBef>
                <a:spcPct val="20000"/>
              </a:spcBef>
            </a:pPr>
            <a:r>
              <a:rPr lang="ko-KR" altLang="en-US" sz="2800" dirty="0" smtClean="0"/>
              <a:t>④ </a:t>
            </a:r>
            <a:r>
              <a:rPr lang="en-US" altLang="ko-KR" sz="2800" dirty="0"/>
              <a:t>26.5 </a:t>
            </a:r>
            <a:r>
              <a:rPr lang="ko-KR" altLang="en-US" sz="2800" dirty="0"/>
              <a:t>이상 비만</a:t>
            </a:r>
            <a:endParaRPr lang="en-US" altLang="ko-K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1560" y="1052736"/>
            <a:ext cx="8229600" cy="964704"/>
          </a:xfrm>
        </p:spPr>
        <p:txBody>
          <a:bodyPr/>
          <a:lstStyle/>
          <a:p>
            <a:r>
              <a:rPr lang="ko-KR" altLang="en-US" dirty="0" err="1" smtClean="0"/>
              <a:t>체밀도</a:t>
            </a:r>
            <a:r>
              <a:rPr lang="ko-KR" altLang="en-US" dirty="0" smtClean="0"/>
              <a:t> 측정법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3757" y="2708920"/>
            <a:ext cx="82089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3200" dirty="0" smtClean="0"/>
              <a:t>수중 체중과 일반 체중 및 폐 용적을 </a:t>
            </a:r>
            <a:endParaRPr lang="en-US" altLang="ko-KR" sz="3200" dirty="0" smtClean="0"/>
          </a:p>
          <a:p>
            <a:pPr>
              <a:lnSpc>
                <a:spcPct val="150000"/>
              </a:lnSpc>
            </a:pPr>
            <a:r>
              <a:rPr lang="ko-KR" altLang="en-US" sz="3200" dirty="0" smtClean="0"/>
              <a:t>이용하여 측정하는 방법으로 연구실에서</a:t>
            </a:r>
            <a:endParaRPr lang="en-US" altLang="ko-KR" sz="3200" dirty="0" smtClean="0"/>
          </a:p>
          <a:p>
            <a:pPr>
              <a:lnSpc>
                <a:spcPct val="150000"/>
              </a:lnSpc>
            </a:pPr>
            <a:r>
              <a:rPr lang="ko-KR" altLang="en-US" sz="3200" dirty="0" smtClean="0"/>
              <a:t>사용하는 방법으로 현재에는 거의 사용하지 않고 있다</a:t>
            </a:r>
            <a:r>
              <a:rPr lang="en-US" altLang="ko-KR" sz="3200" dirty="0" smtClean="0"/>
              <a:t>.</a:t>
            </a:r>
            <a:endParaRPr lang="ko-KR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_Natural01">
  <a:themeElements>
    <a:clrScheme name="Natural01">
      <a:dk1>
        <a:sysClr val="windowText" lastClr="000000"/>
      </a:dk1>
      <a:lt1>
        <a:sysClr val="window" lastClr="FFFFFF"/>
      </a:lt1>
      <a:dk2>
        <a:srgbClr val="1F6299"/>
      </a:dk2>
      <a:lt2>
        <a:srgbClr val="DFF0F7"/>
      </a:lt2>
      <a:accent1>
        <a:srgbClr val="40C6D8"/>
      </a:accent1>
      <a:accent2>
        <a:srgbClr val="5581FD"/>
      </a:accent2>
      <a:accent3>
        <a:srgbClr val="33BDFB"/>
      </a:accent3>
      <a:accent4>
        <a:srgbClr val="4CD416"/>
      </a:accent4>
      <a:accent5>
        <a:srgbClr val="FE8C2E"/>
      </a:accent5>
      <a:accent6>
        <a:srgbClr val="C489FF"/>
      </a:accent6>
      <a:hlink>
        <a:srgbClr val="D98609"/>
      </a:hlink>
      <a:folHlink>
        <a:srgbClr val="85DFD0"/>
      </a:folHlink>
    </a:clrScheme>
    <a:fontScheme name="Natural01">
      <a:majorFont>
        <a:latin typeface="Tahoma"/>
        <a:ea typeface=""/>
        <a:cs typeface=""/>
        <a:font script="Jpan" typeface="HG創英角ｺﾞｼｯｸUB"/>
        <a:font script="Hang" typeface="맑은 고딕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ahoma"/>
        <a:ea typeface=""/>
        <a:cs typeface=""/>
        <a:font script="Jpan" typeface="HGｺﾞｼｯｸE"/>
        <a:font script="Hang" typeface="맑은 고딕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atural01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31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0000"/>
                <a:satMod val="2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0000"/>
              </a:schemeClr>
            </a:gs>
            <a:gs pos="100000">
              <a:schemeClr val="phClr">
                <a:shade val="70000"/>
                <a:satMod val="150000"/>
              </a:schemeClr>
            </a:gs>
          </a:gsLst>
          <a:path path="circle">
            <a:fillToRect t="30000" r="100000" b="70000"/>
          </a:path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4000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alpha val="38000"/>
                <a:satMod val="150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3000000"/>
            </a:lightRig>
          </a:scene3d>
          <a:sp3d contourW="6350" prstMaterial="flat">
            <a:bevelT h="889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satMod val="200000"/>
              </a:schemeClr>
            </a:gs>
            <a:gs pos="100000">
              <a:schemeClr val="phClr">
                <a:tint val="100000"/>
                <a:shade val="89000"/>
                <a:satMod val="150000"/>
                <a:lumMod val="90000"/>
              </a:schemeClr>
            </a:gs>
          </a:gsLst>
          <a:path path="circle">
            <a:fillToRect l="40000" t="30000" r="40000" b="30000"/>
          </a:path>
        </a:gradFill>
        <a:gradFill rotWithShape="1">
          <a:gsLst>
            <a:gs pos="0">
              <a:schemeClr val="phClr">
                <a:tint val="100000"/>
                <a:shade val="90000"/>
                <a:satMod val="200000"/>
                <a:lumMod val="90000"/>
              </a:schemeClr>
            </a:gs>
            <a:gs pos="43000">
              <a:schemeClr val="phClr">
                <a:tint val="85000"/>
                <a:shade val="100000"/>
                <a:satMod val="300000"/>
                <a:lumMod val="100000"/>
              </a:schemeClr>
            </a:gs>
            <a:gs pos="100000">
              <a:schemeClr val="phClr">
                <a:tint val="85000"/>
                <a:shade val="100000"/>
                <a:satMod val="300000"/>
                <a:lumMod val="100000"/>
              </a:schemeClr>
            </a:gs>
          </a:gsLst>
          <a:lin ang="54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TC010237564[[fn=자연 테마]]</Template>
  <TotalTime>131</TotalTime>
  <Words>966</Words>
  <Application>Microsoft Office PowerPoint</Application>
  <PresentationFormat>화면 슬라이드 쇼(4:3)</PresentationFormat>
  <Paragraphs>82</Paragraphs>
  <Slides>30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30</vt:i4>
      </vt:variant>
    </vt:vector>
  </HeadingPairs>
  <TitlesOfParts>
    <vt:vector size="35" baseType="lpstr">
      <vt:lpstr>맑은 고딕</vt:lpstr>
      <vt:lpstr>Arial</vt:lpstr>
      <vt:lpstr>Tahoma</vt:lpstr>
      <vt:lpstr>Wingdings</vt:lpstr>
      <vt:lpstr>New_Natural01</vt:lpstr>
      <vt:lpstr>비만 관리</vt:lpstr>
      <vt:lpstr>1. 비만이란?</vt:lpstr>
      <vt:lpstr>2. 비만의 원인</vt:lpstr>
      <vt:lpstr>PowerPoint 프레젠테이션</vt:lpstr>
      <vt:lpstr>PowerPoint 프레젠테이션</vt:lpstr>
      <vt:lpstr>3. 비만의 측정방법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비만 관리 기기</vt:lpstr>
      <vt:lpstr>고주파 기기</vt:lpstr>
      <vt:lpstr>비만 관리의 원칙 3가지</vt:lpstr>
      <vt:lpstr>비만 관리의 원칙 3가지</vt:lpstr>
      <vt:lpstr>비만 관리의 원칙 3가지</vt:lpstr>
      <vt:lpstr>멀티폴라 고주파 라디오덤3</vt:lpstr>
      <vt:lpstr>디오니스 (Dionys)</vt:lpstr>
      <vt:lpstr>PowerPoint 프레젠테이션</vt:lpstr>
      <vt:lpstr>PowerPoint 프레젠테이션</vt:lpstr>
      <vt:lpstr>PowerPoint 프레젠테이션</vt:lpstr>
      <vt:lpstr>중저주파 기기</vt:lpstr>
      <vt:lpstr>1. 원리와 특징</vt:lpstr>
      <vt:lpstr>특징</vt:lpstr>
      <vt:lpstr>2. 임상적 적용</vt:lpstr>
      <vt:lpstr>3.지방 분해와 근육 운동을 통한 중저주파 비만 치료법</vt:lpstr>
      <vt:lpstr>중저주파 치료법 3단계</vt:lpstr>
      <vt:lpstr>4. 중저주파의 3개 치료 효과</vt:lpstr>
      <vt:lpstr>PowerPoint 프레젠테이션</vt:lpstr>
      <vt:lpstr>감사합니다.</vt:lpstr>
    </vt:vector>
  </TitlesOfParts>
  <Company>XP SP3 FINAL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비만 관리</dc:title>
  <dc:creator>snoopy</dc:creator>
  <cp:lastModifiedBy>Windows 사용자</cp:lastModifiedBy>
  <cp:revision>15</cp:revision>
  <dcterms:created xsi:type="dcterms:W3CDTF">2014-06-16T03:51:17Z</dcterms:created>
  <dcterms:modified xsi:type="dcterms:W3CDTF">2019-01-02T07:52:12Z</dcterms:modified>
</cp:coreProperties>
</file>