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63" r:id="rId5"/>
    <p:sldId id="262" r:id="rId6"/>
    <p:sldId id="264" r:id="rId7"/>
    <p:sldId id="258" r:id="rId8"/>
    <p:sldId id="259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95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97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750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29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28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525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97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9508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5125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2907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FFD7B-F172-4792-AFE5-9A1BF828ABBE}" type="datetimeFigureOut">
              <a:rPr lang="ko-KR" altLang="en-US" smtClean="0"/>
              <a:t>2020-11-16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89201-305A-4F49-94EF-3C2C9095A7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7106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파워 윈도우 스위치 회로 고장 진단</a:t>
            </a:r>
            <a:endParaRPr lang="ko-KR" altLang="en-US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 rot="16200000">
            <a:off x="8587046" y="5032085"/>
            <a:ext cx="2766753" cy="1144878"/>
          </a:xfrm>
        </p:spPr>
        <p:txBody>
          <a:bodyPr/>
          <a:lstStyle/>
          <a:p>
            <a:r>
              <a:rPr lang="en-US" altLang="ko-KR" dirty="0" smtClean="0"/>
              <a:t>4</a:t>
            </a:r>
            <a:r>
              <a:rPr lang="ko-KR" altLang="en-US" dirty="0" smtClean="0"/>
              <a:t>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7560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3200" dirty="0" smtClean="0"/>
              <a:t>목차</a:t>
            </a:r>
            <a:endParaRPr lang="ko-KR" altLang="en-US" sz="3200" dirty="0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 rot="16200000">
            <a:off x="453689" y="2106630"/>
            <a:ext cx="4795157" cy="3773980"/>
          </a:xfrm>
        </p:spPr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흐름 설명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2. </a:t>
            </a:r>
            <a:r>
              <a:rPr lang="ko-KR" altLang="en-US" dirty="0" smtClean="0"/>
              <a:t>구성 부품의 기능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dirty="0" smtClean="0"/>
              <a:t>3. </a:t>
            </a:r>
            <a:r>
              <a:rPr lang="ko-KR" altLang="en-US" dirty="0" smtClean="0"/>
              <a:t>주요 단자의 구분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4. </a:t>
            </a:r>
            <a:r>
              <a:rPr lang="ko-KR" altLang="en-US" dirty="0" smtClean="0"/>
              <a:t>고장 사례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058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Rectangle 270"/>
          <p:cNvSpPr>
            <a:spLocks noChangeArrowheads="1"/>
          </p:cNvSpPr>
          <p:nvPr/>
        </p:nvSpPr>
        <p:spPr bwMode="auto">
          <a:xfrm>
            <a:off x="5467819" y="1297074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86" name="Oval 248"/>
          <p:cNvSpPr>
            <a:spLocks noChangeArrowheads="1"/>
          </p:cNvSpPr>
          <p:nvPr/>
        </p:nvSpPr>
        <p:spPr bwMode="auto">
          <a:xfrm>
            <a:off x="5807941" y="507532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87" name="Freeform 16"/>
          <p:cNvSpPr>
            <a:spLocks/>
          </p:cNvSpPr>
          <p:nvPr/>
        </p:nvSpPr>
        <p:spPr bwMode="auto">
          <a:xfrm>
            <a:off x="6400079" y="186381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88" name="Freeform 17"/>
          <p:cNvSpPr>
            <a:spLocks/>
          </p:cNvSpPr>
          <p:nvPr/>
        </p:nvSpPr>
        <p:spPr bwMode="auto">
          <a:xfrm>
            <a:off x="6452466" y="193842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89" name="Oval 341"/>
          <p:cNvSpPr>
            <a:spLocks noChangeArrowheads="1"/>
          </p:cNvSpPr>
          <p:nvPr/>
        </p:nvSpPr>
        <p:spPr bwMode="auto">
          <a:xfrm rot="16200000">
            <a:off x="6379441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0" name="Oval 341"/>
          <p:cNvSpPr>
            <a:spLocks noChangeArrowheads="1"/>
          </p:cNvSpPr>
          <p:nvPr/>
        </p:nvSpPr>
        <p:spPr bwMode="auto">
          <a:xfrm rot="16200000">
            <a:off x="6660429" y="2287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1" name="Oval 341"/>
          <p:cNvSpPr>
            <a:spLocks noChangeArrowheads="1"/>
          </p:cNvSpPr>
          <p:nvPr/>
        </p:nvSpPr>
        <p:spPr bwMode="auto">
          <a:xfrm rot="16200000">
            <a:off x="6655666" y="18574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2" name="Oval 341"/>
          <p:cNvSpPr>
            <a:spLocks noChangeArrowheads="1"/>
          </p:cNvSpPr>
          <p:nvPr/>
        </p:nvSpPr>
        <p:spPr bwMode="auto">
          <a:xfrm rot="16200000">
            <a:off x="7463704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3" name="Oval 341"/>
          <p:cNvSpPr>
            <a:spLocks noChangeArrowheads="1"/>
          </p:cNvSpPr>
          <p:nvPr/>
        </p:nvSpPr>
        <p:spPr bwMode="auto">
          <a:xfrm rot="16200000">
            <a:off x="7744691" y="228926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4" name="Oval 341"/>
          <p:cNvSpPr>
            <a:spLocks noChangeArrowheads="1"/>
          </p:cNvSpPr>
          <p:nvPr/>
        </p:nvSpPr>
        <p:spPr bwMode="auto">
          <a:xfrm rot="16200000">
            <a:off x="7739929" y="18590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5" name="Freeform 24"/>
          <p:cNvSpPr>
            <a:spLocks/>
          </p:cNvSpPr>
          <p:nvPr/>
        </p:nvSpPr>
        <p:spPr bwMode="auto">
          <a:xfrm rot="3906360">
            <a:off x="7808191" y="187016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96" name="Freeform 25"/>
          <p:cNvSpPr>
            <a:spLocks/>
          </p:cNvSpPr>
          <p:nvPr/>
        </p:nvSpPr>
        <p:spPr bwMode="auto">
          <a:xfrm rot="3906360">
            <a:off x="7765328" y="194318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97" name="Oval 341"/>
          <p:cNvSpPr>
            <a:spLocks noChangeArrowheads="1"/>
          </p:cNvSpPr>
          <p:nvPr/>
        </p:nvSpPr>
        <p:spPr bwMode="auto">
          <a:xfrm>
            <a:off x="7739929" y="186063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8" name="Oval 341"/>
          <p:cNvSpPr>
            <a:spLocks noChangeArrowheads="1"/>
          </p:cNvSpPr>
          <p:nvPr/>
        </p:nvSpPr>
        <p:spPr bwMode="auto">
          <a:xfrm>
            <a:off x="8017741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99" name="Oval 341"/>
          <p:cNvSpPr>
            <a:spLocks noChangeArrowheads="1"/>
          </p:cNvSpPr>
          <p:nvPr/>
        </p:nvSpPr>
        <p:spPr bwMode="auto">
          <a:xfrm>
            <a:off x="6933479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00" name="AutoShape 29"/>
          <p:cNvCxnSpPr>
            <a:cxnSpLocks noChangeShapeType="1"/>
            <a:stCxn id="699" idx="6"/>
            <a:endCxn id="692" idx="0"/>
          </p:cNvCxnSpPr>
          <p:nvPr/>
        </p:nvCxnSpPr>
        <p:spPr bwMode="auto">
          <a:xfrm>
            <a:off x="7022379" y="2079712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01" name="Arc 30"/>
          <p:cNvSpPr>
            <a:spLocks/>
          </p:cNvSpPr>
          <p:nvPr/>
        </p:nvSpPr>
        <p:spPr bwMode="auto">
          <a:xfrm>
            <a:off x="6639791" y="276074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2" name="Line 204"/>
          <p:cNvSpPr>
            <a:spLocks noChangeShapeType="1"/>
          </p:cNvSpPr>
          <p:nvPr/>
        </p:nvSpPr>
        <p:spPr bwMode="auto">
          <a:xfrm>
            <a:off x="5668241" y="3319548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3" name="Line 205"/>
          <p:cNvSpPr>
            <a:spLocks noChangeShapeType="1"/>
          </p:cNvSpPr>
          <p:nvPr/>
        </p:nvSpPr>
        <p:spPr bwMode="auto">
          <a:xfrm flipV="1">
            <a:off x="5668241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4" name="Line 206"/>
          <p:cNvSpPr>
            <a:spLocks noChangeShapeType="1"/>
          </p:cNvSpPr>
          <p:nvPr/>
        </p:nvSpPr>
        <p:spPr bwMode="auto">
          <a:xfrm flipV="1">
            <a:off x="5734916" y="3319548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5" name="Line 207"/>
          <p:cNvSpPr>
            <a:spLocks noChangeShapeType="1"/>
          </p:cNvSpPr>
          <p:nvPr/>
        </p:nvSpPr>
        <p:spPr bwMode="auto">
          <a:xfrm flipV="1">
            <a:off x="5800004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6" name="Line 208"/>
          <p:cNvSpPr>
            <a:spLocks noChangeShapeType="1"/>
          </p:cNvSpPr>
          <p:nvPr/>
        </p:nvSpPr>
        <p:spPr bwMode="auto">
          <a:xfrm flipV="1">
            <a:off x="5866679" y="3319548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7" name="Line 209"/>
          <p:cNvSpPr>
            <a:spLocks noChangeShapeType="1"/>
          </p:cNvSpPr>
          <p:nvPr/>
        </p:nvSpPr>
        <p:spPr bwMode="auto">
          <a:xfrm flipV="1">
            <a:off x="5931766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08" name="Oval 269"/>
          <p:cNvSpPr>
            <a:spLocks noChangeArrowheads="1"/>
          </p:cNvSpPr>
          <p:nvPr/>
        </p:nvSpPr>
        <p:spPr bwMode="auto">
          <a:xfrm>
            <a:off x="6379441" y="27782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09" name="AutoShape 39"/>
          <p:cNvCxnSpPr>
            <a:cxnSpLocks noChangeShapeType="1"/>
            <a:stCxn id="689" idx="2"/>
            <a:endCxn id="708" idx="0"/>
          </p:cNvCxnSpPr>
          <p:nvPr/>
        </p:nvCxnSpPr>
        <p:spPr bwMode="auto">
          <a:xfrm>
            <a:off x="6423891" y="2124162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0" name="Arc 40"/>
          <p:cNvSpPr>
            <a:spLocks/>
          </p:cNvSpPr>
          <p:nvPr/>
        </p:nvSpPr>
        <p:spPr bwMode="auto">
          <a:xfrm>
            <a:off x="7724054" y="2759162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711" name="AutoShape 41"/>
          <p:cNvCxnSpPr>
            <a:cxnSpLocks noChangeShapeType="1"/>
            <a:stCxn id="701" idx="1"/>
            <a:endCxn id="710" idx="0"/>
          </p:cNvCxnSpPr>
          <p:nvPr/>
        </p:nvCxnSpPr>
        <p:spPr bwMode="auto">
          <a:xfrm>
            <a:off x="6768379" y="2824249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2" name="Oval 269"/>
          <p:cNvSpPr>
            <a:spLocks noChangeArrowheads="1"/>
          </p:cNvSpPr>
          <p:nvPr/>
        </p:nvSpPr>
        <p:spPr bwMode="auto">
          <a:xfrm>
            <a:off x="802885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13" name="AutoShape 43"/>
          <p:cNvCxnSpPr>
            <a:cxnSpLocks noChangeShapeType="1"/>
            <a:stCxn id="710" idx="1"/>
            <a:endCxn id="712" idx="2"/>
          </p:cNvCxnSpPr>
          <p:nvPr/>
        </p:nvCxnSpPr>
        <p:spPr bwMode="auto">
          <a:xfrm flipV="1">
            <a:off x="7852641" y="2821074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4" name="AutoShape 44"/>
          <p:cNvCxnSpPr>
            <a:cxnSpLocks noChangeShapeType="1"/>
            <a:stCxn id="712" idx="0"/>
            <a:endCxn id="698" idx="4"/>
          </p:cNvCxnSpPr>
          <p:nvPr/>
        </p:nvCxnSpPr>
        <p:spPr bwMode="auto">
          <a:xfrm flipH="1" flipV="1">
            <a:off x="8062191" y="2125749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5" name="Oval 269"/>
          <p:cNvSpPr>
            <a:spLocks noChangeArrowheads="1"/>
          </p:cNvSpPr>
          <p:nvPr/>
        </p:nvSpPr>
        <p:spPr bwMode="auto">
          <a:xfrm>
            <a:off x="7201766" y="2033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16" name="Freeform 46"/>
          <p:cNvSpPr>
            <a:spLocks/>
          </p:cNvSpPr>
          <p:nvPr/>
        </p:nvSpPr>
        <p:spPr bwMode="auto">
          <a:xfrm>
            <a:off x="6401666" y="4805449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17" name="Freeform 47"/>
          <p:cNvSpPr>
            <a:spLocks/>
          </p:cNvSpPr>
          <p:nvPr/>
        </p:nvSpPr>
        <p:spPr bwMode="auto">
          <a:xfrm>
            <a:off x="6454054" y="4880062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18" name="Oval 341"/>
          <p:cNvSpPr>
            <a:spLocks noChangeArrowheads="1"/>
          </p:cNvSpPr>
          <p:nvPr/>
        </p:nvSpPr>
        <p:spPr bwMode="auto">
          <a:xfrm rot="16200000">
            <a:off x="6381029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19" name="Oval 341"/>
          <p:cNvSpPr>
            <a:spLocks noChangeArrowheads="1"/>
          </p:cNvSpPr>
          <p:nvPr/>
        </p:nvSpPr>
        <p:spPr bwMode="auto">
          <a:xfrm rot="16200000">
            <a:off x="6662016" y="5229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0" name="Oval 341"/>
          <p:cNvSpPr>
            <a:spLocks noChangeArrowheads="1"/>
          </p:cNvSpPr>
          <p:nvPr/>
        </p:nvSpPr>
        <p:spPr bwMode="auto">
          <a:xfrm rot="16200000">
            <a:off x="6657254" y="47990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1" name="Oval 341"/>
          <p:cNvSpPr>
            <a:spLocks noChangeArrowheads="1"/>
          </p:cNvSpPr>
          <p:nvPr/>
        </p:nvSpPr>
        <p:spPr bwMode="auto">
          <a:xfrm rot="16200000">
            <a:off x="7465291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2" name="Oval 341"/>
          <p:cNvSpPr>
            <a:spLocks noChangeArrowheads="1"/>
          </p:cNvSpPr>
          <p:nvPr/>
        </p:nvSpPr>
        <p:spPr bwMode="auto">
          <a:xfrm rot="16200000">
            <a:off x="7746279" y="5230899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3" name="Oval 341"/>
          <p:cNvSpPr>
            <a:spLocks noChangeArrowheads="1"/>
          </p:cNvSpPr>
          <p:nvPr/>
        </p:nvSpPr>
        <p:spPr bwMode="auto">
          <a:xfrm rot="16200000">
            <a:off x="7741516" y="48006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4" name="Freeform 54"/>
          <p:cNvSpPr>
            <a:spLocks/>
          </p:cNvSpPr>
          <p:nvPr/>
        </p:nvSpPr>
        <p:spPr bwMode="auto">
          <a:xfrm rot="3906360">
            <a:off x="7809778" y="4811800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25" name="Freeform 55"/>
          <p:cNvSpPr>
            <a:spLocks/>
          </p:cNvSpPr>
          <p:nvPr/>
        </p:nvSpPr>
        <p:spPr bwMode="auto">
          <a:xfrm rot="3906360">
            <a:off x="7766916" y="488482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26" name="Oval 341"/>
          <p:cNvSpPr>
            <a:spLocks noChangeArrowheads="1"/>
          </p:cNvSpPr>
          <p:nvPr/>
        </p:nvSpPr>
        <p:spPr bwMode="auto">
          <a:xfrm>
            <a:off x="7741516" y="480227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7" name="Oval 341"/>
          <p:cNvSpPr>
            <a:spLocks noChangeArrowheads="1"/>
          </p:cNvSpPr>
          <p:nvPr/>
        </p:nvSpPr>
        <p:spPr bwMode="auto">
          <a:xfrm>
            <a:off x="8019329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28" name="Oval 341"/>
          <p:cNvSpPr>
            <a:spLocks noChangeArrowheads="1"/>
          </p:cNvSpPr>
          <p:nvPr/>
        </p:nvSpPr>
        <p:spPr bwMode="auto">
          <a:xfrm>
            <a:off x="6935066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29" name="AutoShape 59"/>
          <p:cNvCxnSpPr>
            <a:cxnSpLocks noChangeShapeType="1"/>
            <a:stCxn id="728" idx="6"/>
            <a:endCxn id="721" idx="0"/>
          </p:cNvCxnSpPr>
          <p:nvPr/>
        </p:nvCxnSpPr>
        <p:spPr bwMode="auto">
          <a:xfrm>
            <a:off x="7023966" y="5021349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0" name="Oval 269"/>
          <p:cNvSpPr>
            <a:spLocks noChangeArrowheads="1"/>
          </p:cNvSpPr>
          <p:nvPr/>
        </p:nvSpPr>
        <p:spPr bwMode="auto">
          <a:xfrm>
            <a:off x="8903566" y="37354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31" name="Oval 269"/>
          <p:cNvSpPr>
            <a:spLocks noChangeArrowheads="1"/>
          </p:cNvSpPr>
          <p:nvPr/>
        </p:nvSpPr>
        <p:spPr bwMode="auto">
          <a:xfrm>
            <a:off x="7203354" y="4975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32" name="AutoShape 62"/>
          <p:cNvCxnSpPr>
            <a:cxnSpLocks noChangeShapeType="1"/>
            <a:stCxn id="720" idx="6"/>
            <a:endCxn id="690" idx="2"/>
          </p:cNvCxnSpPr>
          <p:nvPr/>
        </p:nvCxnSpPr>
        <p:spPr bwMode="auto">
          <a:xfrm flipV="1">
            <a:off x="6701704" y="2376574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3" name="AutoShape 63"/>
          <p:cNvCxnSpPr>
            <a:cxnSpLocks noChangeShapeType="1"/>
            <a:stCxn id="726" idx="0"/>
            <a:endCxn id="693" idx="2"/>
          </p:cNvCxnSpPr>
          <p:nvPr/>
        </p:nvCxnSpPr>
        <p:spPr bwMode="auto">
          <a:xfrm flipV="1">
            <a:off x="7785966" y="2378162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34" name="Oval 269"/>
          <p:cNvSpPr>
            <a:spLocks noChangeArrowheads="1"/>
          </p:cNvSpPr>
          <p:nvPr/>
        </p:nvSpPr>
        <p:spPr bwMode="auto">
          <a:xfrm>
            <a:off x="7200179" y="15891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35" name="타원 294"/>
          <p:cNvSpPr>
            <a:spLocks noChangeArrowheads="1"/>
          </p:cNvSpPr>
          <p:nvPr/>
        </p:nvSpPr>
        <p:spPr bwMode="auto">
          <a:xfrm>
            <a:off x="7039841" y="6102437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M</a:t>
            </a:r>
          </a:p>
        </p:txBody>
      </p:sp>
      <p:sp>
        <p:nvSpPr>
          <p:cNvPr id="736" name="직사각형 295"/>
          <p:cNvSpPr>
            <a:spLocks noChangeArrowheads="1"/>
          </p:cNvSpPr>
          <p:nvPr/>
        </p:nvSpPr>
        <p:spPr bwMode="auto">
          <a:xfrm rot="5400000">
            <a:off x="6962848" y="6285793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37" name="직사각형 296"/>
          <p:cNvSpPr>
            <a:spLocks noChangeArrowheads="1"/>
          </p:cNvSpPr>
          <p:nvPr/>
        </p:nvSpPr>
        <p:spPr bwMode="auto">
          <a:xfrm rot="5400000">
            <a:off x="7416873" y="6281030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38" name="AutoShape 72"/>
          <p:cNvCxnSpPr>
            <a:cxnSpLocks noChangeShapeType="1"/>
            <a:stCxn id="719" idx="2"/>
            <a:endCxn id="736" idx="2"/>
          </p:cNvCxnSpPr>
          <p:nvPr/>
        </p:nvCxnSpPr>
        <p:spPr bwMode="auto">
          <a:xfrm rot="16200000" flipH="1">
            <a:off x="6354835" y="5669842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9" name="AutoShape 73"/>
          <p:cNvCxnSpPr>
            <a:cxnSpLocks noChangeShapeType="1"/>
            <a:stCxn id="722" idx="2"/>
            <a:endCxn id="737" idx="0"/>
          </p:cNvCxnSpPr>
          <p:nvPr/>
        </p:nvCxnSpPr>
        <p:spPr bwMode="auto">
          <a:xfrm rot="5400000">
            <a:off x="7150173" y="5663493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0" name="Oval 341"/>
          <p:cNvSpPr>
            <a:spLocks noChangeArrowheads="1"/>
          </p:cNvSpPr>
          <p:nvPr/>
        </p:nvSpPr>
        <p:spPr bwMode="auto">
          <a:xfrm>
            <a:off x="8905154" y="1968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41" name="Oval 341"/>
          <p:cNvSpPr>
            <a:spLocks noChangeArrowheads="1"/>
          </p:cNvSpPr>
          <p:nvPr/>
        </p:nvSpPr>
        <p:spPr bwMode="auto">
          <a:xfrm>
            <a:off x="8906741" y="23400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42" name="Oval 341"/>
          <p:cNvSpPr>
            <a:spLocks noChangeArrowheads="1"/>
          </p:cNvSpPr>
          <p:nvPr/>
        </p:nvSpPr>
        <p:spPr bwMode="auto">
          <a:xfrm>
            <a:off x="8662266" y="22463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43" name="Line 77"/>
          <p:cNvSpPr>
            <a:spLocks noChangeShapeType="1"/>
          </p:cNvSpPr>
          <p:nvPr/>
        </p:nvSpPr>
        <p:spPr bwMode="auto">
          <a:xfrm flipH="1">
            <a:off x="8894041" y="2063837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744" name="AutoShape 78"/>
          <p:cNvCxnSpPr>
            <a:cxnSpLocks noChangeShapeType="1"/>
            <a:stCxn id="741" idx="4"/>
            <a:endCxn id="730" idx="0"/>
          </p:cNvCxnSpPr>
          <p:nvPr/>
        </p:nvCxnSpPr>
        <p:spPr bwMode="auto">
          <a:xfrm flipH="1">
            <a:off x="8948016" y="2428962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5" name="Arc 79"/>
          <p:cNvSpPr>
            <a:spLocks/>
          </p:cNvSpPr>
          <p:nvPr/>
        </p:nvSpPr>
        <p:spPr bwMode="auto">
          <a:xfrm>
            <a:off x="7722466" y="371959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746" name="AutoShape 80"/>
          <p:cNvCxnSpPr>
            <a:cxnSpLocks noChangeShapeType="1"/>
            <a:stCxn id="745" idx="1"/>
            <a:endCxn id="730" idx="2"/>
          </p:cNvCxnSpPr>
          <p:nvPr/>
        </p:nvCxnSpPr>
        <p:spPr bwMode="auto">
          <a:xfrm flipV="1">
            <a:off x="7851054" y="3779924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47" name="Line 82"/>
          <p:cNvSpPr>
            <a:spLocks noChangeShapeType="1"/>
          </p:cNvSpPr>
          <p:nvPr/>
        </p:nvSpPr>
        <p:spPr bwMode="auto">
          <a:xfrm>
            <a:off x="8982941" y="3781512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48" name="Arc 83"/>
          <p:cNvSpPr>
            <a:spLocks/>
          </p:cNvSpPr>
          <p:nvPr/>
        </p:nvSpPr>
        <p:spPr bwMode="auto">
          <a:xfrm>
            <a:off x="8887691" y="2755987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749" name="AutoShape 84"/>
          <p:cNvCxnSpPr>
            <a:cxnSpLocks noChangeShapeType="1"/>
            <a:stCxn id="712" idx="6"/>
            <a:endCxn id="748" idx="0"/>
          </p:cNvCxnSpPr>
          <p:nvPr/>
        </p:nvCxnSpPr>
        <p:spPr bwMode="auto">
          <a:xfrm>
            <a:off x="8117754" y="2821074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0" name="AutoShape 85"/>
          <p:cNvCxnSpPr>
            <a:cxnSpLocks noChangeShapeType="1"/>
            <a:stCxn id="734" idx="6"/>
            <a:endCxn id="752" idx="2"/>
          </p:cNvCxnSpPr>
          <p:nvPr/>
        </p:nvCxnSpPr>
        <p:spPr bwMode="auto">
          <a:xfrm flipV="1">
            <a:off x="7289079" y="1632037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1" name="Line 86"/>
          <p:cNvSpPr>
            <a:spLocks noChangeShapeType="1"/>
          </p:cNvSpPr>
          <p:nvPr/>
        </p:nvSpPr>
        <p:spPr bwMode="auto">
          <a:xfrm>
            <a:off x="8971829" y="1633624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52" name="Oval 269"/>
          <p:cNvSpPr>
            <a:spLocks noChangeArrowheads="1"/>
          </p:cNvSpPr>
          <p:nvPr/>
        </p:nvSpPr>
        <p:spPr bwMode="auto">
          <a:xfrm>
            <a:off x="8903566" y="1587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53" name="AutoShape 88"/>
          <p:cNvCxnSpPr>
            <a:cxnSpLocks noChangeShapeType="1"/>
            <a:stCxn id="740" idx="0"/>
            <a:endCxn id="752" idx="4"/>
          </p:cNvCxnSpPr>
          <p:nvPr/>
        </p:nvCxnSpPr>
        <p:spPr bwMode="auto">
          <a:xfrm flipH="1" flipV="1">
            <a:off x="8948016" y="1676487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54" name="Line 89"/>
          <p:cNvSpPr>
            <a:spLocks noChangeShapeType="1"/>
          </p:cNvSpPr>
          <p:nvPr/>
        </p:nvSpPr>
        <p:spPr bwMode="auto">
          <a:xfrm>
            <a:off x="9017866" y="281472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755" name="Group 90"/>
          <p:cNvGrpSpPr>
            <a:grpSpLocks/>
          </p:cNvGrpSpPr>
          <p:nvPr/>
        </p:nvGrpSpPr>
        <p:grpSpPr bwMode="auto">
          <a:xfrm>
            <a:off x="9202016" y="1452649"/>
            <a:ext cx="390525" cy="433388"/>
            <a:chOff x="2639" y="2952"/>
            <a:chExt cx="246" cy="273"/>
          </a:xfrm>
        </p:grpSpPr>
        <p:sp>
          <p:nvSpPr>
            <p:cNvPr id="756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57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grpSp>
        <p:nvGrpSpPr>
          <p:cNvPr id="758" name="Group 93"/>
          <p:cNvGrpSpPr>
            <a:grpSpLocks/>
          </p:cNvGrpSpPr>
          <p:nvPr/>
        </p:nvGrpSpPr>
        <p:grpSpPr bwMode="auto">
          <a:xfrm>
            <a:off x="9248054" y="2657562"/>
            <a:ext cx="390525" cy="433387"/>
            <a:chOff x="2639" y="2952"/>
            <a:chExt cx="246" cy="273"/>
          </a:xfrm>
        </p:grpSpPr>
        <p:sp>
          <p:nvSpPr>
            <p:cNvPr id="759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60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sp>
        <p:nvSpPr>
          <p:cNvPr id="761" name="AutoShape 264"/>
          <p:cNvSpPr>
            <a:spLocks noChangeArrowheads="1"/>
          </p:cNvSpPr>
          <p:nvPr/>
        </p:nvSpPr>
        <p:spPr bwMode="auto">
          <a:xfrm rot="10800000">
            <a:off x="5865091" y="511659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62" name="Line 266"/>
          <p:cNvSpPr>
            <a:spLocks noChangeShapeType="1"/>
          </p:cNvSpPr>
          <p:nvPr/>
        </p:nvSpPr>
        <p:spPr bwMode="auto">
          <a:xfrm rot="5400000">
            <a:off x="5934148" y="5228517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3" name="Rectangle 270"/>
          <p:cNvSpPr>
            <a:spLocks noChangeArrowheads="1"/>
          </p:cNvSpPr>
          <p:nvPr/>
        </p:nvSpPr>
        <p:spPr bwMode="auto">
          <a:xfrm>
            <a:off x="5526953" y="4565737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64" name="Line 344"/>
          <p:cNvSpPr>
            <a:spLocks noChangeShapeType="1"/>
          </p:cNvSpPr>
          <p:nvPr/>
        </p:nvSpPr>
        <p:spPr bwMode="auto">
          <a:xfrm>
            <a:off x="5928591" y="4665749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5" name="Line 345"/>
          <p:cNvSpPr>
            <a:spLocks noChangeShapeType="1"/>
          </p:cNvSpPr>
          <p:nvPr/>
        </p:nvSpPr>
        <p:spPr bwMode="auto">
          <a:xfrm flipV="1">
            <a:off x="5882554" y="469749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6" name="Line 346"/>
          <p:cNvSpPr>
            <a:spLocks noChangeShapeType="1"/>
          </p:cNvSpPr>
          <p:nvPr/>
        </p:nvSpPr>
        <p:spPr bwMode="auto">
          <a:xfrm>
            <a:off x="5882554" y="4735599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7" name="Line 347"/>
          <p:cNvSpPr>
            <a:spLocks noChangeShapeType="1"/>
          </p:cNvSpPr>
          <p:nvPr/>
        </p:nvSpPr>
        <p:spPr bwMode="auto">
          <a:xfrm flipV="1">
            <a:off x="5879379" y="47832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8" name="Line 348"/>
          <p:cNvSpPr>
            <a:spLocks noChangeShapeType="1"/>
          </p:cNvSpPr>
          <p:nvPr/>
        </p:nvSpPr>
        <p:spPr bwMode="auto">
          <a:xfrm>
            <a:off x="5885729" y="4822912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69" name="Line 349"/>
          <p:cNvSpPr>
            <a:spLocks noChangeShapeType="1"/>
          </p:cNvSpPr>
          <p:nvPr/>
        </p:nvSpPr>
        <p:spPr bwMode="auto">
          <a:xfrm flipV="1">
            <a:off x="5882554" y="487053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70" name="Line 350"/>
          <p:cNvSpPr>
            <a:spLocks noChangeShapeType="1"/>
          </p:cNvSpPr>
          <p:nvPr/>
        </p:nvSpPr>
        <p:spPr bwMode="auto">
          <a:xfrm>
            <a:off x="5882554" y="4908637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71" name="Line 351"/>
          <p:cNvSpPr>
            <a:spLocks noChangeShapeType="1"/>
          </p:cNvSpPr>
          <p:nvPr/>
        </p:nvSpPr>
        <p:spPr bwMode="auto">
          <a:xfrm flipV="1">
            <a:off x="5925416" y="4956262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72" name="AutoShape 107"/>
          <p:cNvSpPr>
            <a:spLocks noChangeArrowheads="1"/>
          </p:cNvSpPr>
          <p:nvPr/>
        </p:nvSpPr>
        <p:spPr bwMode="auto">
          <a:xfrm rot="10800000">
            <a:off x="5839691" y="424982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773" name="AutoShape 108"/>
          <p:cNvCxnSpPr>
            <a:cxnSpLocks noChangeShapeType="1"/>
            <a:stCxn id="764" idx="0"/>
            <a:endCxn id="772" idx="0"/>
          </p:cNvCxnSpPr>
          <p:nvPr/>
        </p:nvCxnSpPr>
        <p:spPr bwMode="auto">
          <a:xfrm flipH="1" flipV="1">
            <a:off x="5920654" y="4440324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74" name="AutoShape 109"/>
          <p:cNvCxnSpPr>
            <a:cxnSpLocks noChangeShapeType="1"/>
            <a:stCxn id="771" idx="0"/>
            <a:endCxn id="761" idx="3"/>
          </p:cNvCxnSpPr>
          <p:nvPr/>
        </p:nvCxnSpPr>
        <p:spPr bwMode="auto">
          <a:xfrm>
            <a:off x="5925416" y="4975312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5" name="AutoShape 110"/>
          <p:cNvSpPr>
            <a:spLocks noChangeArrowheads="1"/>
          </p:cNvSpPr>
          <p:nvPr/>
        </p:nvSpPr>
        <p:spPr bwMode="auto">
          <a:xfrm rot="10800000">
            <a:off x="5855566" y="578016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776" name="AutoShape 111"/>
          <p:cNvCxnSpPr>
            <a:cxnSpLocks noChangeShapeType="1"/>
            <a:stCxn id="761" idx="0"/>
          </p:cNvCxnSpPr>
          <p:nvPr/>
        </p:nvCxnSpPr>
        <p:spPr bwMode="auto">
          <a:xfrm>
            <a:off x="5931766" y="5278524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7" name="Oval 248"/>
          <p:cNvSpPr>
            <a:spLocks noChangeArrowheads="1"/>
          </p:cNvSpPr>
          <p:nvPr/>
        </p:nvSpPr>
        <p:spPr bwMode="auto">
          <a:xfrm>
            <a:off x="5704754" y="2282912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78" name="AutoShape 264"/>
          <p:cNvSpPr>
            <a:spLocks noChangeArrowheads="1"/>
          </p:cNvSpPr>
          <p:nvPr/>
        </p:nvSpPr>
        <p:spPr bwMode="auto">
          <a:xfrm rot="10800000">
            <a:off x="5761904" y="2324187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79" name="Line 266"/>
          <p:cNvSpPr>
            <a:spLocks noChangeShapeType="1"/>
          </p:cNvSpPr>
          <p:nvPr/>
        </p:nvSpPr>
        <p:spPr bwMode="auto">
          <a:xfrm rot="5400000">
            <a:off x="5830960" y="2436106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0" name="Line 344"/>
          <p:cNvSpPr>
            <a:spLocks noChangeShapeType="1"/>
          </p:cNvSpPr>
          <p:nvPr/>
        </p:nvSpPr>
        <p:spPr bwMode="auto">
          <a:xfrm>
            <a:off x="5825404" y="1873337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1" name="Line 345"/>
          <p:cNvSpPr>
            <a:spLocks noChangeShapeType="1"/>
          </p:cNvSpPr>
          <p:nvPr/>
        </p:nvSpPr>
        <p:spPr bwMode="auto">
          <a:xfrm flipV="1">
            <a:off x="5779366" y="190508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2" name="Line 346"/>
          <p:cNvSpPr>
            <a:spLocks noChangeShapeType="1"/>
          </p:cNvSpPr>
          <p:nvPr/>
        </p:nvSpPr>
        <p:spPr bwMode="auto">
          <a:xfrm>
            <a:off x="5779366" y="1943187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3" name="Line 347"/>
          <p:cNvSpPr>
            <a:spLocks noChangeShapeType="1"/>
          </p:cNvSpPr>
          <p:nvPr/>
        </p:nvSpPr>
        <p:spPr bwMode="auto">
          <a:xfrm flipV="1">
            <a:off x="5776191" y="1990812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4" name="Line 348"/>
          <p:cNvSpPr>
            <a:spLocks noChangeShapeType="1"/>
          </p:cNvSpPr>
          <p:nvPr/>
        </p:nvSpPr>
        <p:spPr bwMode="auto">
          <a:xfrm>
            <a:off x="5782541" y="2030499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5" name="Line 349"/>
          <p:cNvSpPr>
            <a:spLocks noChangeShapeType="1"/>
          </p:cNvSpPr>
          <p:nvPr/>
        </p:nvSpPr>
        <p:spPr bwMode="auto">
          <a:xfrm flipV="1">
            <a:off x="5779366" y="20781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6" name="Line 350"/>
          <p:cNvSpPr>
            <a:spLocks noChangeShapeType="1"/>
          </p:cNvSpPr>
          <p:nvPr/>
        </p:nvSpPr>
        <p:spPr bwMode="auto">
          <a:xfrm>
            <a:off x="5779366" y="2116224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7" name="Line 351"/>
          <p:cNvSpPr>
            <a:spLocks noChangeShapeType="1"/>
          </p:cNvSpPr>
          <p:nvPr/>
        </p:nvSpPr>
        <p:spPr bwMode="auto">
          <a:xfrm flipV="1">
            <a:off x="5822229" y="2163849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88" name="AutoShape 123"/>
          <p:cNvSpPr>
            <a:spLocks noChangeArrowheads="1"/>
          </p:cNvSpPr>
          <p:nvPr/>
        </p:nvSpPr>
        <p:spPr bwMode="auto">
          <a:xfrm rot="10800000">
            <a:off x="5741267" y="1047837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789" name="AutoShape 124"/>
          <p:cNvCxnSpPr>
            <a:cxnSpLocks noChangeShapeType="1"/>
            <a:stCxn id="780" idx="0"/>
            <a:endCxn id="788" idx="0"/>
          </p:cNvCxnSpPr>
          <p:nvPr/>
        </p:nvCxnSpPr>
        <p:spPr bwMode="auto">
          <a:xfrm flipH="1" flipV="1">
            <a:off x="5821435" y="1236749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0" name="AutoShape 125"/>
          <p:cNvCxnSpPr>
            <a:cxnSpLocks noChangeShapeType="1"/>
            <a:stCxn id="787" idx="0"/>
            <a:endCxn id="778" idx="3"/>
          </p:cNvCxnSpPr>
          <p:nvPr/>
        </p:nvCxnSpPr>
        <p:spPr bwMode="auto">
          <a:xfrm>
            <a:off x="5822229" y="2182899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1" name="Oval 269"/>
          <p:cNvSpPr>
            <a:spLocks noChangeArrowheads="1"/>
          </p:cNvSpPr>
          <p:nvPr/>
        </p:nvSpPr>
        <p:spPr bwMode="auto">
          <a:xfrm>
            <a:off x="578730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92" name="AutoShape 127"/>
          <p:cNvCxnSpPr>
            <a:cxnSpLocks noChangeShapeType="1"/>
            <a:stCxn id="701" idx="0"/>
            <a:endCxn id="708" idx="6"/>
          </p:cNvCxnSpPr>
          <p:nvPr/>
        </p:nvCxnSpPr>
        <p:spPr bwMode="auto">
          <a:xfrm flipH="1" flipV="1">
            <a:off x="6468341" y="2822662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3" name="AutoShape 128"/>
          <p:cNvCxnSpPr>
            <a:cxnSpLocks noChangeShapeType="1"/>
            <a:stCxn id="708" idx="2"/>
            <a:endCxn id="791" idx="6"/>
          </p:cNvCxnSpPr>
          <p:nvPr/>
        </p:nvCxnSpPr>
        <p:spPr bwMode="auto">
          <a:xfrm flipH="1" flipV="1">
            <a:off x="5876204" y="2821074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4" name="AutoShape 129"/>
          <p:cNvCxnSpPr>
            <a:cxnSpLocks noChangeShapeType="1"/>
            <a:stCxn id="778" idx="0"/>
            <a:endCxn id="791" idx="0"/>
          </p:cNvCxnSpPr>
          <p:nvPr/>
        </p:nvCxnSpPr>
        <p:spPr bwMode="auto">
          <a:xfrm>
            <a:off x="5828579" y="2486112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95" name="AutoShape 130"/>
          <p:cNvCxnSpPr>
            <a:cxnSpLocks noChangeShapeType="1"/>
            <a:endCxn id="791" idx="4"/>
          </p:cNvCxnSpPr>
          <p:nvPr/>
        </p:nvCxnSpPr>
        <p:spPr bwMode="auto">
          <a:xfrm flipV="1">
            <a:off x="5831754" y="2865524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96" name="Rectangle 270"/>
          <p:cNvSpPr>
            <a:spLocks noChangeArrowheads="1"/>
          </p:cNvSpPr>
          <p:nvPr/>
        </p:nvSpPr>
        <p:spPr bwMode="auto">
          <a:xfrm>
            <a:off x="8555904" y="1881274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97" name="Line 132"/>
          <p:cNvSpPr>
            <a:spLocks noChangeShapeType="1"/>
          </p:cNvSpPr>
          <p:nvPr/>
        </p:nvSpPr>
        <p:spPr bwMode="auto">
          <a:xfrm>
            <a:off x="6596929" y="513723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98" name="Line 133"/>
          <p:cNvSpPr>
            <a:spLocks noChangeShapeType="1"/>
          </p:cNvSpPr>
          <p:nvPr/>
        </p:nvSpPr>
        <p:spPr bwMode="auto">
          <a:xfrm>
            <a:off x="6614391" y="219877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799" name="Text Box 134"/>
          <p:cNvSpPr txBox="1">
            <a:spLocks noChangeArrowheads="1"/>
          </p:cNvSpPr>
          <p:nvPr/>
        </p:nvSpPr>
        <p:spPr bwMode="auto">
          <a:xfrm>
            <a:off x="7674840" y="1001092"/>
            <a:ext cx="216169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main switch</a:t>
            </a:r>
          </a:p>
        </p:txBody>
      </p:sp>
      <p:sp>
        <p:nvSpPr>
          <p:cNvPr id="800" name="Text Box 136"/>
          <p:cNvSpPr txBox="1">
            <a:spLocks noChangeArrowheads="1"/>
          </p:cNvSpPr>
          <p:nvPr/>
        </p:nvSpPr>
        <p:spPr bwMode="auto">
          <a:xfrm>
            <a:off x="5238029" y="3710076"/>
            <a:ext cx="135889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801" name="Text Box 137"/>
          <p:cNvSpPr txBox="1">
            <a:spLocks noChangeArrowheads="1"/>
          </p:cNvSpPr>
          <p:nvPr/>
        </p:nvSpPr>
        <p:spPr bwMode="auto">
          <a:xfrm>
            <a:off x="4690548" y="649767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Dash board &amp; </a:t>
            </a:r>
            <a:br>
              <a:rPr lang="en-US" altLang="ko-KR" sz="1000" b="0" dirty="0"/>
            </a:br>
            <a:r>
              <a:rPr lang="en-US" altLang="ko-KR" sz="1000" b="0" dirty="0"/>
              <a:t>instrument panel light control</a:t>
            </a:r>
          </a:p>
        </p:txBody>
      </p:sp>
      <p:sp>
        <p:nvSpPr>
          <p:cNvPr id="802" name="Text Box 138"/>
          <p:cNvSpPr txBox="1">
            <a:spLocks noChangeArrowheads="1"/>
          </p:cNvSpPr>
          <p:nvPr/>
        </p:nvSpPr>
        <p:spPr bwMode="auto">
          <a:xfrm>
            <a:off x="7707701" y="4281574"/>
            <a:ext cx="2216944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Front window switch(RH)</a:t>
            </a:r>
          </a:p>
        </p:txBody>
      </p:sp>
      <p:sp>
        <p:nvSpPr>
          <p:cNvPr id="803" name="Text Box 140"/>
          <p:cNvSpPr txBox="1">
            <a:spLocks noChangeArrowheads="1"/>
          </p:cNvSpPr>
          <p:nvPr/>
        </p:nvSpPr>
        <p:spPr bwMode="auto">
          <a:xfrm>
            <a:off x="8024091" y="47975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804" name="Text Box 141"/>
          <p:cNvSpPr txBox="1">
            <a:spLocks noChangeArrowheads="1"/>
          </p:cNvSpPr>
          <p:nvPr/>
        </p:nvSpPr>
        <p:spPr bwMode="auto">
          <a:xfrm>
            <a:off x="6847754" y="4738774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805" name="Text Box 142"/>
          <p:cNvSpPr txBox="1">
            <a:spLocks noChangeArrowheads="1"/>
          </p:cNvSpPr>
          <p:nvPr/>
        </p:nvSpPr>
        <p:spPr bwMode="auto">
          <a:xfrm>
            <a:off x="8975004" y="1916199"/>
            <a:ext cx="67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Lock S/W</a:t>
            </a:r>
          </a:p>
        </p:txBody>
      </p:sp>
      <p:sp>
        <p:nvSpPr>
          <p:cNvPr id="806" name="Text Box 143"/>
          <p:cNvSpPr txBox="1">
            <a:spLocks noChangeArrowheads="1"/>
          </p:cNvSpPr>
          <p:nvPr/>
        </p:nvSpPr>
        <p:spPr bwMode="auto">
          <a:xfrm>
            <a:off x="7150966" y="47498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807" name="Text Box 144"/>
          <p:cNvSpPr txBox="1">
            <a:spLocks noChangeArrowheads="1"/>
          </p:cNvSpPr>
          <p:nvPr/>
        </p:nvSpPr>
        <p:spPr bwMode="auto">
          <a:xfrm>
            <a:off x="5873029" y="478004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808" name="Text Box 145"/>
          <p:cNvSpPr txBox="1">
            <a:spLocks noChangeArrowheads="1"/>
          </p:cNvSpPr>
          <p:nvPr/>
        </p:nvSpPr>
        <p:spPr bwMode="auto">
          <a:xfrm>
            <a:off x="8465416" y="233371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809" name="Text Box 146"/>
          <p:cNvSpPr txBox="1">
            <a:spLocks noChangeArrowheads="1"/>
          </p:cNvSpPr>
          <p:nvPr/>
        </p:nvSpPr>
        <p:spPr bwMode="auto">
          <a:xfrm>
            <a:off x="7555779" y="46085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810" name="Text Box 147"/>
          <p:cNvSpPr txBox="1">
            <a:spLocks noChangeArrowheads="1"/>
          </p:cNvSpPr>
          <p:nvPr/>
        </p:nvSpPr>
        <p:spPr bwMode="auto">
          <a:xfrm>
            <a:off x="6481041" y="461336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811" name="Text Box 148"/>
          <p:cNvSpPr txBox="1">
            <a:spLocks noChangeArrowheads="1"/>
          </p:cNvSpPr>
          <p:nvPr/>
        </p:nvSpPr>
        <p:spPr bwMode="auto">
          <a:xfrm>
            <a:off x="8016154" y="1859049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812" name="Text Box 149"/>
          <p:cNvSpPr txBox="1">
            <a:spLocks noChangeArrowheads="1"/>
          </p:cNvSpPr>
          <p:nvPr/>
        </p:nvSpPr>
        <p:spPr bwMode="auto">
          <a:xfrm>
            <a:off x="6839816" y="18003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813" name="Text Box 150"/>
          <p:cNvSpPr txBox="1">
            <a:spLocks noChangeArrowheads="1"/>
          </p:cNvSpPr>
          <p:nvPr/>
        </p:nvSpPr>
        <p:spPr bwMode="auto">
          <a:xfrm>
            <a:off x="7143029" y="1811424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814" name="Text Box 151"/>
          <p:cNvSpPr txBox="1">
            <a:spLocks noChangeArrowheads="1"/>
          </p:cNvSpPr>
          <p:nvPr/>
        </p:nvSpPr>
        <p:spPr bwMode="auto">
          <a:xfrm>
            <a:off x="5865091" y="18415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815" name="Text Box 152"/>
          <p:cNvSpPr txBox="1">
            <a:spLocks noChangeArrowheads="1"/>
          </p:cNvSpPr>
          <p:nvPr/>
        </p:nvSpPr>
        <p:spPr bwMode="auto">
          <a:xfrm>
            <a:off x="7420841" y="165743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816" name="Text Box 153"/>
          <p:cNvSpPr txBox="1">
            <a:spLocks noChangeArrowheads="1"/>
          </p:cNvSpPr>
          <p:nvPr/>
        </p:nvSpPr>
        <p:spPr bwMode="auto">
          <a:xfrm>
            <a:off x="6346104" y="16621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817" name="Text Box 154"/>
          <p:cNvSpPr txBox="1">
            <a:spLocks noChangeArrowheads="1"/>
          </p:cNvSpPr>
          <p:nvPr/>
        </p:nvSpPr>
        <p:spPr bwMode="auto">
          <a:xfrm>
            <a:off x="5526954" y="6465974"/>
            <a:ext cx="353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818" name="그룹 817"/>
          <p:cNvGrpSpPr/>
          <p:nvPr/>
        </p:nvGrpSpPr>
        <p:grpSpPr>
          <a:xfrm>
            <a:off x="6590579" y="2001647"/>
            <a:ext cx="234950" cy="669924"/>
            <a:chOff x="5033963" y="1660252"/>
            <a:chExt cx="234950" cy="669924"/>
          </a:xfrm>
        </p:grpSpPr>
        <p:sp>
          <p:nvSpPr>
            <p:cNvPr id="819" name="직사각형 818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820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1" name="그룹 820"/>
          <p:cNvGrpSpPr/>
          <p:nvPr/>
        </p:nvGrpSpPr>
        <p:grpSpPr>
          <a:xfrm>
            <a:off x="7676428" y="2001647"/>
            <a:ext cx="234950" cy="669924"/>
            <a:chOff x="5033963" y="1660252"/>
            <a:chExt cx="234950" cy="669924"/>
          </a:xfrm>
        </p:grpSpPr>
        <p:sp>
          <p:nvSpPr>
            <p:cNvPr id="822" name="직사각형 821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823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4" name="그룹 823"/>
          <p:cNvGrpSpPr/>
          <p:nvPr/>
        </p:nvGrpSpPr>
        <p:grpSpPr>
          <a:xfrm>
            <a:off x="6590579" y="4945150"/>
            <a:ext cx="234950" cy="669924"/>
            <a:chOff x="5033963" y="1660252"/>
            <a:chExt cx="234950" cy="669924"/>
          </a:xfrm>
        </p:grpSpPr>
        <p:sp>
          <p:nvSpPr>
            <p:cNvPr id="825" name="직사각형 824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826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27" name="그룹 826"/>
          <p:cNvGrpSpPr/>
          <p:nvPr/>
        </p:nvGrpSpPr>
        <p:grpSpPr>
          <a:xfrm>
            <a:off x="7676428" y="4945150"/>
            <a:ext cx="234950" cy="669924"/>
            <a:chOff x="5033963" y="1660252"/>
            <a:chExt cx="234950" cy="669924"/>
          </a:xfrm>
        </p:grpSpPr>
        <p:sp>
          <p:nvSpPr>
            <p:cNvPr id="828" name="직사각형 827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829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30" name="Line 263">
            <a:extLst>
              <a:ext uri="{FF2B5EF4-FFF2-40B4-BE49-F238E27FC236}">
                <a16:creationId xmlns:a16="http://schemas.microsoft.com/office/drawing/2014/main" id="{DD34244D-A94D-427A-AD57-38F4739B4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8022" y="493800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31" name="Rectangle 265">
            <a:extLst>
              <a:ext uri="{FF2B5EF4-FFF2-40B4-BE49-F238E27FC236}">
                <a16:creationId xmlns:a16="http://schemas.microsoft.com/office/drawing/2014/main" id="{7A383541-EE00-4189-B3D2-EA518B34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605" y="302508"/>
            <a:ext cx="717823" cy="98504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832" name="Shape 202">
            <a:extLst>
              <a:ext uri="{FF2B5EF4-FFF2-40B4-BE49-F238E27FC236}">
                <a16:creationId xmlns:a16="http://schemas.microsoft.com/office/drawing/2014/main" id="{F5CD464D-6E4D-4CD8-A138-1F94396A547E}"/>
              </a:ext>
            </a:extLst>
          </p:cNvPr>
          <p:cNvCxnSpPr>
            <a:cxnSpLocks noChangeShapeType="1"/>
            <a:stCxn id="876" idx="3"/>
            <a:endCxn id="887" idx="0"/>
          </p:cNvCxnSpPr>
          <p:nvPr/>
        </p:nvCxnSpPr>
        <p:spPr bwMode="auto">
          <a:xfrm>
            <a:off x="3623038" y="969575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33" name="Group 202">
            <a:extLst>
              <a:ext uri="{FF2B5EF4-FFF2-40B4-BE49-F238E27FC236}">
                <a16:creationId xmlns:a16="http://schemas.microsoft.com/office/drawing/2014/main" id="{F76FE0AC-907C-4229-ABB1-AD81ABD19B7F}"/>
              </a:ext>
            </a:extLst>
          </p:cNvPr>
          <p:cNvGrpSpPr>
            <a:grpSpLocks/>
          </p:cNvGrpSpPr>
          <p:nvPr/>
        </p:nvGrpSpPr>
        <p:grpSpPr bwMode="auto">
          <a:xfrm>
            <a:off x="3756758" y="4100973"/>
            <a:ext cx="330200" cy="69850"/>
            <a:chOff x="1317" y="2959"/>
            <a:chExt cx="208" cy="44"/>
          </a:xfrm>
        </p:grpSpPr>
        <p:sp>
          <p:nvSpPr>
            <p:cNvPr id="834" name="Line 204">
              <a:extLst>
                <a:ext uri="{FF2B5EF4-FFF2-40B4-BE49-F238E27FC236}">
                  <a16:creationId xmlns:a16="http://schemas.microsoft.com/office/drawing/2014/main" id="{444AD0CD-D909-4104-ABA8-A7FDB7637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5" name="Line 205">
              <a:extLst>
                <a:ext uri="{FF2B5EF4-FFF2-40B4-BE49-F238E27FC236}">
                  <a16:creationId xmlns:a16="http://schemas.microsoft.com/office/drawing/2014/main" id="{EDA912DB-A9E4-4A12-A5B4-9255E480E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6" name="Line 206">
              <a:extLst>
                <a:ext uri="{FF2B5EF4-FFF2-40B4-BE49-F238E27FC236}">
                  <a16:creationId xmlns:a16="http://schemas.microsoft.com/office/drawing/2014/main" id="{3161436B-6162-4903-87A8-A2F9705F93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7" name="Line 207">
              <a:extLst>
                <a:ext uri="{FF2B5EF4-FFF2-40B4-BE49-F238E27FC236}">
                  <a16:creationId xmlns:a16="http://schemas.microsoft.com/office/drawing/2014/main" id="{B93BAF64-0E74-4614-970D-2C81B4AC3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8" name="Line 208">
              <a:extLst>
                <a:ext uri="{FF2B5EF4-FFF2-40B4-BE49-F238E27FC236}">
                  <a16:creationId xmlns:a16="http://schemas.microsoft.com/office/drawing/2014/main" id="{47C50F8C-5D8E-4E01-8EB6-ACEC98177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39" name="Line 209">
              <a:extLst>
                <a:ext uri="{FF2B5EF4-FFF2-40B4-BE49-F238E27FC236}">
                  <a16:creationId xmlns:a16="http://schemas.microsoft.com/office/drawing/2014/main" id="{8452AC6E-0175-405A-813E-A607C36A9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40" name="Rectangle 342">
            <a:extLst>
              <a:ext uri="{FF2B5EF4-FFF2-40B4-BE49-F238E27FC236}">
                <a16:creationId xmlns:a16="http://schemas.microsoft.com/office/drawing/2014/main" id="{76421C10-1CA1-428C-B795-B9BC535B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469" y="2977815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841" name="Line 343">
            <a:extLst>
              <a:ext uri="{FF2B5EF4-FFF2-40B4-BE49-F238E27FC236}">
                <a16:creationId xmlns:a16="http://schemas.microsoft.com/office/drawing/2014/main" id="{31273BA2-0EF6-4378-A3BE-D8A8553C0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8683" y="3584240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842" name="Group 226">
            <a:extLst>
              <a:ext uri="{FF2B5EF4-FFF2-40B4-BE49-F238E27FC236}">
                <a16:creationId xmlns:a16="http://schemas.microsoft.com/office/drawing/2014/main" id="{2E2CF8F7-219E-449C-8E49-37F6BED3FAE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108788" y="3453671"/>
            <a:ext cx="57939" cy="165100"/>
            <a:chOff x="3700" y="3339"/>
            <a:chExt cx="67" cy="195"/>
          </a:xfrm>
        </p:grpSpPr>
        <p:sp>
          <p:nvSpPr>
            <p:cNvPr id="843" name="Line 344">
              <a:extLst>
                <a:ext uri="{FF2B5EF4-FFF2-40B4-BE49-F238E27FC236}">
                  <a16:creationId xmlns:a16="http://schemas.microsoft.com/office/drawing/2014/main" id="{F5E8F1ED-9939-4112-B858-65C90EE9A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4" name="Line 345">
              <a:extLst>
                <a:ext uri="{FF2B5EF4-FFF2-40B4-BE49-F238E27FC236}">
                  <a16:creationId xmlns:a16="http://schemas.microsoft.com/office/drawing/2014/main" id="{7C0D73FA-7679-48D6-BC99-CEE941AE2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5" name="Line 346">
              <a:extLst>
                <a:ext uri="{FF2B5EF4-FFF2-40B4-BE49-F238E27FC236}">
                  <a16:creationId xmlns:a16="http://schemas.microsoft.com/office/drawing/2014/main" id="{E9E99824-F3F7-4FE9-83CC-EBB1A03B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6" name="Line 347">
              <a:extLst>
                <a:ext uri="{FF2B5EF4-FFF2-40B4-BE49-F238E27FC236}">
                  <a16:creationId xmlns:a16="http://schemas.microsoft.com/office/drawing/2014/main" id="{EDE1370B-4FAF-4F63-9E00-1BD58E283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7" name="Line 348">
              <a:extLst>
                <a:ext uri="{FF2B5EF4-FFF2-40B4-BE49-F238E27FC236}">
                  <a16:creationId xmlns:a16="http://schemas.microsoft.com/office/drawing/2014/main" id="{D7B74B44-5952-46FC-82E5-36CF3CEC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8" name="Line 349">
              <a:extLst>
                <a:ext uri="{FF2B5EF4-FFF2-40B4-BE49-F238E27FC236}">
                  <a16:creationId xmlns:a16="http://schemas.microsoft.com/office/drawing/2014/main" id="{FB4684E1-68CE-411E-9BE2-2AE88A8BA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49" name="Line 350">
              <a:extLst>
                <a:ext uri="{FF2B5EF4-FFF2-40B4-BE49-F238E27FC236}">
                  <a16:creationId xmlns:a16="http://schemas.microsoft.com/office/drawing/2014/main" id="{F3923430-C44B-430B-BAD3-730F77F7B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50" name="Line 351">
              <a:extLst>
                <a:ext uri="{FF2B5EF4-FFF2-40B4-BE49-F238E27FC236}">
                  <a16:creationId xmlns:a16="http://schemas.microsoft.com/office/drawing/2014/main" id="{DB1E5DEB-1E28-4998-B612-9AC899E06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851" name="AutoShape 171">
            <a:extLst>
              <a:ext uri="{FF2B5EF4-FFF2-40B4-BE49-F238E27FC236}">
                <a16:creationId xmlns:a16="http://schemas.microsoft.com/office/drawing/2014/main" id="{5F724FD1-5F45-48DA-AB36-43C2E270F76F}"/>
              </a:ext>
            </a:extLst>
          </p:cNvPr>
          <p:cNvCxnSpPr>
            <a:cxnSpLocks noChangeShapeType="1"/>
            <a:stCxn id="878" idx="6"/>
            <a:endCxn id="843" idx="0"/>
          </p:cNvCxnSpPr>
          <p:nvPr/>
        </p:nvCxnSpPr>
        <p:spPr bwMode="auto">
          <a:xfrm flipV="1">
            <a:off x="3961545" y="3538383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52" name="Group 236">
            <a:extLst>
              <a:ext uri="{FF2B5EF4-FFF2-40B4-BE49-F238E27FC236}">
                <a16:creationId xmlns:a16="http://schemas.microsoft.com/office/drawing/2014/main" id="{7C6EAB3A-01DD-4179-8213-3419BF4D260A}"/>
              </a:ext>
            </a:extLst>
          </p:cNvPr>
          <p:cNvGrpSpPr>
            <a:grpSpLocks/>
          </p:cNvGrpSpPr>
          <p:nvPr/>
        </p:nvGrpSpPr>
        <p:grpSpPr bwMode="auto">
          <a:xfrm>
            <a:off x="3809145" y="3819187"/>
            <a:ext cx="207963" cy="68263"/>
            <a:chOff x="4027" y="3415"/>
            <a:chExt cx="131" cy="43"/>
          </a:xfrm>
        </p:grpSpPr>
        <p:sp>
          <p:nvSpPr>
            <p:cNvPr id="853" name="Line 172">
              <a:extLst>
                <a:ext uri="{FF2B5EF4-FFF2-40B4-BE49-F238E27FC236}">
                  <a16:creationId xmlns:a16="http://schemas.microsoft.com/office/drawing/2014/main" id="{88E3D0C1-6887-4982-9229-FF16BFF26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54" name="Line 173">
              <a:extLst>
                <a:ext uri="{FF2B5EF4-FFF2-40B4-BE49-F238E27FC236}">
                  <a16:creationId xmlns:a16="http://schemas.microsoft.com/office/drawing/2014/main" id="{EC58E010-D8DB-4010-8117-500EABC0A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855" name="AutoShape 240">
            <a:extLst>
              <a:ext uri="{FF2B5EF4-FFF2-40B4-BE49-F238E27FC236}">
                <a16:creationId xmlns:a16="http://schemas.microsoft.com/office/drawing/2014/main" id="{AAD0248C-3D33-4022-BB28-A86D10C699CF}"/>
              </a:ext>
            </a:extLst>
          </p:cNvPr>
          <p:cNvCxnSpPr>
            <a:cxnSpLocks noChangeShapeType="1"/>
            <a:stCxn id="850" idx="0"/>
            <a:endCxn id="864" idx="0"/>
          </p:cNvCxnSpPr>
          <p:nvPr/>
        </p:nvCxnSpPr>
        <p:spPr bwMode="auto">
          <a:xfrm flipV="1">
            <a:off x="4220308" y="3539790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6" name="TextBox 209">
            <a:extLst>
              <a:ext uri="{FF2B5EF4-FFF2-40B4-BE49-F238E27FC236}">
                <a16:creationId xmlns:a16="http://schemas.microsoft.com/office/drawing/2014/main" id="{4392C6CA-2EDE-4A5E-878F-A7C83015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045" y="4255752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400" dirty="0"/>
              <a:t>ETACS</a:t>
            </a:r>
          </a:p>
        </p:txBody>
      </p:sp>
      <p:grpSp>
        <p:nvGrpSpPr>
          <p:cNvPr id="857" name="그룹 856">
            <a:extLst>
              <a:ext uri="{FF2B5EF4-FFF2-40B4-BE49-F238E27FC236}">
                <a16:creationId xmlns:a16="http://schemas.microsoft.com/office/drawing/2014/main" id="{6B827F14-222C-4CF0-9DC1-67E001768B1F}"/>
              </a:ext>
            </a:extLst>
          </p:cNvPr>
          <p:cNvGrpSpPr/>
          <p:nvPr/>
        </p:nvGrpSpPr>
        <p:grpSpPr>
          <a:xfrm>
            <a:off x="2147826" y="2326092"/>
            <a:ext cx="261938" cy="261938"/>
            <a:chOff x="323057" y="2397443"/>
            <a:chExt cx="261938" cy="261938"/>
          </a:xfrm>
        </p:grpSpPr>
        <p:sp>
          <p:nvSpPr>
            <p:cNvPr id="858" name="Oval 303">
              <a:extLst>
                <a:ext uri="{FF2B5EF4-FFF2-40B4-BE49-F238E27FC236}">
                  <a16:creationId xmlns:a16="http://schemas.microsoft.com/office/drawing/2014/main" id="{FD50F6CA-83A0-4CA4-AE7B-2326CA853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000" b="0"/>
            </a:p>
          </p:txBody>
        </p:sp>
        <p:sp>
          <p:nvSpPr>
            <p:cNvPr id="859" name="Line 304">
              <a:extLst>
                <a:ext uri="{FF2B5EF4-FFF2-40B4-BE49-F238E27FC236}">
                  <a16:creationId xmlns:a16="http://schemas.microsoft.com/office/drawing/2014/main" id="{8D9B2DD2-5222-4DC8-9A9B-1A93E6313A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60" name="Line 305">
              <a:extLst>
                <a:ext uri="{FF2B5EF4-FFF2-40B4-BE49-F238E27FC236}">
                  <a16:creationId xmlns:a16="http://schemas.microsoft.com/office/drawing/2014/main" id="{AA41801A-581B-431E-B245-9C6BEA4947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61" name="Line 195">
            <a:extLst>
              <a:ext uri="{FF2B5EF4-FFF2-40B4-BE49-F238E27FC236}">
                <a16:creationId xmlns:a16="http://schemas.microsoft.com/office/drawing/2014/main" id="{3A41BA07-1786-4693-9337-64A6F39198B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8908" y="3539790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2" name="Line 196">
            <a:extLst>
              <a:ext uri="{FF2B5EF4-FFF2-40B4-BE49-F238E27FC236}">
                <a16:creationId xmlns:a16="http://schemas.microsoft.com/office/drawing/2014/main" id="{7282F0FC-E34F-4022-81FB-40D8EE53EB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448908" y="3288965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3" name="Line 197">
            <a:extLst>
              <a:ext uri="{FF2B5EF4-FFF2-40B4-BE49-F238E27FC236}">
                <a16:creationId xmlns:a16="http://schemas.microsoft.com/office/drawing/2014/main" id="{4727788F-27E6-4398-B850-661299AC18A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4145" y="339374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4" name="Line 198">
            <a:extLst>
              <a:ext uri="{FF2B5EF4-FFF2-40B4-BE49-F238E27FC236}">
                <a16:creationId xmlns:a16="http://schemas.microsoft.com/office/drawing/2014/main" id="{1EB4AB38-792D-4421-8A9C-94DD06F716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33021" y="3427077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5" name="Oval 201">
            <a:extLst>
              <a:ext uri="{FF2B5EF4-FFF2-40B4-BE49-F238E27FC236}">
                <a16:creationId xmlns:a16="http://schemas.microsoft.com/office/drawing/2014/main" id="{0D588DA3-BB5F-4AE5-9EBB-AACBE072A2B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06033" y="3269915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866" name="Group 202">
            <a:extLst>
              <a:ext uri="{FF2B5EF4-FFF2-40B4-BE49-F238E27FC236}">
                <a16:creationId xmlns:a16="http://schemas.microsoft.com/office/drawing/2014/main" id="{AC504637-B834-4F1D-8F25-E857A13FCF1A}"/>
              </a:ext>
            </a:extLst>
          </p:cNvPr>
          <p:cNvGrpSpPr>
            <a:grpSpLocks/>
          </p:cNvGrpSpPr>
          <p:nvPr/>
        </p:nvGrpSpPr>
        <p:grpSpPr bwMode="auto">
          <a:xfrm>
            <a:off x="4510820" y="3800140"/>
            <a:ext cx="330200" cy="266700"/>
            <a:chOff x="1317" y="2835"/>
            <a:chExt cx="208" cy="168"/>
          </a:xfrm>
        </p:grpSpPr>
        <p:sp>
          <p:nvSpPr>
            <p:cNvPr id="867" name="Freeform 203">
              <a:extLst>
                <a:ext uri="{FF2B5EF4-FFF2-40B4-BE49-F238E27FC236}">
                  <a16:creationId xmlns:a16="http://schemas.microsoft.com/office/drawing/2014/main" id="{9C145EBE-FF63-4324-9F60-19AA8C34B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68" name="Line 204">
              <a:extLst>
                <a:ext uri="{FF2B5EF4-FFF2-40B4-BE49-F238E27FC236}">
                  <a16:creationId xmlns:a16="http://schemas.microsoft.com/office/drawing/2014/main" id="{73F49427-283E-42C8-8FD7-4FC40FD4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69" name="Line 205">
              <a:extLst>
                <a:ext uri="{FF2B5EF4-FFF2-40B4-BE49-F238E27FC236}">
                  <a16:creationId xmlns:a16="http://schemas.microsoft.com/office/drawing/2014/main" id="{64D306DF-DB11-482D-990A-23F4B9ABE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70" name="Line 206">
              <a:extLst>
                <a:ext uri="{FF2B5EF4-FFF2-40B4-BE49-F238E27FC236}">
                  <a16:creationId xmlns:a16="http://schemas.microsoft.com/office/drawing/2014/main" id="{0923FC38-931E-4C0E-BF35-4C52DD980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71" name="Line 207">
              <a:extLst>
                <a:ext uri="{FF2B5EF4-FFF2-40B4-BE49-F238E27FC236}">
                  <a16:creationId xmlns:a16="http://schemas.microsoft.com/office/drawing/2014/main" id="{E93BAC19-CC6A-43AE-BF0A-770E8C0CF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72" name="Line 208">
              <a:extLst>
                <a:ext uri="{FF2B5EF4-FFF2-40B4-BE49-F238E27FC236}">
                  <a16:creationId xmlns:a16="http://schemas.microsoft.com/office/drawing/2014/main" id="{9863974A-C68D-4D19-9B0F-6C746ED6F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73" name="Line 209">
              <a:extLst>
                <a:ext uri="{FF2B5EF4-FFF2-40B4-BE49-F238E27FC236}">
                  <a16:creationId xmlns:a16="http://schemas.microsoft.com/office/drawing/2014/main" id="{24597C45-FD72-4719-B616-67A049365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74" name="Line 261">
            <a:extLst>
              <a:ext uri="{FF2B5EF4-FFF2-40B4-BE49-F238E27FC236}">
                <a16:creationId xmlns:a16="http://schemas.microsoft.com/office/drawing/2014/main" id="{11EC4014-A4A3-4B06-9E2E-80B4AB06BC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5443" y="3057189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ko-KR" altLang="en-US"/>
          </a:p>
        </p:txBody>
      </p:sp>
      <p:grpSp>
        <p:nvGrpSpPr>
          <p:cNvPr id="875" name="그룹 874">
            <a:extLst>
              <a:ext uri="{FF2B5EF4-FFF2-40B4-BE49-F238E27FC236}">
                <a16:creationId xmlns:a16="http://schemas.microsoft.com/office/drawing/2014/main" id="{8711FEB0-B0CC-4806-9494-42C85C9E460A}"/>
              </a:ext>
            </a:extLst>
          </p:cNvPr>
          <p:cNvGrpSpPr/>
          <p:nvPr/>
        </p:nvGrpSpPr>
        <p:grpSpPr>
          <a:xfrm>
            <a:off x="3350782" y="735022"/>
            <a:ext cx="272256" cy="469106"/>
            <a:chOff x="1378745" y="1008856"/>
            <a:chExt cx="387869" cy="545307"/>
          </a:xfrm>
        </p:grpSpPr>
        <p:sp>
          <p:nvSpPr>
            <p:cNvPr id="876" name="Rectangle 262">
              <a:extLst>
                <a:ext uri="{FF2B5EF4-FFF2-40B4-BE49-F238E27FC236}">
                  <a16:creationId xmlns:a16="http://schemas.microsoft.com/office/drawing/2014/main" id="{55DAE462-674D-432E-9F64-AE35D715B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/>
            </a:p>
          </p:txBody>
        </p:sp>
        <p:sp>
          <p:nvSpPr>
            <p:cNvPr id="877" name="Line 263">
              <a:extLst>
                <a:ext uri="{FF2B5EF4-FFF2-40B4-BE49-F238E27FC236}">
                  <a16:creationId xmlns:a16="http://schemas.microsoft.com/office/drawing/2014/main" id="{F0FF7B05-CB42-4B47-A58B-35B502C1A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ko-KR" altLang="en-US"/>
            </a:p>
          </p:txBody>
        </p:sp>
      </p:grpSp>
      <p:sp>
        <p:nvSpPr>
          <p:cNvPr id="878" name="Oval 341">
            <a:extLst>
              <a:ext uri="{FF2B5EF4-FFF2-40B4-BE49-F238E27FC236}">
                <a16:creationId xmlns:a16="http://schemas.microsoft.com/office/drawing/2014/main" id="{5B8404B8-A35D-4129-BA67-811B894B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45" y="349851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879" name="Group 277">
            <a:extLst>
              <a:ext uri="{FF2B5EF4-FFF2-40B4-BE49-F238E27FC236}">
                <a16:creationId xmlns:a16="http://schemas.microsoft.com/office/drawing/2014/main" id="{675BB30D-0E85-4E59-A5CB-2B518DA6559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9402" y="1768562"/>
            <a:ext cx="468312" cy="103187"/>
            <a:chOff x="240" y="280"/>
            <a:chExt cx="295" cy="65"/>
          </a:xfrm>
        </p:grpSpPr>
        <p:sp>
          <p:nvSpPr>
            <p:cNvPr id="880" name="Oval 165">
              <a:extLst>
                <a:ext uri="{FF2B5EF4-FFF2-40B4-BE49-F238E27FC236}">
                  <a16:creationId xmlns:a16="http://schemas.microsoft.com/office/drawing/2014/main" id="{4D852364-5F12-41E2-8C1B-3A4F20AE1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881" name="Freeform 166">
              <a:extLst>
                <a:ext uri="{FF2B5EF4-FFF2-40B4-BE49-F238E27FC236}">
                  <a16:creationId xmlns:a16="http://schemas.microsoft.com/office/drawing/2014/main" id="{C1B42D70-A1D5-46E5-8F2C-1D13754D823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82" name="Oval 167">
              <a:extLst>
                <a:ext uri="{FF2B5EF4-FFF2-40B4-BE49-F238E27FC236}">
                  <a16:creationId xmlns:a16="http://schemas.microsoft.com/office/drawing/2014/main" id="{824C0E6E-567C-44BB-9060-98CDB4D81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sp>
        <p:nvSpPr>
          <p:cNvPr id="883" name="Text Box 325">
            <a:extLst>
              <a:ext uri="{FF2B5EF4-FFF2-40B4-BE49-F238E27FC236}">
                <a16:creationId xmlns:a16="http://schemas.microsoft.com/office/drawing/2014/main" id="{6A09D46F-1978-47F9-A3E5-FA40B078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785" y="1315657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relay</a:t>
            </a:r>
          </a:p>
        </p:txBody>
      </p:sp>
      <p:sp>
        <p:nvSpPr>
          <p:cNvPr id="884" name="Text Box 325">
            <a:extLst>
              <a:ext uri="{FF2B5EF4-FFF2-40B4-BE49-F238E27FC236}">
                <a16:creationId xmlns:a16="http://schemas.microsoft.com/office/drawing/2014/main" id="{9FAA3A88-D5C8-4DE8-9BCF-F86DD4E0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601" y="3604500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IG key</a:t>
            </a:r>
          </a:p>
        </p:txBody>
      </p:sp>
      <p:cxnSp>
        <p:nvCxnSpPr>
          <p:cNvPr id="885" name="AutoShape 284">
            <a:extLst>
              <a:ext uri="{FF2B5EF4-FFF2-40B4-BE49-F238E27FC236}">
                <a16:creationId xmlns:a16="http://schemas.microsoft.com/office/drawing/2014/main" id="{F95614C1-8DEB-4A82-9830-EBCD181968C0}"/>
              </a:ext>
            </a:extLst>
          </p:cNvPr>
          <p:cNvCxnSpPr>
            <a:cxnSpLocks noChangeShapeType="1"/>
            <a:stCxn id="858" idx="4"/>
            <a:endCxn id="882" idx="6"/>
          </p:cNvCxnSpPr>
          <p:nvPr/>
        </p:nvCxnSpPr>
        <p:spPr bwMode="auto">
          <a:xfrm flipV="1">
            <a:off x="2278795" y="2054312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6" name="AutoShape 285">
            <a:extLst>
              <a:ext uri="{FF2B5EF4-FFF2-40B4-BE49-F238E27FC236}">
                <a16:creationId xmlns:a16="http://schemas.microsoft.com/office/drawing/2014/main" id="{33A3CBF6-73E8-478F-ABC3-05D25F31E0AE}"/>
              </a:ext>
            </a:extLst>
          </p:cNvPr>
          <p:cNvCxnSpPr>
            <a:cxnSpLocks noChangeShapeType="1"/>
            <a:stCxn id="880" idx="2"/>
            <a:endCxn id="908" idx="6"/>
          </p:cNvCxnSpPr>
          <p:nvPr/>
        </p:nvCxnSpPr>
        <p:spPr bwMode="auto">
          <a:xfrm rot="5400000" flipH="1" flipV="1">
            <a:off x="2226778" y="579077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7" name="Rectangle 305">
            <a:extLst>
              <a:ext uri="{FF2B5EF4-FFF2-40B4-BE49-F238E27FC236}">
                <a16:creationId xmlns:a16="http://schemas.microsoft.com/office/drawing/2014/main" id="{3CE8F18D-0A15-4EA5-8963-8D474563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26" y="291907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A</a:t>
            </a:r>
          </a:p>
        </p:txBody>
      </p:sp>
      <p:sp>
        <p:nvSpPr>
          <p:cNvPr id="888" name="Rectangle 306">
            <a:extLst>
              <a:ext uri="{FF2B5EF4-FFF2-40B4-BE49-F238E27FC236}">
                <a16:creationId xmlns:a16="http://schemas.microsoft.com/office/drawing/2014/main" id="{2DA94C7D-552E-41B2-8B83-D921743E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383" y="347152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B</a:t>
            </a:r>
          </a:p>
        </p:txBody>
      </p:sp>
      <p:cxnSp>
        <p:nvCxnSpPr>
          <p:cNvPr id="889" name="AutoShape 81">
            <a:extLst>
              <a:ext uri="{FF2B5EF4-FFF2-40B4-BE49-F238E27FC236}">
                <a16:creationId xmlns:a16="http://schemas.microsoft.com/office/drawing/2014/main" id="{DF016CDD-24DB-4BB4-A84A-9DE5A22615A2}"/>
              </a:ext>
            </a:extLst>
          </p:cNvPr>
          <p:cNvCxnSpPr>
            <a:cxnSpLocks noChangeShapeType="1"/>
            <a:stCxn id="892" idx="2"/>
            <a:endCxn id="715" idx="0"/>
          </p:cNvCxnSpPr>
          <p:nvPr/>
        </p:nvCxnSpPr>
        <p:spPr bwMode="auto">
          <a:xfrm>
            <a:off x="6685830" y="518329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0" name="AutoShape 187">
            <a:extLst>
              <a:ext uri="{FF2B5EF4-FFF2-40B4-BE49-F238E27FC236}">
                <a16:creationId xmlns:a16="http://schemas.microsoft.com/office/drawing/2014/main" id="{5BDB9CA5-0F96-4F13-B8A5-C1BB8CD008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891155" y="4134989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91" name="Group 277">
            <a:extLst>
              <a:ext uri="{FF2B5EF4-FFF2-40B4-BE49-F238E27FC236}">
                <a16:creationId xmlns:a16="http://schemas.microsoft.com/office/drawing/2014/main" id="{9151F157-A2D8-449C-82DA-FFFA8D6F7D6C}"/>
              </a:ext>
            </a:extLst>
          </p:cNvPr>
          <p:cNvGrpSpPr>
            <a:grpSpLocks/>
          </p:cNvGrpSpPr>
          <p:nvPr/>
        </p:nvGrpSpPr>
        <p:grpSpPr bwMode="auto">
          <a:xfrm>
            <a:off x="6217518" y="470704"/>
            <a:ext cx="468312" cy="103187"/>
            <a:chOff x="240" y="280"/>
            <a:chExt cx="295" cy="65"/>
          </a:xfrm>
        </p:grpSpPr>
        <p:sp>
          <p:nvSpPr>
            <p:cNvPr id="892" name="Oval 165">
              <a:extLst>
                <a:ext uri="{FF2B5EF4-FFF2-40B4-BE49-F238E27FC236}">
                  <a16:creationId xmlns:a16="http://schemas.microsoft.com/office/drawing/2014/main" id="{5F7D4516-D9AD-41B7-9114-46EEFC1B5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893" name="Freeform 166">
              <a:extLst>
                <a:ext uri="{FF2B5EF4-FFF2-40B4-BE49-F238E27FC236}">
                  <a16:creationId xmlns:a16="http://schemas.microsoft.com/office/drawing/2014/main" id="{F9FF32C0-5F3E-45E2-8D69-8A25FCAFA5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894" name="Oval 167">
              <a:extLst>
                <a:ext uri="{FF2B5EF4-FFF2-40B4-BE49-F238E27FC236}">
                  <a16:creationId xmlns:a16="http://schemas.microsoft.com/office/drawing/2014/main" id="{73900998-C411-4AAC-A9FF-D7AF5205D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895" name="AutoShape 85">
            <a:extLst>
              <a:ext uri="{FF2B5EF4-FFF2-40B4-BE49-F238E27FC236}">
                <a16:creationId xmlns:a16="http://schemas.microsoft.com/office/drawing/2014/main" id="{B62BC585-3EB2-4929-A449-1D1EC5A784FB}"/>
              </a:ext>
            </a:extLst>
          </p:cNvPr>
          <p:cNvCxnSpPr>
            <a:cxnSpLocks noChangeShapeType="1"/>
            <a:stCxn id="907" idx="2"/>
            <a:endCxn id="894" idx="6"/>
          </p:cNvCxnSpPr>
          <p:nvPr/>
        </p:nvCxnSpPr>
        <p:spPr bwMode="auto">
          <a:xfrm>
            <a:off x="3702014" y="518329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96" name="직선 연결선 895">
            <a:extLst>
              <a:ext uri="{FF2B5EF4-FFF2-40B4-BE49-F238E27FC236}">
                <a16:creationId xmlns:a16="http://schemas.microsoft.com/office/drawing/2014/main" id="{B01BC0AD-93BD-43B5-BC07-F1B2FACC9714}"/>
              </a:ext>
            </a:extLst>
          </p:cNvPr>
          <p:cNvCxnSpPr>
            <a:cxnSpLocks/>
          </p:cNvCxnSpPr>
          <p:nvPr/>
        </p:nvCxnSpPr>
        <p:spPr bwMode="auto">
          <a:xfrm>
            <a:off x="3920272" y="3886658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897" name="Group 277">
            <a:extLst>
              <a:ext uri="{FF2B5EF4-FFF2-40B4-BE49-F238E27FC236}">
                <a16:creationId xmlns:a16="http://schemas.microsoft.com/office/drawing/2014/main" id="{45A2B88D-D8D4-4B8B-9640-5A60F923DA0F}"/>
              </a:ext>
            </a:extLst>
          </p:cNvPr>
          <p:cNvGrpSpPr>
            <a:grpSpLocks/>
          </p:cNvGrpSpPr>
          <p:nvPr/>
        </p:nvGrpSpPr>
        <p:grpSpPr bwMode="auto">
          <a:xfrm>
            <a:off x="2661904" y="3492581"/>
            <a:ext cx="468312" cy="103187"/>
            <a:chOff x="240" y="280"/>
            <a:chExt cx="295" cy="65"/>
          </a:xfrm>
        </p:grpSpPr>
        <p:sp>
          <p:nvSpPr>
            <p:cNvPr id="898" name="Oval 165">
              <a:extLst>
                <a:ext uri="{FF2B5EF4-FFF2-40B4-BE49-F238E27FC236}">
                  <a16:creationId xmlns:a16="http://schemas.microsoft.com/office/drawing/2014/main" id="{B76887D5-4859-48B5-8731-34B8EB2B8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899" name="Oval 167">
              <a:extLst>
                <a:ext uri="{FF2B5EF4-FFF2-40B4-BE49-F238E27FC236}">
                  <a16:creationId xmlns:a16="http://schemas.microsoft.com/office/drawing/2014/main" id="{BE36A27E-4042-4A6C-BD37-FD77EC018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900" name="직선 연결선 899">
            <a:extLst>
              <a:ext uri="{FF2B5EF4-FFF2-40B4-BE49-F238E27FC236}">
                <a16:creationId xmlns:a16="http://schemas.microsoft.com/office/drawing/2014/main" id="{D9372AA2-866E-4BC0-AAF7-D85A27F20466}"/>
              </a:ext>
            </a:extLst>
          </p:cNvPr>
          <p:cNvCxnSpPr>
            <a:stCxn id="898" idx="2"/>
            <a:endCxn id="888" idx="1"/>
          </p:cNvCxnSpPr>
          <p:nvPr/>
        </p:nvCxnSpPr>
        <p:spPr bwMode="auto">
          <a:xfrm>
            <a:off x="3130216" y="3540206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1" name="직선 연결선 900">
            <a:extLst>
              <a:ext uri="{FF2B5EF4-FFF2-40B4-BE49-F238E27FC236}">
                <a16:creationId xmlns:a16="http://schemas.microsoft.com/office/drawing/2014/main" id="{11A0B1B4-F8AA-4B2E-80BF-1E789B4337BB}"/>
              </a:ext>
            </a:extLst>
          </p:cNvPr>
          <p:cNvCxnSpPr>
            <a:cxnSpLocks/>
            <a:stCxn id="888" idx="3"/>
            <a:endCxn id="878" idx="2"/>
          </p:cNvCxnSpPr>
          <p:nvPr/>
        </p:nvCxnSpPr>
        <p:spPr bwMode="auto">
          <a:xfrm>
            <a:off x="3688495" y="3540584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2" name="Shape 202">
            <a:extLst>
              <a:ext uri="{FF2B5EF4-FFF2-40B4-BE49-F238E27FC236}">
                <a16:creationId xmlns:a16="http://schemas.microsoft.com/office/drawing/2014/main" id="{B9B48EB0-B768-45E6-A485-F67DD509D0C2}"/>
              </a:ext>
            </a:extLst>
          </p:cNvPr>
          <p:cNvCxnSpPr>
            <a:cxnSpLocks noChangeShapeType="1"/>
            <a:stCxn id="913" idx="6"/>
            <a:endCxn id="899" idx="6"/>
          </p:cNvCxnSpPr>
          <p:nvPr/>
        </p:nvCxnSpPr>
        <p:spPr bwMode="auto">
          <a:xfrm rot="16200000" flipH="1">
            <a:off x="2351626" y="3237865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03" name="직선 연결선 902">
            <a:extLst>
              <a:ext uri="{FF2B5EF4-FFF2-40B4-BE49-F238E27FC236}">
                <a16:creationId xmlns:a16="http://schemas.microsoft.com/office/drawing/2014/main" id="{B5981BF4-1207-45E8-BA39-2BF2F87F8945}"/>
              </a:ext>
            </a:extLst>
          </p:cNvPr>
          <p:cNvCxnSpPr>
            <a:stCxn id="899" idx="4"/>
          </p:cNvCxnSpPr>
          <p:nvPr/>
        </p:nvCxnSpPr>
        <p:spPr bwMode="auto">
          <a:xfrm flipV="1">
            <a:off x="2709529" y="3471149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04" name="Oval 269">
            <a:extLst>
              <a:ext uri="{FF2B5EF4-FFF2-40B4-BE49-F238E27FC236}">
                <a16:creationId xmlns:a16="http://schemas.microsoft.com/office/drawing/2014/main" id="{123730BF-A917-4567-9E72-244D6E60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376" y="9251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905" name="직선 연결선 904">
            <a:extLst>
              <a:ext uri="{FF2B5EF4-FFF2-40B4-BE49-F238E27FC236}">
                <a16:creationId xmlns:a16="http://schemas.microsoft.com/office/drawing/2014/main" id="{538E33F6-5E11-4FCC-BD04-F05A01DBAE29}"/>
              </a:ext>
            </a:extLst>
          </p:cNvPr>
          <p:cNvCxnSpPr>
            <a:cxnSpLocks/>
            <a:stCxn id="904" idx="6"/>
            <a:endCxn id="876" idx="1"/>
          </p:cNvCxnSpPr>
          <p:nvPr/>
        </p:nvCxnSpPr>
        <p:spPr bwMode="auto">
          <a:xfrm>
            <a:off x="2319276" y="969575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06" name="Group 277">
            <a:extLst>
              <a:ext uri="{FF2B5EF4-FFF2-40B4-BE49-F238E27FC236}">
                <a16:creationId xmlns:a16="http://schemas.microsoft.com/office/drawing/2014/main" id="{4CCACC7A-1153-4006-94FA-6224240832F4}"/>
              </a:ext>
            </a:extLst>
          </p:cNvPr>
          <p:cNvGrpSpPr>
            <a:grpSpLocks/>
          </p:cNvGrpSpPr>
          <p:nvPr/>
        </p:nvGrpSpPr>
        <p:grpSpPr bwMode="auto">
          <a:xfrm>
            <a:off x="3233702" y="470704"/>
            <a:ext cx="468312" cy="103187"/>
            <a:chOff x="240" y="280"/>
            <a:chExt cx="295" cy="65"/>
          </a:xfrm>
        </p:grpSpPr>
        <p:sp>
          <p:nvSpPr>
            <p:cNvPr id="907" name="Oval 165">
              <a:extLst>
                <a:ext uri="{FF2B5EF4-FFF2-40B4-BE49-F238E27FC236}">
                  <a16:creationId xmlns:a16="http://schemas.microsoft.com/office/drawing/2014/main" id="{2F392A6A-22DD-49CD-8376-C103D60A5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908" name="Oval 167">
              <a:extLst>
                <a:ext uri="{FF2B5EF4-FFF2-40B4-BE49-F238E27FC236}">
                  <a16:creationId xmlns:a16="http://schemas.microsoft.com/office/drawing/2014/main" id="{7769FEA5-6F41-4386-A44F-3A24A601EE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909" name="직선 연결선 908">
            <a:extLst>
              <a:ext uri="{FF2B5EF4-FFF2-40B4-BE49-F238E27FC236}">
                <a16:creationId xmlns:a16="http://schemas.microsoft.com/office/drawing/2014/main" id="{4F699D9C-122E-4A20-9C7C-144D0D1FAE56}"/>
              </a:ext>
            </a:extLst>
          </p:cNvPr>
          <p:cNvCxnSpPr>
            <a:cxnSpLocks/>
            <a:stCxn id="908" idx="4"/>
          </p:cNvCxnSpPr>
          <p:nvPr/>
        </p:nvCxnSpPr>
        <p:spPr bwMode="auto">
          <a:xfrm flipV="1">
            <a:off x="3281327" y="443639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10" name="Group 277">
            <a:extLst>
              <a:ext uri="{FF2B5EF4-FFF2-40B4-BE49-F238E27FC236}">
                <a16:creationId xmlns:a16="http://schemas.microsoft.com/office/drawing/2014/main" id="{5DC9DDA6-7EEA-40E7-8B7D-E4A2D1CAA3C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4365" y="3021251"/>
            <a:ext cx="468312" cy="103187"/>
            <a:chOff x="240" y="280"/>
            <a:chExt cx="295" cy="65"/>
          </a:xfrm>
        </p:grpSpPr>
        <p:sp>
          <p:nvSpPr>
            <p:cNvPr id="911" name="Oval 165">
              <a:extLst>
                <a:ext uri="{FF2B5EF4-FFF2-40B4-BE49-F238E27FC236}">
                  <a16:creationId xmlns:a16="http://schemas.microsoft.com/office/drawing/2014/main" id="{7A63E2E9-4098-4900-BEB4-A9BFF175C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912" name="Freeform 166">
              <a:extLst>
                <a:ext uri="{FF2B5EF4-FFF2-40B4-BE49-F238E27FC236}">
                  <a16:creationId xmlns:a16="http://schemas.microsoft.com/office/drawing/2014/main" id="{C4E9F065-E8F2-448E-9C13-61C57B23A1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913" name="Oval 167">
              <a:extLst>
                <a:ext uri="{FF2B5EF4-FFF2-40B4-BE49-F238E27FC236}">
                  <a16:creationId xmlns:a16="http://schemas.microsoft.com/office/drawing/2014/main" id="{B4596E7A-EC24-479E-9ABD-E78E1910E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914" name="직선 연결선 913">
            <a:extLst>
              <a:ext uri="{FF2B5EF4-FFF2-40B4-BE49-F238E27FC236}">
                <a16:creationId xmlns:a16="http://schemas.microsoft.com/office/drawing/2014/main" id="{A42E80EE-4016-4DE4-9466-BB1D8CA3286D}"/>
              </a:ext>
            </a:extLst>
          </p:cNvPr>
          <p:cNvCxnSpPr>
            <a:cxnSpLocks/>
            <a:stCxn id="858" idx="0"/>
            <a:endCxn id="911" idx="2"/>
          </p:cNvCxnSpPr>
          <p:nvPr/>
        </p:nvCxnSpPr>
        <p:spPr bwMode="auto">
          <a:xfrm flipH="1">
            <a:off x="2274552" y="2588030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직선 화살표 연결선 2"/>
          <p:cNvCxnSpPr/>
          <p:nvPr/>
        </p:nvCxnSpPr>
        <p:spPr>
          <a:xfrm flipV="1">
            <a:off x="2280763" y="1875718"/>
            <a:ext cx="3628" cy="4373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화살표 연결선 234"/>
          <p:cNvCxnSpPr/>
          <p:nvPr/>
        </p:nvCxnSpPr>
        <p:spPr>
          <a:xfrm flipV="1">
            <a:off x="2278001" y="527329"/>
            <a:ext cx="420900" cy="97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/>
          <p:nvPr/>
        </p:nvCxnSpPr>
        <p:spPr>
          <a:xfrm>
            <a:off x="7243852" y="531339"/>
            <a:ext cx="7623" cy="5187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/>
          <p:cNvCxnSpPr/>
          <p:nvPr/>
        </p:nvCxnSpPr>
        <p:spPr>
          <a:xfrm>
            <a:off x="5261619" y="533682"/>
            <a:ext cx="563786" cy="5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42"/>
          <p:cNvCxnSpPr/>
          <p:nvPr/>
        </p:nvCxnSpPr>
        <p:spPr>
          <a:xfrm>
            <a:off x="7205010" y="1623106"/>
            <a:ext cx="368159" cy="55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/>
          <p:nvPr/>
        </p:nvCxnSpPr>
        <p:spPr>
          <a:xfrm>
            <a:off x="8946429" y="1605719"/>
            <a:ext cx="0" cy="40089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/>
          <p:nvPr/>
        </p:nvCxnSpPr>
        <p:spPr>
          <a:xfrm>
            <a:off x="8058584" y="2082467"/>
            <a:ext cx="14720" cy="4036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화살표 연결선 248"/>
          <p:cNvCxnSpPr/>
          <p:nvPr/>
        </p:nvCxnSpPr>
        <p:spPr>
          <a:xfrm>
            <a:off x="7496900" y="2051923"/>
            <a:ext cx="150427" cy="16272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직선 화살표 연결선 250"/>
          <p:cNvCxnSpPr/>
          <p:nvPr/>
        </p:nvCxnSpPr>
        <p:spPr>
          <a:xfrm flipH="1" flipV="1">
            <a:off x="6553280" y="2147687"/>
            <a:ext cx="151598" cy="1679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/>
          <p:nvPr/>
        </p:nvCxnSpPr>
        <p:spPr>
          <a:xfrm flipV="1">
            <a:off x="7787190" y="2126782"/>
            <a:ext cx="194539" cy="1930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55"/>
          <p:cNvCxnSpPr/>
          <p:nvPr/>
        </p:nvCxnSpPr>
        <p:spPr>
          <a:xfrm flipH="1">
            <a:off x="6817914" y="2077118"/>
            <a:ext cx="145835" cy="1433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화살표 연결선 256"/>
          <p:cNvCxnSpPr/>
          <p:nvPr/>
        </p:nvCxnSpPr>
        <p:spPr>
          <a:xfrm>
            <a:off x="7790729" y="2428962"/>
            <a:ext cx="0" cy="35384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화살표 연결선 257"/>
          <p:cNvCxnSpPr/>
          <p:nvPr/>
        </p:nvCxnSpPr>
        <p:spPr>
          <a:xfrm>
            <a:off x="6426472" y="2133010"/>
            <a:ext cx="0" cy="37371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직선 화살표 연결선 260"/>
          <p:cNvCxnSpPr/>
          <p:nvPr/>
        </p:nvCxnSpPr>
        <p:spPr>
          <a:xfrm>
            <a:off x="7232375" y="2160674"/>
            <a:ext cx="182753" cy="43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직선 화살표 연결선 261"/>
          <p:cNvCxnSpPr/>
          <p:nvPr/>
        </p:nvCxnSpPr>
        <p:spPr>
          <a:xfrm flipV="1">
            <a:off x="7790729" y="4373650"/>
            <a:ext cx="0" cy="4164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직선 화살표 연결선 262"/>
          <p:cNvCxnSpPr/>
          <p:nvPr/>
        </p:nvCxnSpPr>
        <p:spPr>
          <a:xfrm flipH="1">
            <a:off x="6817591" y="5009645"/>
            <a:ext cx="164485" cy="1508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직선 화살표 연결선 263"/>
          <p:cNvCxnSpPr/>
          <p:nvPr/>
        </p:nvCxnSpPr>
        <p:spPr>
          <a:xfrm flipH="1" flipV="1">
            <a:off x="8502722" y="3779924"/>
            <a:ext cx="354171" cy="59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직선 화살표 연결선 265"/>
          <p:cNvCxnSpPr/>
          <p:nvPr/>
        </p:nvCxnSpPr>
        <p:spPr>
          <a:xfrm flipH="1" flipV="1">
            <a:off x="7074872" y="2154688"/>
            <a:ext cx="169865" cy="1139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직선 화살표 연결선 287"/>
          <p:cNvCxnSpPr/>
          <p:nvPr/>
        </p:nvCxnSpPr>
        <p:spPr>
          <a:xfrm flipH="1" flipV="1">
            <a:off x="6147300" y="2807803"/>
            <a:ext cx="301197" cy="1255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직선 화살표 연결선 288"/>
          <p:cNvCxnSpPr/>
          <p:nvPr/>
        </p:nvCxnSpPr>
        <p:spPr>
          <a:xfrm>
            <a:off x="6713147" y="2395459"/>
            <a:ext cx="90" cy="40311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직선 화살표 연결선 289"/>
          <p:cNvCxnSpPr/>
          <p:nvPr/>
        </p:nvCxnSpPr>
        <p:spPr>
          <a:xfrm>
            <a:off x="7247586" y="3779924"/>
            <a:ext cx="3602" cy="4272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직선 화살표 연결선 290"/>
          <p:cNvCxnSpPr/>
          <p:nvPr/>
        </p:nvCxnSpPr>
        <p:spPr>
          <a:xfrm flipH="1" flipV="1">
            <a:off x="7532670" y="2823728"/>
            <a:ext cx="476748" cy="23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직선 화살표 연결선 291"/>
          <p:cNvCxnSpPr/>
          <p:nvPr/>
        </p:nvCxnSpPr>
        <p:spPr>
          <a:xfrm flipH="1">
            <a:off x="5827155" y="2770917"/>
            <a:ext cx="2847" cy="2990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직선 화살표 연결선 302"/>
          <p:cNvCxnSpPr/>
          <p:nvPr/>
        </p:nvCxnSpPr>
        <p:spPr>
          <a:xfrm flipV="1">
            <a:off x="6708054" y="5972443"/>
            <a:ext cx="4111" cy="3363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직선 화살표 연결선 303"/>
          <p:cNvCxnSpPr>
            <a:endCxn id="736" idx="2"/>
          </p:cNvCxnSpPr>
          <p:nvPr/>
        </p:nvCxnSpPr>
        <p:spPr>
          <a:xfrm>
            <a:off x="6694475" y="6298943"/>
            <a:ext cx="299330" cy="98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5" name="직선 화살표 연결선 304"/>
          <p:cNvCxnSpPr>
            <a:endCxn id="737" idx="0"/>
          </p:cNvCxnSpPr>
          <p:nvPr/>
        </p:nvCxnSpPr>
        <p:spPr>
          <a:xfrm flipV="1">
            <a:off x="7243041" y="6304049"/>
            <a:ext cx="250826" cy="15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직선 화살표 연결선 305"/>
          <p:cNvCxnSpPr/>
          <p:nvPr/>
        </p:nvCxnSpPr>
        <p:spPr>
          <a:xfrm flipH="1" flipV="1">
            <a:off x="6998281" y="5019761"/>
            <a:ext cx="282040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직선 화살표 연결선 306"/>
          <p:cNvCxnSpPr/>
          <p:nvPr/>
        </p:nvCxnSpPr>
        <p:spPr>
          <a:xfrm flipH="1">
            <a:off x="7552604" y="6298091"/>
            <a:ext cx="201427" cy="59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직선 화살표 연결선 307"/>
          <p:cNvCxnSpPr/>
          <p:nvPr/>
        </p:nvCxnSpPr>
        <p:spPr>
          <a:xfrm flipH="1" flipV="1">
            <a:off x="6858920" y="6304843"/>
            <a:ext cx="322778" cy="34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9" name="직선 화살표 연결선 308"/>
          <p:cNvCxnSpPr/>
          <p:nvPr/>
        </p:nvCxnSpPr>
        <p:spPr>
          <a:xfrm>
            <a:off x="7790729" y="5373170"/>
            <a:ext cx="0" cy="32346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직선 화살표 연결선 309"/>
          <p:cNvCxnSpPr/>
          <p:nvPr/>
        </p:nvCxnSpPr>
        <p:spPr>
          <a:xfrm flipH="1">
            <a:off x="6709359" y="5331947"/>
            <a:ext cx="2858" cy="33178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1" name="직선 화살표 연결선 310"/>
          <p:cNvCxnSpPr/>
          <p:nvPr/>
        </p:nvCxnSpPr>
        <p:spPr>
          <a:xfrm flipV="1">
            <a:off x="7780409" y="5895459"/>
            <a:ext cx="7939" cy="3518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2" name="직선 화살표 연결선 311"/>
          <p:cNvCxnSpPr/>
          <p:nvPr/>
        </p:nvCxnSpPr>
        <p:spPr>
          <a:xfrm flipH="1" flipV="1">
            <a:off x="6710055" y="4322849"/>
            <a:ext cx="1285" cy="44132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직선 화살표 연결선 332"/>
          <p:cNvCxnSpPr/>
          <p:nvPr/>
        </p:nvCxnSpPr>
        <p:spPr>
          <a:xfrm>
            <a:off x="7212041" y="5009131"/>
            <a:ext cx="254432" cy="90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직선 화살표 연결선 333"/>
          <p:cNvCxnSpPr/>
          <p:nvPr/>
        </p:nvCxnSpPr>
        <p:spPr>
          <a:xfrm flipH="1" flipV="1">
            <a:off x="6525473" y="5112932"/>
            <a:ext cx="196661" cy="18037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직선 화살표 연결선 334"/>
          <p:cNvCxnSpPr/>
          <p:nvPr/>
        </p:nvCxnSpPr>
        <p:spPr>
          <a:xfrm flipV="1">
            <a:off x="7801204" y="5126196"/>
            <a:ext cx="176700" cy="1511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직선 화살표 연결선 335"/>
          <p:cNvCxnSpPr/>
          <p:nvPr/>
        </p:nvCxnSpPr>
        <p:spPr>
          <a:xfrm>
            <a:off x="7506048" y="5013572"/>
            <a:ext cx="169863" cy="17822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31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671560" cy="707217"/>
          </a:xfrm>
        </p:spPr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구성 부품의 기능 </a:t>
            </a:r>
            <a:r>
              <a:rPr lang="en-US" altLang="ko-KR" sz="1800" dirty="0" smtClean="0"/>
              <a:t>P195~198</a:t>
            </a:r>
            <a:endParaRPr lang="ko-KR" altLang="en-US" sz="1800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4788600"/>
              </p:ext>
            </p:extLst>
          </p:nvPr>
        </p:nvGraphicFramePr>
        <p:xfrm>
          <a:off x="1230285" y="1293871"/>
          <a:ext cx="10623665" cy="26380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7363">
                  <a:extLst>
                    <a:ext uri="{9D8B030D-6E8A-4147-A177-3AD203B41FA5}">
                      <a16:colId xmlns:a16="http://schemas.microsoft.com/office/drawing/2014/main" val="3251766819"/>
                    </a:ext>
                  </a:extLst>
                </a:gridCol>
                <a:gridCol w="2897363">
                  <a:extLst>
                    <a:ext uri="{9D8B030D-6E8A-4147-A177-3AD203B41FA5}">
                      <a16:colId xmlns:a16="http://schemas.microsoft.com/office/drawing/2014/main" val="3378616953"/>
                    </a:ext>
                  </a:extLst>
                </a:gridCol>
                <a:gridCol w="4828939">
                  <a:extLst>
                    <a:ext uri="{9D8B030D-6E8A-4147-A177-3AD203B41FA5}">
                      <a16:colId xmlns:a16="http://schemas.microsoft.com/office/drawing/2014/main" val="3290316755"/>
                    </a:ext>
                  </a:extLst>
                </a:gridCol>
              </a:tblGrid>
              <a:tr h="32789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 err="1" smtClean="0">
                          <a:effectLst/>
                        </a:rPr>
                        <a:t>구성품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 </a:t>
                      </a:r>
                      <a:r>
                        <a:rPr lang="ko-KR" altLang="en-US" sz="1100" u="none" strike="noStrike" dirty="0">
                          <a:effectLst/>
                        </a:rPr>
                        <a:t>역할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205888"/>
                  </a:ext>
                </a:extLst>
              </a:tr>
              <a:tr h="3278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relay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작동 때 시스템에 전원공급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8087"/>
                  </a:ext>
                </a:extLst>
              </a:tr>
              <a:tr h="32789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main switch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제어 스위치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각 윈도모터에 전원공급</a:t>
                      </a:r>
                      <a:r>
                        <a:rPr lang="en-US" altLang="ko-KR" sz="1100" u="none" strike="noStrike">
                          <a:effectLst/>
                        </a:rPr>
                        <a:t>&amp;</a:t>
                      </a:r>
                      <a:r>
                        <a:rPr lang="ko-KR" altLang="en-US" sz="1100" u="none" strike="noStrike">
                          <a:effectLst/>
                        </a:rPr>
                        <a:t>모터와 접지간 연결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4971112"/>
                  </a:ext>
                </a:extLst>
              </a:tr>
              <a:tr h="3278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lock S/W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각 윈도 </a:t>
                      </a:r>
                      <a:r>
                        <a:rPr lang="en-US" altLang="ko-KR" sz="1100" u="none" strike="noStrike">
                          <a:effectLst/>
                        </a:rPr>
                        <a:t>S/W</a:t>
                      </a:r>
                      <a:r>
                        <a:rPr lang="ko-KR" altLang="en-US" sz="1100" u="none" strike="noStrike">
                          <a:effectLst/>
                        </a:rPr>
                        <a:t>의 전원공급 단속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8110762"/>
                  </a:ext>
                </a:extLst>
              </a:tr>
              <a:tr h="3278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express up&amp;down control unit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해당 윈도모터에 전원공급</a:t>
                      </a:r>
                      <a:r>
                        <a:rPr lang="en-US" altLang="ko-KR" sz="1100" u="none" strike="noStrike">
                          <a:effectLst/>
                        </a:rPr>
                        <a:t>&amp;</a:t>
                      </a:r>
                      <a:r>
                        <a:rPr lang="ko-KR" altLang="en-US" sz="1100" u="none" strike="noStrike">
                          <a:effectLst/>
                        </a:rPr>
                        <a:t>모터와 접지간 연결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9041011"/>
                  </a:ext>
                </a:extLst>
              </a:tr>
              <a:tr h="3278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각 </a:t>
                      </a:r>
                      <a:r>
                        <a:rPr lang="en-US" sz="1100" u="none" strike="noStrike" dirty="0">
                          <a:effectLst/>
                        </a:rPr>
                        <a:t>windows switch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해당 </a:t>
                      </a:r>
                      <a:r>
                        <a:rPr lang="ko-KR" altLang="en-US" sz="1100" u="none" strike="noStrike" dirty="0" smtClean="0">
                          <a:effectLst/>
                        </a:rPr>
                        <a:t>윈도 모터 에 </a:t>
                      </a:r>
                      <a:r>
                        <a:rPr lang="ko-KR" altLang="en-US" sz="1100" u="none" strike="noStrike" dirty="0">
                          <a:effectLst/>
                        </a:rPr>
                        <a:t>전원공급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421370"/>
                  </a:ext>
                </a:extLst>
              </a:tr>
              <a:tr h="32789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각 </a:t>
                      </a:r>
                      <a:r>
                        <a:rPr lang="en-US" sz="1100" u="none" strike="noStrike">
                          <a:effectLst/>
                        </a:rPr>
                        <a:t>motor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각 유리 기어 작동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6005535"/>
                  </a:ext>
                </a:extLst>
              </a:tr>
              <a:tr h="3427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ETACS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전원 릴레이 구동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419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738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022" y="173932"/>
            <a:ext cx="7033953" cy="707217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주요 단자의 구분 </a:t>
            </a:r>
            <a:r>
              <a:rPr lang="en-US" altLang="ko-KR" sz="1800" dirty="0" smtClean="0"/>
              <a:t>P203~205</a:t>
            </a:r>
            <a:endParaRPr lang="ko-KR" altLang="en-US" sz="1800" dirty="0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2" y="1072342"/>
            <a:ext cx="3746269" cy="2809702"/>
          </a:xfrm>
        </p:spPr>
      </p:pic>
      <p:pic>
        <p:nvPicPr>
          <p:cNvPr id="12" name="내용 개체 틀 11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8858" y="1072342"/>
            <a:ext cx="3740727" cy="2805545"/>
          </a:xfr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2152" y="1072342"/>
            <a:ext cx="3740726" cy="280554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156" y="3971406"/>
            <a:ext cx="3746269" cy="2809703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236" y="3971406"/>
            <a:ext cx="3751810" cy="281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60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265296"/>
            <a:ext cx="7058891" cy="723920"/>
          </a:xfrm>
        </p:spPr>
        <p:txBody>
          <a:bodyPr/>
          <a:lstStyle/>
          <a:p>
            <a:r>
              <a:rPr lang="en-US" altLang="ko-KR" dirty="0" smtClean="0"/>
              <a:t>4. </a:t>
            </a:r>
            <a:r>
              <a:rPr lang="ko-KR" altLang="en-US" dirty="0" smtClean="0"/>
              <a:t>고장 사례</a:t>
            </a:r>
            <a:endParaRPr lang="ko-KR" altLang="en-US" dirty="0"/>
          </a:p>
        </p:txBody>
      </p:sp>
      <p:sp>
        <p:nvSpPr>
          <p:cNvPr id="17" name="세로 텍스트 개체 틀 16"/>
          <p:cNvSpPr>
            <a:spLocks noGrp="1"/>
          </p:cNvSpPr>
          <p:nvPr>
            <p:ph type="body" orient="vert" idx="1"/>
          </p:nvPr>
        </p:nvSpPr>
        <p:spPr>
          <a:xfrm rot="16200000">
            <a:off x="3744184" y="-143137"/>
            <a:ext cx="3948563" cy="9760531"/>
          </a:xfrm>
        </p:spPr>
        <p:txBody>
          <a:bodyPr>
            <a:normAutofit lnSpcReduction="10000"/>
          </a:bodyPr>
          <a:lstStyle/>
          <a:p>
            <a:r>
              <a:rPr lang="ko-KR" altLang="en-US" dirty="0" smtClean="0"/>
              <a:t>제어 라인 에서 단선된 경우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첫번째 회로를 보았을 때 메인 </a:t>
            </a:r>
            <a:r>
              <a:rPr lang="en-US" altLang="ko-KR" dirty="0" smtClean="0"/>
              <a:t>S/W</a:t>
            </a:r>
            <a:r>
              <a:rPr lang="ko-KR" altLang="en-US" dirty="0" smtClean="0"/>
              <a:t>를 조작해 </a:t>
            </a:r>
            <a:r>
              <a:rPr lang="ko-KR" altLang="en-US" dirty="0" err="1" smtClean="0"/>
              <a:t>동반석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창문을 올리려고 한다면 단선으로 인해 전원 공급이 되지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않아 모터는 구동하지 않고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 </a:t>
            </a:r>
            <a:r>
              <a:rPr lang="ko-KR" altLang="en-US" dirty="0" smtClean="0"/>
              <a:t>두번째 회로를 보면 메인 </a:t>
            </a:r>
            <a:r>
              <a:rPr lang="en-US" altLang="ko-KR" dirty="0" smtClean="0"/>
              <a:t>S/W</a:t>
            </a:r>
            <a:r>
              <a:rPr lang="ko-KR" altLang="en-US" dirty="0" smtClean="0"/>
              <a:t>를 조작해 </a:t>
            </a:r>
            <a:r>
              <a:rPr lang="ko-KR" altLang="en-US" dirty="0" err="1" smtClean="0"/>
              <a:t>동반석</a:t>
            </a:r>
            <a:r>
              <a:rPr lang="ko-KR" altLang="en-US" dirty="0" smtClean="0"/>
              <a:t> 창문을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내리려고 할 때 내리는 쪽의 제어 코자 메인 </a:t>
            </a:r>
            <a:r>
              <a:rPr lang="en-US" altLang="ko-KR" dirty="0" smtClean="0"/>
              <a:t>S/W</a:t>
            </a:r>
            <a:r>
              <a:rPr lang="ko-KR" altLang="en-US" dirty="0" smtClean="0"/>
              <a:t>를 모터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까지는 </a:t>
            </a:r>
            <a:r>
              <a:rPr lang="en-US" altLang="ko-KR" dirty="0" smtClean="0"/>
              <a:t>+</a:t>
            </a:r>
            <a:r>
              <a:rPr lang="ko-KR" altLang="en-US" dirty="0" smtClean="0"/>
              <a:t>가 도달하지만 반대편 접지로 연결이 되지 않아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</a:t>
            </a:r>
            <a:r>
              <a:rPr lang="ko-KR" altLang="en-US" dirty="0" smtClean="0"/>
              <a:t>역시 모터가 구동하지 않게 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9" name="내용 개체 틀 8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0770317"/>
              </p:ext>
            </p:extLst>
          </p:nvPr>
        </p:nvGraphicFramePr>
        <p:xfrm>
          <a:off x="838200" y="1035439"/>
          <a:ext cx="9760530" cy="16412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723">
                  <a:extLst>
                    <a:ext uri="{9D8B030D-6E8A-4147-A177-3AD203B41FA5}">
                      <a16:colId xmlns:a16="http://schemas.microsoft.com/office/drawing/2014/main" val="3985950601"/>
                    </a:ext>
                  </a:extLst>
                </a:gridCol>
                <a:gridCol w="2788723">
                  <a:extLst>
                    <a:ext uri="{9D8B030D-6E8A-4147-A177-3AD203B41FA5}">
                      <a16:colId xmlns:a16="http://schemas.microsoft.com/office/drawing/2014/main" val="2967268172"/>
                    </a:ext>
                  </a:extLst>
                </a:gridCol>
                <a:gridCol w="4183084">
                  <a:extLst>
                    <a:ext uri="{9D8B030D-6E8A-4147-A177-3AD203B41FA5}">
                      <a16:colId xmlns:a16="http://schemas.microsoft.com/office/drawing/2014/main" val="582758858"/>
                    </a:ext>
                  </a:extLst>
                </a:gridCol>
              </a:tblGrid>
              <a:tr h="32529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제어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모터 작동여부</a:t>
                      </a:r>
                      <a:r>
                        <a:rPr lang="en-US" altLang="ko-KR" sz="1100" u="none" strike="noStrike" dirty="0">
                          <a:effectLst/>
                        </a:rPr>
                        <a:t>/</a:t>
                      </a:r>
                      <a:r>
                        <a:rPr lang="ko-KR" altLang="en-US" sz="1100" u="none" strike="noStrike" dirty="0">
                          <a:effectLst/>
                        </a:rPr>
                        <a:t>현상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5086998"/>
                  </a:ext>
                </a:extLst>
              </a:tr>
              <a:tr h="3252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</a:rPr>
                        <a:t>메인 </a:t>
                      </a:r>
                      <a:r>
                        <a:rPr lang="en-US" sz="1100" u="none" strike="noStrike">
                          <a:effectLst/>
                        </a:rPr>
                        <a:t>S/W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up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23911869"/>
                  </a:ext>
                </a:extLst>
              </a:tr>
              <a:tr h="325295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down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>
                          <a:effectLst/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93743463"/>
                  </a:ext>
                </a:extLst>
              </a:tr>
              <a:tr h="32529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 err="1">
                          <a:effectLst/>
                        </a:rPr>
                        <a:t>동반석</a:t>
                      </a:r>
                      <a:r>
                        <a:rPr lang="ko-KR" altLang="en-US" sz="1100" u="none" strike="noStrike" dirty="0">
                          <a:effectLst/>
                        </a:rPr>
                        <a:t> </a:t>
                      </a:r>
                      <a:r>
                        <a:rPr lang="en-US" sz="1100" u="none" strike="noStrike" dirty="0">
                          <a:effectLst/>
                        </a:rPr>
                        <a:t>S/W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up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2533098"/>
                  </a:ext>
                </a:extLst>
              </a:tr>
              <a:tr h="3400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down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57697016"/>
                  </a:ext>
                </a:extLst>
              </a:tr>
            </a:tbl>
          </a:graphicData>
        </a:graphic>
      </p:graphicFrame>
      <p:sp>
        <p:nvSpPr>
          <p:cNvPr id="10" name="곱셈 기호 9"/>
          <p:cNvSpPr/>
          <p:nvPr/>
        </p:nvSpPr>
        <p:spPr>
          <a:xfrm>
            <a:off x="8408104" y="1672964"/>
            <a:ext cx="277700" cy="31042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11" name="곱셈 기호 10"/>
          <p:cNvSpPr/>
          <p:nvPr/>
        </p:nvSpPr>
        <p:spPr>
          <a:xfrm>
            <a:off x="8408104" y="1369982"/>
            <a:ext cx="277700" cy="32152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12" name="곱셈 기호 11"/>
          <p:cNvSpPr/>
          <p:nvPr/>
        </p:nvSpPr>
        <p:spPr>
          <a:xfrm>
            <a:off x="8395634" y="2393852"/>
            <a:ext cx="302637" cy="255024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  <p:sp>
        <p:nvSpPr>
          <p:cNvPr id="13" name="순서도: 연결자 12"/>
          <p:cNvSpPr/>
          <p:nvPr/>
        </p:nvSpPr>
        <p:spPr>
          <a:xfrm>
            <a:off x="8427891" y="2058590"/>
            <a:ext cx="238125" cy="25493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ko-KR" altLang="en-US" sz="1100"/>
          </a:p>
        </p:txBody>
      </p:sp>
    </p:spTree>
    <p:extLst>
      <p:ext uri="{BB962C8B-B14F-4D97-AF65-F5344CB8AC3E}">
        <p14:creationId xmlns:p14="http://schemas.microsoft.com/office/powerpoint/2010/main" val="2852578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0"/>
          <p:cNvSpPr>
            <a:spLocks noChangeArrowheads="1"/>
          </p:cNvSpPr>
          <p:nvPr/>
        </p:nvSpPr>
        <p:spPr bwMode="auto">
          <a:xfrm>
            <a:off x="5467819" y="1297074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" name="Oval 248"/>
          <p:cNvSpPr>
            <a:spLocks noChangeArrowheads="1"/>
          </p:cNvSpPr>
          <p:nvPr/>
        </p:nvSpPr>
        <p:spPr bwMode="auto">
          <a:xfrm>
            <a:off x="5807941" y="507532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" name="Freeform 16"/>
          <p:cNvSpPr>
            <a:spLocks/>
          </p:cNvSpPr>
          <p:nvPr/>
        </p:nvSpPr>
        <p:spPr bwMode="auto">
          <a:xfrm>
            <a:off x="6400079" y="186381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" name="Freeform 17"/>
          <p:cNvSpPr>
            <a:spLocks/>
          </p:cNvSpPr>
          <p:nvPr/>
        </p:nvSpPr>
        <p:spPr bwMode="auto">
          <a:xfrm>
            <a:off x="6452466" y="193842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" name="Oval 341"/>
          <p:cNvSpPr>
            <a:spLocks noChangeArrowheads="1"/>
          </p:cNvSpPr>
          <p:nvPr/>
        </p:nvSpPr>
        <p:spPr bwMode="auto">
          <a:xfrm rot="16200000">
            <a:off x="6379441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" name="Oval 341"/>
          <p:cNvSpPr>
            <a:spLocks noChangeArrowheads="1"/>
          </p:cNvSpPr>
          <p:nvPr/>
        </p:nvSpPr>
        <p:spPr bwMode="auto">
          <a:xfrm rot="16200000">
            <a:off x="6660429" y="2287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8" name="Oval 341"/>
          <p:cNvSpPr>
            <a:spLocks noChangeArrowheads="1"/>
          </p:cNvSpPr>
          <p:nvPr/>
        </p:nvSpPr>
        <p:spPr bwMode="auto">
          <a:xfrm rot="16200000">
            <a:off x="6655666" y="18574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 bwMode="auto">
          <a:xfrm rot="16200000">
            <a:off x="7463704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 bwMode="auto">
          <a:xfrm rot="16200000">
            <a:off x="7744691" y="228926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 bwMode="auto">
          <a:xfrm rot="16200000">
            <a:off x="7739929" y="18590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2" name="Freeform 24"/>
          <p:cNvSpPr>
            <a:spLocks/>
          </p:cNvSpPr>
          <p:nvPr/>
        </p:nvSpPr>
        <p:spPr bwMode="auto">
          <a:xfrm rot="3906360">
            <a:off x="7808191" y="187016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 rot="3906360">
            <a:off x="7765328" y="194318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4" name="Oval 341"/>
          <p:cNvSpPr>
            <a:spLocks noChangeArrowheads="1"/>
          </p:cNvSpPr>
          <p:nvPr/>
        </p:nvSpPr>
        <p:spPr bwMode="auto">
          <a:xfrm>
            <a:off x="7739929" y="186063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5" name="Oval 341"/>
          <p:cNvSpPr>
            <a:spLocks noChangeArrowheads="1"/>
          </p:cNvSpPr>
          <p:nvPr/>
        </p:nvSpPr>
        <p:spPr bwMode="auto">
          <a:xfrm>
            <a:off x="8017741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 bwMode="auto">
          <a:xfrm>
            <a:off x="6933479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17" name="AutoShape 29"/>
          <p:cNvCxnSpPr>
            <a:cxnSpLocks noChangeShapeType="1"/>
            <a:stCxn id="16" idx="6"/>
            <a:endCxn id="9" idx="0"/>
          </p:cNvCxnSpPr>
          <p:nvPr/>
        </p:nvCxnSpPr>
        <p:spPr bwMode="auto">
          <a:xfrm>
            <a:off x="7022379" y="2079712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rc 30"/>
          <p:cNvSpPr>
            <a:spLocks/>
          </p:cNvSpPr>
          <p:nvPr/>
        </p:nvSpPr>
        <p:spPr bwMode="auto">
          <a:xfrm>
            <a:off x="6639791" y="276074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9" name="Line 204"/>
          <p:cNvSpPr>
            <a:spLocks noChangeShapeType="1"/>
          </p:cNvSpPr>
          <p:nvPr/>
        </p:nvSpPr>
        <p:spPr bwMode="auto">
          <a:xfrm>
            <a:off x="5668241" y="3319548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0" name="Line 205"/>
          <p:cNvSpPr>
            <a:spLocks noChangeShapeType="1"/>
          </p:cNvSpPr>
          <p:nvPr/>
        </p:nvSpPr>
        <p:spPr bwMode="auto">
          <a:xfrm flipV="1">
            <a:off x="5668241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1" name="Line 206"/>
          <p:cNvSpPr>
            <a:spLocks noChangeShapeType="1"/>
          </p:cNvSpPr>
          <p:nvPr/>
        </p:nvSpPr>
        <p:spPr bwMode="auto">
          <a:xfrm flipV="1">
            <a:off x="5734916" y="3319548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" name="Line 207"/>
          <p:cNvSpPr>
            <a:spLocks noChangeShapeType="1"/>
          </p:cNvSpPr>
          <p:nvPr/>
        </p:nvSpPr>
        <p:spPr bwMode="auto">
          <a:xfrm flipV="1">
            <a:off x="5800004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3" name="Line 208"/>
          <p:cNvSpPr>
            <a:spLocks noChangeShapeType="1"/>
          </p:cNvSpPr>
          <p:nvPr/>
        </p:nvSpPr>
        <p:spPr bwMode="auto">
          <a:xfrm flipV="1">
            <a:off x="5866679" y="3319548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4" name="Line 209"/>
          <p:cNvSpPr>
            <a:spLocks noChangeShapeType="1"/>
          </p:cNvSpPr>
          <p:nvPr/>
        </p:nvSpPr>
        <p:spPr bwMode="auto">
          <a:xfrm flipV="1">
            <a:off x="5931766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5" name="Oval 269"/>
          <p:cNvSpPr>
            <a:spLocks noChangeArrowheads="1"/>
          </p:cNvSpPr>
          <p:nvPr/>
        </p:nvSpPr>
        <p:spPr bwMode="auto">
          <a:xfrm>
            <a:off x="6379441" y="27782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6" name="AutoShape 39"/>
          <p:cNvCxnSpPr>
            <a:cxnSpLocks noChangeShapeType="1"/>
            <a:stCxn id="6" idx="2"/>
            <a:endCxn id="25" idx="0"/>
          </p:cNvCxnSpPr>
          <p:nvPr/>
        </p:nvCxnSpPr>
        <p:spPr bwMode="auto">
          <a:xfrm>
            <a:off x="6423891" y="2124162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Arc 40"/>
          <p:cNvSpPr>
            <a:spLocks/>
          </p:cNvSpPr>
          <p:nvPr/>
        </p:nvSpPr>
        <p:spPr bwMode="auto">
          <a:xfrm>
            <a:off x="7724054" y="2759162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28" name="AutoShape 41"/>
          <p:cNvCxnSpPr>
            <a:cxnSpLocks noChangeShapeType="1"/>
            <a:stCxn id="18" idx="1"/>
            <a:endCxn id="27" idx="0"/>
          </p:cNvCxnSpPr>
          <p:nvPr/>
        </p:nvCxnSpPr>
        <p:spPr bwMode="auto">
          <a:xfrm>
            <a:off x="6768379" y="2824249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269"/>
          <p:cNvSpPr>
            <a:spLocks noChangeArrowheads="1"/>
          </p:cNvSpPr>
          <p:nvPr/>
        </p:nvSpPr>
        <p:spPr bwMode="auto">
          <a:xfrm>
            <a:off x="802885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30" name="AutoShape 43"/>
          <p:cNvCxnSpPr>
            <a:cxnSpLocks noChangeShapeType="1"/>
            <a:stCxn id="27" idx="1"/>
            <a:endCxn id="29" idx="2"/>
          </p:cNvCxnSpPr>
          <p:nvPr/>
        </p:nvCxnSpPr>
        <p:spPr bwMode="auto">
          <a:xfrm flipV="1">
            <a:off x="7852641" y="2821074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44"/>
          <p:cNvCxnSpPr>
            <a:cxnSpLocks noChangeShapeType="1"/>
            <a:stCxn id="29" idx="0"/>
            <a:endCxn id="15" idx="4"/>
          </p:cNvCxnSpPr>
          <p:nvPr/>
        </p:nvCxnSpPr>
        <p:spPr bwMode="auto">
          <a:xfrm flipH="1" flipV="1">
            <a:off x="8062191" y="2125749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269"/>
          <p:cNvSpPr>
            <a:spLocks noChangeArrowheads="1"/>
          </p:cNvSpPr>
          <p:nvPr/>
        </p:nvSpPr>
        <p:spPr bwMode="auto">
          <a:xfrm>
            <a:off x="7201766" y="2033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3" name="Freeform 46"/>
          <p:cNvSpPr>
            <a:spLocks/>
          </p:cNvSpPr>
          <p:nvPr/>
        </p:nvSpPr>
        <p:spPr bwMode="auto">
          <a:xfrm>
            <a:off x="6401666" y="4805449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34" name="Freeform 47"/>
          <p:cNvSpPr>
            <a:spLocks/>
          </p:cNvSpPr>
          <p:nvPr/>
        </p:nvSpPr>
        <p:spPr bwMode="auto">
          <a:xfrm>
            <a:off x="6454054" y="4880062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35" name="Oval 341"/>
          <p:cNvSpPr>
            <a:spLocks noChangeArrowheads="1"/>
          </p:cNvSpPr>
          <p:nvPr/>
        </p:nvSpPr>
        <p:spPr bwMode="auto">
          <a:xfrm rot="16200000">
            <a:off x="6381029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6" name="Oval 341"/>
          <p:cNvSpPr>
            <a:spLocks noChangeArrowheads="1"/>
          </p:cNvSpPr>
          <p:nvPr/>
        </p:nvSpPr>
        <p:spPr bwMode="auto">
          <a:xfrm rot="16200000">
            <a:off x="6662016" y="5229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 bwMode="auto">
          <a:xfrm rot="16200000">
            <a:off x="6657254" y="47990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 bwMode="auto">
          <a:xfrm rot="16200000">
            <a:off x="7465291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 bwMode="auto">
          <a:xfrm rot="16200000">
            <a:off x="7746279" y="5230899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 bwMode="auto">
          <a:xfrm rot="16200000">
            <a:off x="7741516" y="48006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1" name="Freeform 54"/>
          <p:cNvSpPr>
            <a:spLocks/>
          </p:cNvSpPr>
          <p:nvPr/>
        </p:nvSpPr>
        <p:spPr bwMode="auto">
          <a:xfrm rot="3906360">
            <a:off x="7809778" y="4811800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42" name="Freeform 55"/>
          <p:cNvSpPr>
            <a:spLocks/>
          </p:cNvSpPr>
          <p:nvPr/>
        </p:nvSpPr>
        <p:spPr bwMode="auto">
          <a:xfrm rot="3906360">
            <a:off x="7766916" y="488482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43" name="Oval 341"/>
          <p:cNvSpPr>
            <a:spLocks noChangeArrowheads="1"/>
          </p:cNvSpPr>
          <p:nvPr/>
        </p:nvSpPr>
        <p:spPr bwMode="auto">
          <a:xfrm>
            <a:off x="7741516" y="480227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4" name="Oval 341"/>
          <p:cNvSpPr>
            <a:spLocks noChangeArrowheads="1"/>
          </p:cNvSpPr>
          <p:nvPr/>
        </p:nvSpPr>
        <p:spPr bwMode="auto">
          <a:xfrm>
            <a:off x="8019329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 bwMode="auto">
          <a:xfrm>
            <a:off x="6935066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46" name="AutoShape 59"/>
          <p:cNvCxnSpPr>
            <a:cxnSpLocks noChangeShapeType="1"/>
            <a:stCxn id="45" idx="6"/>
            <a:endCxn id="38" idx="0"/>
          </p:cNvCxnSpPr>
          <p:nvPr/>
        </p:nvCxnSpPr>
        <p:spPr bwMode="auto">
          <a:xfrm>
            <a:off x="7023966" y="5021349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Oval 269"/>
          <p:cNvSpPr>
            <a:spLocks noChangeArrowheads="1"/>
          </p:cNvSpPr>
          <p:nvPr/>
        </p:nvSpPr>
        <p:spPr bwMode="auto">
          <a:xfrm>
            <a:off x="8903566" y="37354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8" name="Oval 269"/>
          <p:cNvSpPr>
            <a:spLocks noChangeArrowheads="1"/>
          </p:cNvSpPr>
          <p:nvPr/>
        </p:nvSpPr>
        <p:spPr bwMode="auto">
          <a:xfrm>
            <a:off x="7203354" y="4975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49" name="AutoShape 62"/>
          <p:cNvCxnSpPr>
            <a:cxnSpLocks noChangeShapeType="1"/>
            <a:stCxn id="37" idx="6"/>
            <a:endCxn id="7" idx="2"/>
          </p:cNvCxnSpPr>
          <p:nvPr/>
        </p:nvCxnSpPr>
        <p:spPr bwMode="auto">
          <a:xfrm flipV="1">
            <a:off x="6701704" y="2376574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63"/>
          <p:cNvCxnSpPr>
            <a:cxnSpLocks noChangeShapeType="1"/>
            <a:stCxn id="43" idx="0"/>
            <a:endCxn id="10" idx="2"/>
          </p:cNvCxnSpPr>
          <p:nvPr/>
        </p:nvCxnSpPr>
        <p:spPr bwMode="auto">
          <a:xfrm flipV="1">
            <a:off x="7785966" y="2378162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269"/>
          <p:cNvSpPr>
            <a:spLocks noChangeArrowheads="1"/>
          </p:cNvSpPr>
          <p:nvPr/>
        </p:nvSpPr>
        <p:spPr bwMode="auto">
          <a:xfrm>
            <a:off x="7200179" y="15891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2" name="타원 294"/>
          <p:cNvSpPr>
            <a:spLocks noChangeArrowheads="1"/>
          </p:cNvSpPr>
          <p:nvPr/>
        </p:nvSpPr>
        <p:spPr bwMode="auto">
          <a:xfrm>
            <a:off x="7039841" y="6102437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M</a:t>
            </a:r>
          </a:p>
        </p:txBody>
      </p:sp>
      <p:sp>
        <p:nvSpPr>
          <p:cNvPr id="53" name="직사각형 295"/>
          <p:cNvSpPr>
            <a:spLocks noChangeArrowheads="1"/>
          </p:cNvSpPr>
          <p:nvPr/>
        </p:nvSpPr>
        <p:spPr bwMode="auto">
          <a:xfrm rot="5400000">
            <a:off x="6962848" y="6285793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4" name="직사각형 296"/>
          <p:cNvSpPr>
            <a:spLocks noChangeArrowheads="1"/>
          </p:cNvSpPr>
          <p:nvPr/>
        </p:nvSpPr>
        <p:spPr bwMode="auto">
          <a:xfrm rot="5400000">
            <a:off x="7416873" y="6281030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55" name="AutoShape 72"/>
          <p:cNvCxnSpPr>
            <a:cxnSpLocks noChangeShapeType="1"/>
            <a:stCxn id="36" idx="2"/>
            <a:endCxn id="53" idx="2"/>
          </p:cNvCxnSpPr>
          <p:nvPr/>
        </p:nvCxnSpPr>
        <p:spPr bwMode="auto">
          <a:xfrm rot="16200000" flipH="1">
            <a:off x="6354835" y="5669842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73"/>
          <p:cNvCxnSpPr>
            <a:cxnSpLocks noChangeShapeType="1"/>
            <a:stCxn id="39" idx="2"/>
            <a:endCxn id="54" idx="0"/>
          </p:cNvCxnSpPr>
          <p:nvPr/>
        </p:nvCxnSpPr>
        <p:spPr bwMode="auto">
          <a:xfrm rot="5400000">
            <a:off x="7150173" y="5663493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Oval 341"/>
          <p:cNvSpPr>
            <a:spLocks noChangeArrowheads="1"/>
          </p:cNvSpPr>
          <p:nvPr/>
        </p:nvSpPr>
        <p:spPr bwMode="auto">
          <a:xfrm>
            <a:off x="8905154" y="1968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8" name="Oval 341"/>
          <p:cNvSpPr>
            <a:spLocks noChangeArrowheads="1"/>
          </p:cNvSpPr>
          <p:nvPr/>
        </p:nvSpPr>
        <p:spPr bwMode="auto">
          <a:xfrm>
            <a:off x="8906741" y="23400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 bwMode="auto">
          <a:xfrm>
            <a:off x="8662266" y="22463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0" name="Line 77"/>
          <p:cNvSpPr>
            <a:spLocks noChangeShapeType="1"/>
          </p:cNvSpPr>
          <p:nvPr/>
        </p:nvSpPr>
        <p:spPr bwMode="auto">
          <a:xfrm flipH="1">
            <a:off x="8894041" y="2063837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1" name="AutoShape 78"/>
          <p:cNvCxnSpPr>
            <a:cxnSpLocks noChangeShapeType="1"/>
            <a:stCxn id="58" idx="4"/>
            <a:endCxn id="47" idx="0"/>
          </p:cNvCxnSpPr>
          <p:nvPr/>
        </p:nvCxnSpPr>
        <p:spPr bwMode="auto">
          <a:xfrm flipH="1">
            <a:off x="8948016" y="2428962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Arc 79"/>
          <p:cNvSpPr>
            <a:spLocks/>
          </p:cNvSpPr>
          <p:nvPr/>
        </p:nvSpPr>
        <p:spPr bwMode="auto">
          <a:xfrm>
            <a:off x="7722466" y="371959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3" name="AutoShape 80"/>
          <p:cNvCxnSpPr>
            <a:cxnSpLocks noChangeShapeType="1"/>
            <a:stCxn id="62" idx="1"/>
            <a:endCxn id="47" idx="2"/>
          </p:cNvCxnSpPr>
          <p:nvPr/>
        </p:nvCxnSpPr>
        <p:spPr bwMode="auto">
          <a:xfrm flipV="1">
            <a:off x="7851054" y="3779924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Line 82"/>
          <p:cNvSpPr>
            <a:spLocks noChangeShapeType="1"/>
          </p:cNvSpPr>
          <p:nvPr/>
        </p:nvSpPr>
        <p:spPr bwMode="auto">
          <a:xfrm>
            <a:off x="8982941" y="3781512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5" name="Arc 83"/>
          <p:cNvSpPr>
            <a:spLocks/>
          </p:cNvSpPr>
          <p:nvPr/>
        </p:nvSpPr>
        <p:spPr bwMode="auto">
          <a:xfrm>
            <a:off x="8887691" y="2755987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6" name="AutoShape 84"/>
          <p:cNvCxnSpPr>
            <a:cxnSpLocks noChangeShapeType="1"/>
            <a:stCxn id="29" idx="6"/>
            <a:endCxn id="65" idx="0"/>
          </p:cNvCxnSpPr>
          <p:nvPr/>
        </p:nvCxnSpPr>
        <p:spPr bwMode="auto">
          <a:xfrm>
            <a:off x="8117754" y="2821074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85"/>
          <p:cNvCxnSpPr>
            <a:cxnSpLocks noChangeShapeType="1"/>
            <a:stCxn id="51" idx="6"/>
            <a:endCxn id="69" idx="2"/>
          </p:cNvCxnSpPr>
          <p:nvPr/>
        </p:nvCxnSpPr>
        <p:spPr bwMode="auto">
          <a:xfrm flipV="1">
            <a:off x="7289079" y="1632037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Line 86"/>
          <p:cNvSpPr>
            <a:spLocks noChangeShapeType="1"/>
          </p:cNvSpPr>
          <p:nvPr/>
        </p:nvSpPr>
        <p:spPr bwMode="auto">
          <a:xfrm>
            <a:off x="8971829" y="1633624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9" name="Oval 269"/>
          <p:cNvSpPr>
            <a:spLocks noChangeArrowheads="1"/>
          </p:cNvSpPr>
          <p:nvPr/>
        </p:nvSpPr>
        <p:spPr bwMode="auto">
          <a:xfrm>
            <a:off x="8903566" y="1587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0" name="AutoShape 88"/>
          <p:cNvCxnSpPr>
            <a:cxnSpLocks noChangeShapeType="1"/>
            <a:stCxn id="57" idx="0"/>
            <a:endCxn id="69" idx="4"/>
          </p:cNvCxnSpPr>
          <p:nvPr/>
        </p:nvCxnSpPr>
        <p:spPr bwMode="auto">
          <a:xfrm flipH="1" flipV="1">
            <a:off x="8948016" y="1676487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Line 89"/>
          <p:cNvSpPr>
            <a:spLocks noChangeShapeType="1"/>
          </p:cNvSpPr>
          <p:nvPr/>
        </p:nvSpPr>
        <p:spPr bwMode="auto">
          <a:xfrm>
            <a:off x="9017866" y="281472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72" name="Group 90"/>
          <p:cNvGrpSpPr>
            <a:grpSpLocks/>
          </p:cNvGrpSpPr>
          <p:nvPr/>
        </p:nvGrpSpPr>
        <p:grpSpPr bwMode="auto">
          <a:xfrm>
            <a:off x="9202016" y="1452649"/>
            <a:ext cx="390525" cy="433388"/>
            <a:chOff x="2639" y="2952"/>
            <a:chExt cx="246" cy="273"/>
          </a:xfrm>
        </p:grpSpPr>
        <p:sp>
          <p:nvSpPr>
            <p:cNvPr id="73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4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grpSp>
        <p:nvGrpSpPr>
          <p:cNvPr id="75" name="Group 93"/>
          <p:cNvGrpSpPr>
            <a:grpSpLocks/>
          </p:cNvGrpSpPr>
          <p:nvPr/>
        </p:nvGrpSpPr>
        <p:grpSpPr bwMode="auto">
          <a:xfrm>
            <a:off x="9248054" y="2657562"/>
            <a:ext cx="390525" cy="433387"/>
            <a:chOff x="2639" y="2952"/>
            <a:chExt cx="246" cy="273"/>
          </a:xfrm>
        </p:grpSpPr>
        <p:sp>
          <p:nvSpPr>
            <p:cNvPr id="76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7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sp>
        <p:nvSpPr>
          <p:cNvPr id="78" name="AutoShape 264"/>
          <p:cNvSpPr>
            <a:spLocks noChangeArrowheads="1"/>
          </p:cNvSpPr>
          <p:nvPr/>
        </p:nvSpPr>
        <p:spPr bwMode="auto">
          <a:xfrm rot="10800000">
            <a:off x="5865091" y="511659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9" name="Line 266"/>
          <p:cNvSpPr>
            <a:spLocks noChangeShapeType="1"/>
          </p:cNvSpPr>
          <p:nvPr/>
        </p:nvSpPr>
        <p:spPr bwMode="auto">
          <a:xfrm rot="5400000">
            <a:off x="5934148" y="5228517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0" name="Rectangle 270"/>
          <p:cNvSpPr>
            <a:spLocks noChangeArrowheads="1"/>
          </p:cNvSpPr>
          <p:nvPr/>
        </p:nvSpPr>
        <p:spPr bwMode="auto">
          <a:xfrm>
            <a:off x="5526953" y="4565737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81" name="Line 344"/>
          <p:cNvSpPr>
            <a:spLocks noChangeShapeType="1"/>
          </p:cNvSpPr>
          <p:nvPr/>
        </p:nvSpPr>
        <p:spPr bwMode="auto">
          <a:xfrm>
            <a:off x="5928591" y="4665749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2" name="Line 345"/>
          <p:cNvSpPr>
            <a:spLocks noChangeShapeType="1"/>
          </p:cNvSpPr>
          <p:nvPr/>
        </p:nvSpPr>
        <p:spPr bwMode="auto">
          <a:xfrm flipV="1">
            <a:off x="5882554" y="469749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3" name="Line 346"/>
          <p:cNvSpPr>
            <a:spLocks noChangeShapeType="1"/>
          </p:cNvSpPr>
          <p:nvPr/>
        </p:nvSpPr>
        <p:spPr bwMode="auto">
          <a:xfrm>
            <a:off x="5882554" y="4735599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4" name="Line 347"/>
          <p:cNvSpPr>
            <a:spLocks noChangeShapeType="1"/>
          </p:cNvSpPr>
          <p:nvPr/>
        </p:nvSpPr>
        <p:spPr bwMode="auto">
          <a:xfrm flipV="1">
            <a:off x="5879379" y="47832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5" name="Line 348"/>
          <p:cNvSpPr>
            <a:spLocks noChangeShapeType="1"/>
          </p:cNvSpPr>
          <p:nvPr/>
        </p:nvSpPr>
        <p:spPr bwMode="auto">
          <a:xfrm>
            <a:off x="5885729" y="4822912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" name="Line 349"/>
          <p:cNvSpPr>
            <a:spLocks noChangeShapeType="1"/>
          </p:cNvSpPr>
          <p:nvPr/>
        </p:nvSpPr>
        <p:spPr bwMode="auto">
          <a:xfrm flipV="1">
            <a:off x="5882554" y="487053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7" name="Line 350"/>
          <p:cNvSpPr>
            <a:spLocks noChangeShapeType="1"/>
          </p:cNvSpPr>
          <p:nvPr/>
        </p:nvSpPr>
        <p:spPr bwMode="auto">
          <a:xfrm>
            <a:off x="5882554" y="4908637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8" name="Line 351"/>
          <p:cNvSpPr>
            <a:spLocks noChangeShapeType="1"/>
          </p:cNvSpPr>
          <p:nvPr/>
        </p:nvSpPr>
        <p:spPr bwMode="auto">
          <a:xfrm flipV="1">
            <a:off x="5925416" y="4956262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9" name="AutoShape 107"/>
          <p:cNvSpPr>
            <a:spLocks noChangeArrowheads="1"/>
          </p:cNvSpPr>
          <p:nvPr/>
        </p:nvSpPr>
        <p:spPr bwMode="auto">
          <a:xfrm rot="10800000">
            <a:off x="5839691" y="424982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90" name="AutoShape 108"/>
          <p:cNvCxnSpPr>
            <a:cxnSpLocks noChangeShapeType="1"/>
            <a:stCxn id="81" idx="0"/>
            <a:endCxn id="89" idx="0"/>
          </p:cNvCxnSpPr>
          <p:nvPr/>
        </p:nvCxnSpPr>
        <p:spPr bwMode="auto">
          <a:xfrm flipH="1" flipV="1">
            <a:off x="5920654" y="4440324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109"/>
          <p:cNvCxnSpPr>
            <a:cxnSpLocks noChangeShapeType="1"/>
            <a:stCxn id="88" idx="0"/>
            <a:endCxn id="78" idx="3"/>
          </p:cNvCxnSpPr>
          <p:nvPr/>
        </p:nvCxnSpPr>
        <p:spPr bwMode="auto">
          <a:xfrm>
            <a:off x="5925416" y="4975312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AutoShape 110"/>
          <p:cNvSpPr>
            <a:spLocks noChangeArrowheads="1"/>
          </p:cNvSpPr>
          <p:nvPr/>
        </p:nvSpPr>
        <p:spPr bwMode="auto">
          <a:xfrm rot="10800000">
            <a:off x="5855566" y="578016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93" name="AutoShape 111"/>
          <p:cNvCxnSpPr>
            <a:cxnSpLocks noChangeShapeType="1"/>
            <a:stCxn id="78" idx="0"/>
          </p:cNvCxnSpPr>
          <p:nvPr/>
        </p:nvCxnSpPr>
        <p:spPr bwMode="auto">
          <a:xfrm>
            <a:off x="5931766" y="5278524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Oval 248"/>
          <p:cNvSpPr>
            <a:spLocks noChangeArrowheads="1"/>
          </p:cNvSpPr>
          <p:nvPr/>
        </p:nvSpPr>
        <p:spPr bwMode="auto">
          <a:xfrm>
            <a:off x="5704754" y="2282912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5" name="AutoShape 264"/>
          <p:cNvSpPr>
            <a:spLocks noChangeArrowheads="1"/>
          </p:cNvSpPr>
          <p:nvPr/>
        </p:nvSpPr>
        <p:spPr bwMode="auto">
          <a:xfrm rot="10800000">
            <a:off x="5761904" y="2324187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6" name="Line 266"/>
          <p:cNvSpPr>
            <a:spLocks noChangeShapeType="1"/>
          </p:cNvSpPr>
          <p:nvPr/>
        </p:nvSpPr>
        <p:spPr bwMode="auto">
          <a:xfrm rot="5400000">
            <a:off x="5830960" y="2436106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7" name="Line 344"/>
          <p:cNvSpPr>
            <a:spLocks noChangeShapeType="1"/>
          </p:cNvSpPr>
          <p:nvPr/>
        </p:nvSpPr>
        <p:spPr bwMode="auto">
          <a:xfrm>
            <a:off x="5825404" y="1873337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8" name="Line 345"/>
          <p:cNvSpPr>
            <a:spLocks noChangeShapeType="1"/>
          </p:cNvSpPr>
          <p:nvPr/>
        </p:nvSpPr>
        <p:spPr bwMode="auto">
          <a:xfrm flipV="1">
            <a:off x="5779366" y="190508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9" name="Line 346"/>
          <p:cNvSpPr>
            <a:spLocks noChangeShapeType="1"/>
          </p:cNvSpPr>
          <p:nvPr/>
        </p:nvSpPr>
        <p:spPr bwMode="auto">
          <a:xfrm>
            <a:off x="5779366" y="1943187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0" name="Line 347"/>
          <p:cNvSpPr>
            <a:spLocks noChangeShapeType="1"/>
          </p:cNvSpPr>
          <p:nvPr/>
        </p:nvSpPr>
        <p:spPr bwMode="auto">
          <a:xfrm flipV="1">
            <a:off x="5776191" y="1990812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1" name="Line 348"/>
          <p:cNvSpPr>
            <a:spLocks noChangeShapeType="1"/>
          </p:cNvSpPr>
          <p:nvPr/>
        </p:nvSpPr>
        <p:spPr bwMode="auto">
          <a:xfrm>
            <a:off x="5782541" y="2030499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2" name="Line 349"/>
          <p:cNvSpPr>
            <a:spLocks noChangeShapeType="1"/>
          </p:cNvSpPr>
          <p:nvPr/>
        </p:nvSpPr>
        <p:spPr bwMode="auto">
          <a:xfrm flipV="1">
            <a:off x="5779366" y="20781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3" name="Line 350"/>
          <p:cNvSpPr>
            <a:spLocks noChangeShapeType="1"/>
          </p:cNvSpPr>
          <p:nvPr/>
        </p:nvSpPr>
        <p:spPr bwMode="auto">
          <a:xfrm>
            <a:off x="5779366" y="2116224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4" name="Line 351"/>
          <p:cNvSpPr>
            <a:spLocks noChangeShapeType="1"/>
          </p:cNvSpPr>
          <p:nvPr/>
        </p:nvSpPr>
        <p:spPr bwMode="auto">
          <a:xfrm flipV="1">
            <a:off x="5822229" y="2163849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5" name="AutoShape 123"/>
          <p:cNvSpPr>
            <a:spLocks noChangeArrowheads="1"/>
          </p:cNvSpPr>
          <p:nvPr/>
        </p:nvSpPr>
        <p:spPr bwMode="auto">
          <a:xfrm rot="10800000">
            <a:off x="5741267" y="1047837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106" name="AutoShape 124"/>
          <p:cNvCxnSpPr>
            <a:cxnSpLocks noChangeShapeType="1"/>
            <a:stCxn id="97" idx="0"/>
            <a:endCxn id="105" idx="0"/>
          </p:cNvCxnSpPr>
          <p:nvPr/>
        </p:nvCxnSpPr>
        <p:spPr bwMode="auto">
          <a:xfrm flipH="1" flipV="1">
            <a:off x="5821435" y="1236749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AutoShape 125"/>
          <p:cNvCxnSpPr>
            <a:cxnSpLocks noChangeShapeType="1"/>
            <a:stCxn id="104" idx="0"/>
            <a:endCxn id="95" idx="3"/>
          </p:cNvCxnSpPr>
          <p:nvPr/>
        </p:nvCxnSpPr>
        <p:spPr bwMode="auto">
          <a:xfrm>
            <a:off x="5822229" y="2182899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Oval 269"/>
          <p:cNvSpPr>
            <a:spLocks noChangeArrowheads="1"/>
          </p:cNvSpPr>
          <p:nvPr/>
        </p:nvSpPr>
        <p:spPr bwMode="auto">
          <a:xfrm>
            <a:off x="578730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109" name="AutoShape 127"/>
          <p:cNvCxnSpPr>
            <a:cxnSpLocks noChangeShapeType="1"/>
            <a:stCxn id="18" idx="0"/>
            <a:endCxn id="25" idx="6"/>
          </p:cNvCxnSpPr>
          <p:nvPr/>
        </p:nvCxnSpPr>
        <p:spPr bwMode="auto">
          <a:xfrm flipH="1" flipV="1">
            <a:off x="6468341" y="2822662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28"/>
          <p:cNvCxnSpPr>
            <a:cxnSpLocks noChangeShapeType="1"/>
            <a:stCxn id="25" idx="2"/>
            <a:endCxn id="108" idx="6"/>
          </p:cNvCxnSpPr>
          <p:nvPr/>
        </p:nvCxnSpPr>
        <p:spPr bwMode="auto">
          <a:xfrm flipH="1" flipV="1">
            <a:off x="5876204" y="2821074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29"/>
          <p:cNvCxnSpPr>
            <a:cxnSpLocks noChangeShapeType="1"/>
            <a:stCxn id="95" idx="0"/>
            <a:endCxn id="108" idx="0"/>
          </p:cNvCxnSpPr>
          <p:nvPr/>
        </p:nvCxnSpPr>
        <p:spPr bwMode="auto">
          <a:xfrm>
            <a:off x="5828579" y="2486112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30"/>
          <p:cNvCxnSpPr>
            <a:cxnSpLocks noChangeShapeType="1"/>
            <a:endCxn id="108" idx="4"/>
          </p:cNvCxnSpPr>
          <p:nvPr/>
        </p:nvCxnSpPr>
        <p:spPr bwMode="auto">
          <a:xfrm flipV="1">
            <a:off x="5831754" y="2865524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" name="Rectangle 270"/>
          <p:cNvSpPr>
            <a:spLocks noChangeArrowheads="1"/>
          </p:cNvSpPr>
          <p:nvPr/>
        </p:nvSpPr>
        <p:spPr bwMode="auto">
          <a:xfrm>
            <a:off x="8555904" y="1881274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14" name="Line 132"/>
          <p:cNvSpPr>
            <a:spLocks noChangeShapeType="1"/>
          </p:cNvSpPr>
          <p:nvPr/>
        </p:nvSpPr>
        <p:spPr bwMode="auto">
          <a:xfrm>
            <a:off x="6596929" y="513723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" name="Line 133"/>
          <p:cNvSpPr>
            <a:spLocks noChangeShapeType="1"/>
          </p:cNvSpPr>
          <p:nvPr/>
        </p:nvSpPr>
        <p:spPr bwMode="auto">
          <a:xfrm>
            <a:off x="6614391" y="219877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6" name="Text Box 134"/>
          <p:cNvSpPr txBox="1">
            <a:spLocks noChangeArrowheads="1"/>
          </p:cNvSpPr>
          <p:nvPr/>
        </p:nvSpPr>
        <p:spPr bwMode="auto">
          <a:xfrm>
            <a:off x="7674840" y="1001092"/>
            <a:ext cx="216169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main switch</a:t>
            </a:r>
          </a:p>
        </p:txBody>
      </p:sp>
      <p:sp>
        <p:nvSpPr>
          <p:cNvPr id="117" name="Text Box 136"/>
          <p:cNvSpPr txBox="1">
            <a:spLocks noChangeArrowheads="1"/>
          </p:cNvSpPr>
          <p:nvPr/>
        </p:nvSpPr>
        <p:spPr bwMode="auto">
          <a:xfrm>
            <a:off x="5238029" y="3710076"/>
            <a:ext cx="135889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8" name="Text Box 137"/>
          <p:cNvSpPr txBox="1">
            <a:spLocks noChangeArrowheads="1"/>
          </p:cNvSpPr>
          <p:nvPr/>
        </p:nvSpPr>
        <p:spPr bwMode="auto">
          <a:xfrm>
            <a:off x="4690548" y="649767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Dash board &amp; </a:t>
            </a:r>
            <a:br>
              <a:rPr lang="en-US" altLang="ko-KR" sz="1000" b="0" dirty="0"/>
            </a:br>
            <a:r>
              <a:rPr lang="en-US" altLang="ko-KR" sz="1000" b="0" dirty="0"/>
              <a:t>instrument panel light control</a:t>
            </a:r>
          </a:p>
        </p:txBody>
      </p:sp>
      <p:sp>
        <p:nvSpPr>
          <p:cNvPr id="119" name="Text Box 138"/>
          <p:cNvSpPr txBox="1">
            <a:spLocks noChangeArrowheads="1"/>
          </p:cNvSpPr>
          <p:nvPr/>
        </p:nvSpPr>
        <p:spPr bwMode="auto">
          <a:xfrm>
            <a:off x="7707701" y="4281574"/>
            <a:ext cx="2216944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Front window switch(RH)</a:t>
            </a:r>
          </a:p>
        </p:txBody>
      </p:sp>
      <p:sp>
        <p:nvSpPr>
          <p:cNvPr id="120" name="Text Box 140"/>
          <p:cNvSpPr txBox="1">
            <a:spLocks noChangeArrowheads="1"/>
          </p:cNvSpPr>
          <p:nvPr/>
        </p:nvSpPr>
        <p:spPr bwMode="auto">
          <a:xfrm>
            <a:off x="8024091" y="47975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1" name="Text Box 141"/>
          <p:cNvSpPr txBox="1">
            <a:spLocks noChangeArrowheads="1"/>
          </p:cNvSpPr>
          <p:nvPr/>
        </p:nvSpPr>
        <p:spPr bwMode="auto">
          <a:xfrm>
            <a:off x="6847754" y="4738774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2"/>
          <p:cNvSpPr txBox="1">
            <a:spLocks noChangeArrowheads="1"/>
          </p:cNvSpPr>
          <p:nvPr/>
        </p:nvSpPr>
        <p:spPr bwMode="auto">
          <a:xfrm>
            <a:off x="8975004" y="1916199"/>
            <a:ext cx="67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Lock S/W</a:t>
            </a:r>
          </a:p>
        </p:txBody>
      </p:sp>
      <p:sp>
        <p:nvSpPr>
          <p:cNvPr id="123" name="Text Box 143"/>
          <p:cNvSpPr txBox="1">
            <a:spLocks noChangeArrowheads="1"/>
          </p:cNvSpPr>
          <p:nvPr/>
        </p:nvSpPr>
        <p:spPr bwMode="auto">
          <a:xfrm>
            <a:off x="7150966" y="47498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24" name="Text Box 144"/>
          <p:cNvSpPr txBox="1">
            <a:spLocks noChangeArrowheads="1"/>
          </p:cNvSpPr>
          <p:nvPr/>
        </p:nvSpPr>
        <p:spPr bwMode="auto">
          <a:xfrm>
            <a:off x="5873029" y="478004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5"/>
          <p:cNvSpPr txBox="1">
            <a:spLocks noChangeArrowheads="1"/>
          </p:cNvSpPr>
          <p:nvPr/>
        </p:nvSpPr>
        <p:spPr bwMode="auto">
          <a:xfrm>
            <a:off x="8465416" y="233371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126" name="Text Box 146"/>
          <p:cNvSpPr txBox="1">
            <a:spLocks noChangeArrowheads="1"/>
          </p:cNvSpPr>
          <p:nvPr/>
        </p:nvSpPr>
        <p:spPr bwMode="auto">
          <a:xfrm>
            <a:off x="7555779" y="46085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127" name="Text Box 147"/>
          <p:cNvSpPr txBox="1">
            <a:spLocks noChangeArrowheads="1"/>
          </p:cNvSpPr>
          <p:nvPr/>
        </p:nvSpPr>
        <p:spPr bwMode="auto">
          <a:xfrm>
            <a:off x="6481041" y="461336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8"/>
          <p:cNvSpPr txBox="1">
            <a:spLocks noChangeArrowheads="1"/>
          </p:cNvSpPr>
          <p:nvPr/>
        </p:nvSpPr>
        <p:spPr bwMode="auto">
          <a:xfrm>
            <a:off x="8016154" y="1859049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9" name="Text Box 149"/>
          <p:cNvSpPr txBox="1">
            <a:spLocks noChangeArrowheads="1"/>
          </p:cNvSpPr>
          <p:nvPr/>
        </p:nvSpPr>
        <p:spPr bwMode="auto">
          <a:xfrm>
            <a:off x="6839816" y="18003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50"/>
          <p:cNvSpPr txBox="1">
            <a:spLocks noChangeArrowheads="1"/>
          </p:cNvSpPr>
          <p:nvPr/>
        </p:nvSpPr>
        <p:spPr bwMode="auto">
          <a:xfrm>
            <a:off x="7143029" y="1811424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31" name="Text Box 151"/>
          <p:cNvSpPr txBox="1">
            <a:spLocks noChangeArrowheads="1"/>
          </p:cNvSpPr>
          <p:nvPr/>
        </p:nvSpPr>
        <p:spPr bwMode="auto">
          <a:xfrm>
            <a:off x="5865091" y="18415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2"/>
          <p:cNvSpPr txBox="1">
            <a:spLocks noChangeArrowheads="1"/>
          </p:cNvSpPr>
          <p:nvPr/>
        </p:nvSpPr>
        <p:spPr bwMode="auto">
          <a:xfrm>
            <a:off x="7420841" y="165743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33" name="Text Box 153"/>
          <p:cNvSpPr txBox="1">
            <a:spLocks noChangeArrowheads="1"/>
          </p:cNvSpPr>
          <p:nvPr/>
        </p:nvSpPr>
        <p:spPr bwMode="auto">
          <a:xfrm>
            <a:off x="6346104" y="16621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4"/>
          <p:cNvSpPr txBox="1">
            <a:spLocks noChangeArrowheads="1"/>
          </p:cNvSpPr>
          <p:nvPr/>
        </p:nvSpPr>
        <p:spPr bwMode="auto">
          <a:xfrm>
            <a:off x="5526954" y="6465974"/>
            <a:ext cx="353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5" name="그룹 134"/>
          <p:cNvGrpSpPr/>
          <p:nvPr/>
        </p:nvGrpSpPr>
        <p:grpSpPr>
          <a:xfrm rot="2252874">
            <a:off x="6590579" y="2001647"/>
            <a:ext cx="234950" cy="669924"/>
            <a:chOff x="5033963" y="1660252"/>
            <a:chExt cx="234950" cy="669924"/>
          </a:xfrm>
        </p:grpSpPr>
        <p:sp>
          <p:nvSpPr>
            <p:cNvPr id="136" name="직사각형 135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37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8" name="그룹 137"/>
          <p:cNvGrpSpPr/>
          <p:nvPr/>
        </p:nvGrpSpPr>
        <p:grpSpPr>
          <a:xfrm rot="2287289">
            <a:off x="7676428" y="2001647"/>
            <a:ext cx="234950" cy="669924"/>
            <a:chOff x="5033963" y="1660252"/>
            <a:chExt cx="234950" cy="669924"/>
          </a:xfrm>
        </p:grpSpPr>
        <p:sp>
          <p:nvSpPr>
            <p:cNvPr id="139" name="직사각형 138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0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" name="그룹 140"/>
          <p:cNvGrpSpPr/>
          <p:nvPr/>
        </p:nvGrpSpPr>
        <p:grpSpPr>
          <a:xfrm>
            <a:off x="6590579" y="4945150"/>
            <a:ext cx="234950" cy="669924"/>
            <a:chOff x="5033963" y="1660252"/>
            <a:chExt cx="234950" cy="669924"/>
          </a:xfrm>
        </p:grpSpPr>
        <p:sp>
          <p:nvSpPr>
            <p:cNvPr id="142" name="직사각형 141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3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4" name="그룹 143"/>
          <p:cNvGrpSpPr/>
          <p:nvPr/>
        </p:nvGrpSpPr>
        <p:grpSpPr>
          <a:xfrm>
            <a:off x="7676428" y="4945150"/>
            <a:ext cx="234950" cy="669924"/>
            <a:chOff x="5033963" y="1660252"/>
            <a:chExt cx="234950" cy="669924"/>
          </a:xfrm>
        </p:grpSpPr>
        <p:sp>
          <p:nvSpPr>
            <p:cNvPr id="145" name="직사각형 144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6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7" name="Line 263">
            <a:extLst>
              <a:ext uri="{FF2B5EF4-FFF2-40B4-BE49-F238E27FC236}">
                <a16:creationId xmlns:a16="http://schemas.microsoft.com/office/drawing/2014/main" id="{DD34244D-A94D-427A-AD57-38F4739B4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8022" y="493800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48" name="Rectangle 265">
            <a:extLst>
              <a:ext uri="{FF2B5EF4-FFF2-40B4-BE49-F238E27FC236}">
                <a16:creationId xmlns:a16="http://schemas.microsoft.com/office/drawing/2014/main" id="{7A383541-EE00-4189-B3D2-EA518B34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605" y="302508"/>
            <a:ext cx="717823" cy="98504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49" name="Shape 202">
            <a:extLst>
              <a:ext uri="{FF2B5EF4-FFF2-40B4-BE49-F238E27FC236}">
                <a16:creationId xmlns:a16="http://schemas.microsoft.com/office/drawing/2014/main" id="{F5CD464D-6E4D-4CD8-A138-1F94396A547E}"/>
              </a:ext>
            </a:extLst>
          </p:cNvPr>
          <p:cNvCxnSpPr>
            <a:cxnSpLocks noChangeShapeType="1"/>
            <a:stCxn id="193" idx="3"/>
            <a:endCxn id="204" idx="0"/>
          </p:cNvCxnSpPr>
          <p:nvPr/>
        </p:nvCxnSpPr>
        <p:spPr bwMode="auto">
          <a:xfrm>
            <a:off x="3623038" y="969575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0" name="Group 202">
            <a:extLst>
              <a:ext uri="{FF2B5EF4-FFF2-40B4-BE49-F238E27FC236}">
                <a16:creationId xmlns:a16="http://schemas.microsoft.com/office/drawing/2014/main" id="{F76FE0AC-907C-4229-ABB1-AD81ABD19B7F}"/>
              </a:ext>
            </a:extLst>
          </p:cNvPr>
          <p:cNvGrpSpPr>
            <a:grpSpLocks/>
          </p:cNvGrpSpPr>
          <p:nvPr/>
        </p:nvGrpSpPr>
        <p:grpSpPr bwMode="auto">
          <a:xfrm>
            <a:off x="3756758" y="4100973"/>
            <a:ext cx="330200" cy="69850"/>
            <a:chOff x="1317" y="2959"/>
            <a:chExt cx="208" cy="44"/>
          </a:xfrm>
        </p:grpSpPr>
        <p:sp>
          <p:nvSpPr>
            <p:cNvPr id="151" name="Line 204">
              <a:extLst>
                <a:ext uri="{FF2B5EF4-FFF2-40B4-BE49-F238E27FC236}">
                  <a16:creationId xmlns:a16="http://schemas.microsoft.com/office/drawing/2014/main" id="{444AD0CD-D909-4104-ABA8-A7FDB7637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Line 205">
              <a:extLst>
                <a:ext uri="{FF2B5EF4-FFF2-40B4-BE49-F238E27FC236}">
                  <a16:creationId xmlns:a16="http://schemas.microsoft.com/office/drawing/2014/main" id="{EDA912DB-A9E4-4A12-A5B4-9255E480E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Line 206">
              <a:extLst>
                <a:ext uri="{FF2B5EF4-FFF2-40B4-BE49-F238E27FC236}">
                  <a16:creationId xmlns:a16="http://schemas.microsoft.com/office/drawing/2014/main" id="{3161436B-6162-4903-87A8-A2F9705F93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Line 207">
              <a:extLst>
                <a:ext uri="{FF2B5EF4-FFF2-40B4-BE49-F238E27FC236}">
                  <a16:creationId xmlns:a16="http://schemas.microsoft.com/office/drawing/2014/main" id="{B93BAF64-0E74-4614-970D-2C81B4AC3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Line 208">
              <a:extLst>
                <a:ext uri="{FF2B5EF4-FFF2-40B4-BE49-F238E27FC236}">
                  <a16:creationId xmlns:a16="http://schemas.microsoft.com/office/drawing/2014/main" id="{47C50F8C-5D8E-4E01-8EB6-ACEC98177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Line 209">
              <a:extLst>
                <a:ext uri="{FF2B5EF4-FFF2-40B4-BE49-F238E27FC236}">
                  <a16:creationId xmlns:a16="http://schemas.microsoft.com/office/drawing/2014/main" id="{8452AC6E-0175-405A-813E-A607C36A9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7" name="Rectangle 342">
            <a:extLst>
              <a:ext uri="{FF2B5EF4-FFF2-40B4-BE49-F238E27FC236}">
                <a16:creationId xmlns:a16="http://schemas.microsoft.com/office/drawing/2014/main" id="{76421C10-1CA1-428C-B795-B9BC535B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469" y="2977815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58" name="Line 343">
            <a:extLst>
              <a:ext uri="{FF2B5EF4-FFF2-40B4-BE49-F238E27FC236}">
                <a16:creationId xmlns:a16="http://schemas.microsoft.com/office/drawing/2014/main" id="{31273BA2-0EF6-4378-A3BE-D8A8553C0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8683" y="3584240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159" name="Group 226">
            <a:extLst>
              <a:ext uri="{FF2B5EF4-FFF2-40B4-BE49-F238E27FC236}">
                <a16:creationId xmlns:a16="http://schemas.microsoft.com/office/drawing/2014/main" id="{2E2CF8F7-219E-449C-8E49-37F6BED3FAE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108788" y="3453671"/>
            <a:ext cx="57939" cy="165100"/>
            <a:chOff x="3700" y="3339"/>
            <a:chExt cx="67" cy="195"/>
          </a:xfrm>
        </p:grpSpPr>
        <p:sp>
          <p:nvSpPr>
            <p:cNvPr id="160" name="Line 344">
              <a:extLst>
                <a:ext uri="{FF2B5EF4-FFF2-40B4-BE49-F238E27FC236}">
                  <a16:creationId xmlns:a16="http://schemas.microsoft.com/office/drawing/2014/main" id="{F5E8F1ED-9939-4112-B858-65C90EE9A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Line 345">
              <a:extLst>
                <a:ext uri="{FF2B5EF4-FFF2-40B4-BE49-F238E27FC236}">
                  <a16:creationId xmlns:a16="http://schemas.microsoft.com/office/drawing/2014/main" id="{7C0D73FA-7679-48D6-BC99-CEE941AE2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Line 346">
              <a:extLst>
                <a:ext uri="{FF2B5EF4-FFF2-40B4-BE49-F238E27FC236}">
                  <a16:creationId xmlns:a16="http://schemas.microsoft.com/office/drawing/2014/main" id="{E9E99824-F3F7-4FE9-83CC-EBB1A03B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3" name="Line 347">
              <a:extLst>
                <a:ext uri="{FF2B5EF4-FFF2-40B4-BE49-F238E27FC236}">
                  <a16:creationId xmlns:a16="http://schemas.microsoft.com/office/drawing/2014/main" id="{EDE1370B-4FAF-4F63-9E00-1BD58E283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Line 348">
              <a:extLst>
                <a:ext uri="{FF2B5EF4-FFF2-40B4-BE49-F238E27FC236}">
                  <a16:creationId xmlns:a16="http://schemas.microsoft.com/office/drawing/2014/main" id="{D7B74B44-5952-46FC-82E5-36CF3CEC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Line 349">
              <a:extLst>
                <a:ext uri="{FF2B5EF4-FFF2-40B4-BE49-F238E27FC236}">
                  <a16:creationId xmlns:a16="http://schemas.microsoft.com/office/drawing/2014/main" id="{FB4684E1-68CE-411E-9BE2-2AE88A8BA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Line 350">
              <a:extLst>
                <a:ext uri="{FF2B5EF4-FFF2-40B4-BE49-F238E27FC236}">
                  <a16:creationId xmlns:a16="http://schemas.microsoft.com/office/drawing/2014/main" id="{F3923430-C44B-430B-BAD3-730F77F7B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Line 351">
              <a:extLst>
                <a:ext uri="{FF2B5EF4-FFF2-40B4-BE49-F238E27FC236}">
                  <a16:creationId xmlns:a16="http://schemas.microsoft.com/office/drawing/2014/main" id="{DB1E5DEB-1E28-4998-B612-9AC899E06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68" name="AutoShape 171">
            <a:extLst>
              <a:ext uri="{FF2B5EF4-FFF2-40B4-BE49-F238E27FC236}">
                <a16:creationId xmlns:a16="http://schemas.microsoft.com/office/drawing/2014/main" id="{5F724FD1-5F45-48DA-AB36-43C2E270F76F}"/>
              </a:ext>
            </a:extLst>
          </p:cNvPr>
          <p:cNvCxnSpPr>
            <a:cxnSpLocks noChangeShapeType="1"/>
            <a:stCxn id="195" idx="6"/>
            <a:endCxn id="160" idx="0"/>
          </p:cNvCxnSpPr>
          <p:nvPr/>
        </p:nvCxnSpPr>
        <p:spPr bwMode="auto">
          <a:xfrm flipV="1">
            <a:off x="3961545" y="3538383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9" name="Group 236">
            <a:extLst>
              <a:ext uri="{FF2B5EF4-FFF2-40B4-BE49-F238E27FC236}">
                <a16:creationId xmlns:a16="http://schemas.microsoft.com/office/drawing/2014/main" id="{7C6EAB3A-01DD-4179-8213-3419BF4D260A}"/>
              </a:ext>
            </a:extLst>
          </p:cNvPr>
          <p:cNvGrpSpPr>
            <a:grpSpLocks/>
          </p:cNvGrpSpPr>
          <p:nvPr/>
        </p:nvGrpSpPr>
        <p:grpSpPr bwMode="auto">
          <a:xfrm>
            <a:off x="3809145" y="3819187"/>
            <a:ext cx="207963" cy="68263"/>
            <a:chOff x="4027" y="3415"/>
            <a:chExt cx="131" cy="43"/>
          </a:xfrm>
        </p:grpSpPr>
        <p:sp>
          <p:nvSpPr>
            <p:cNvPr id="170" name="Line 172">
              <a:extLst>
                <a:ext uri="{FF2B5EF4-FFF2-40B4-BE49-F238E27FC236}">
                  <a16:creationId xmlns:a16="http://schemas.microsoft.com/office/drawing/2014/main" id="{88E3D0C1-6887-4982-9229-FF16BFF26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Line 173">
              <a:extLst>
                <a:ext uri="{FF2B5EF4-FFF2-40B4-BE49-F238E27FC236}">
                  <a16:creationId xmlns:a16="http://schemas.microsoft.com/office/drawing/2014/main" id="{EC58E010-D8DB-4010-8117-500EABC0A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72" name="AutoShape 240">
            <a:extLst>
              <a:ext uri="{FF2B5EF4-FFF2-40B4-BE49-F238E27FC236}">
                <a16:creationId xmlns:a16="http://schemas.microsoft.com/office/drawing/2014/main" id="{AAD0248C-3D33-4022-BB28-A86D10C699CF}"/>
              </a:ext>
            </a:extLst>
          </p:cNvPr>
          <p:cNvCxnSpPr>
            <a:cxnSpLocks noChangeShapeType="1"/>
            <a:stCxn id="167" idx="0"/>
            <a:endCxn id="181" idx="0"/>
          </p:cNvCxnSpPr>
          <p:nvPr/>
        </p:nvCxnSpPr>
        <p:spPr bwMode="auto">
          <a:xfrm flipV="1">
            <a:off x="4220308" y="3539790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" name="TextBox 209">
            <a:extLst>
              <a:ext uri="{FF2B5EF4-FFF2-40B4-BE49-F238E27FC236}">
                <a16:creationId xmlns:a16="http://schemas.microsoft.com/office/drawing/2014/main" id="{4392C6CA-2EDE-4A5E-878F-A7C83015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045" y="4255752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400" dirty="0"/>
              <a:t>ETACS</a:t>
            </a:r>
          </a:p>
        </p:txBody>
      </p: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6B827F14-222C-4CF0-9DC1-67E001768B1F}"/>
              </a:ext>
            </a:extLst>
          </p:cNvPr>
          <p:cNvGrpSpPr/>
          <p:nvPr/>
        </p:nvGrpSpPr>
        <p:grpSpPr>
          <a:xfrm>
            <a:off x="2147826" y="2326092"/>
            <a:ext cx="261938" cy="261938"/>
            <a:chOff x="323057" y="2397443"/>
            <a:chExt cx="261938" cy="261938"/>
          </a:xfrm>
        </p:grpSpPr>
        <p:sp>
          <p:nvSpPr>
            <p:cNvPr id="175" name="Oval 303">
              <a:extLst>
                <a:ext uri="{FF2B5EF4-FFF2-40B4-BE49-F238E27FC236}">
                  <a16:creationId xmlns:a16="http://schemas.microsoft.com/office/drawing/2014/main" id="{FD50F6CA-83A0-4CA4-AE7B-2326CA853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000" b="0"/>
            </a:p>
          </p:txBody>
        </p:sp>
        <p:sp>
          <p:nvSpPr>
            <p:cNvPr id="176" name="Line 304">
              <a:extLst>
                <a:ext uri="{FF2B5EF4-FFF2-40B4-BE49-F238E27FC236}">
                  <a16:creationId xmlns:a16="http://schemas.microsoft.com/office/drawing/2014/main" id="{8D9B2DD2-5222-4DC8-9A9B-1A93E6313A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77" name="Line 305">
              <a:extLst>
                <a:ext uri="{FF2B5EF4-FFF2-40B4-BE49-F238E27FC236}">
                  <a16:creationId xmlns:a16="http://schemas.microsoft.com/office/drawing/2014/main" id="{AA41801A-581B-431E-B245-9C6BEA4947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8" name="Line 195">
            <a:extLst>
              <a:ext uri="{FF2B5EF4-FFF2-40B4-BE49-F238E27FC236}">
                <a16:creationId xmlns:a16="http://schemas.microsoft.com/office/drawing/2014/main" id="{3A41BA07-1786-4693-9337-64A6F39198B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8908" y="3539790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79" name="Line 196">
            <a:extLst>
              <a:ext uri="{FF2B5EF4-FFF2-40B4-BE49-F238E27FC236}">
                <a16:creationId xmlns:a16="http://schemas.microsoft.com/office/drawing/2014/main" id="{7282F0FC-E34F-4022-81FB-40D8EE53EB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448908" y="3288965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0" name="Line 197">
            <a:extLst>
              <a:ext uri="{FF2B5EF4-FFF2-40B4-BE49-F238E27FC236}">
                <a16:creationId xmlns:a16="http://schemas.microsoft.com/office/drawing/2014/main" id="{4727788F-27E6-4398-B850-661299AC18A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4145" y="339374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1" name="Line 198">
            <a:extLst>
              <a:ext uri="{FF2B5EF4-FFF2-40B4-BE49-F238E27FC236}">
                <a16:creationId xmlns:a16="http://schemas.microsoft.com/office/drawing/2014/main" id="{1EB4AB38-792D-4421-8A9C-94DD06F716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33021" y="3427077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2" name="Oval 201">
            <a:extLst>
              <a:ext uri="{FF2B5EF4-FFF2-40B4-BE49-F238E27FC236}">
                <a16:creationId xmlns:a16="http://schemas.microsoft.com/office/drawing/2014/main" id="{0D588DA3-BB5F-4AE5-9EBB-AACBE072A2B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06033" y="3269915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183" name="Group 202">
            <a:extLst>
              <a:ext uri="{FF2B5EF4-FFF2-40B4-BE49-F238E27FC236}">
                <a16:creationId xmlns:a16="http://schemas.microsoft.com/office/drawing/2014/main" id="{AC504637-B834-4F1D-8F25-E857A13FCF1A}"/>
              </a:ext>
            </a:extLst>
          </p:cNvPr>
          <p:cNvGrpSpPr>
            <a:grpSpLocks/>
          </p:cNvGrpSpPr>
          <p:nvPr/>
        </p:nvGrpSpPr>
        <p:grpSpPr bwMode="auto">
          <a:xfrm>
            <a:off x="4510820" y="3800140"/>
            <a:ext cx="330200" cy="266700"/>
            <a:chOff x="1317" y="2835"/>
            <a:chExt cx="208" cy="168"/>
          </a:xfrm>
        </p:grpSpPr>
        <p:sp>
          <p:nvSpPr>
            <p:cNvPr id="184" name="Freeform 203">
              <a:extLst>
                <a:ext uri="{FF2B5EF4-FFF2-40B4-BE49-F238E27FC236}">
                  <a16:creationId xmlns:a16="http://schemas.microsoft.com/office/drawing/2014/main" id="{9C145EBE-FF63-4324-9F60-19AA8C34B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Line 204">
              <a:extLst>
                <a:ext uri="{FF2B5EF4-FFF2-40B4-BE49-F238E27FC236}">
                  <a16:creationId xmlns:a16="http://schemas.microsoft.com/office/drawing/2014/main" id="{73F49427-283E-42C8-8FD7-4FC40FD4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6" name="Line 205">
              <a:extLst>
                <a:ext uri="{FF2B5EF4-FFF2-40B4-BE49-F238E27FC236}">
                  <a16:creationId xmlns:a16="http://schemas.microsoft.com/office/drawing/2014/main" id="{64D306DF-DB11-482D-990A-23F4B9ABE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7" name="Line 206">
              <a:extLst>
                <a:ext uri="{FF2B5EF4-FFF2-40B4-BE49-F238E27FC236}">
                  <a16:creationId xmlns:a16="http://schemas.microsoft.com/office/drawing/2014/main" id="{0923FC38-931E-4C0E-BF35-4C52DD980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Line 207">
              <a:extLst>
                <a:ext uri="{FF2B5EF4-FFF2-40B4-BE49-F238E27FC236}">
                  <a16:creationId xmlns:a16="http://schemas.microsoft.com/office/drawing/2014/main" id="{E93BAC19-CC6A-43AE-BF0A-770E8C0CF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Line 208">
              <a:extLst>
                <a:ext uri="{FF2B5EF4-FFF2-40B4-BE49-F238E27FC236}">
                  <a16:creationId xmlns:a16="http://schemas.microsoft.com/office/drawing/2014/main" id="{9863974A-C68D-4D19-9B0F-6C746ED6F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Line 209">
              <a:extLst>
                <a:ext uri="{FF2B5EF4-FFF2-40B4-BE49-F238E27FC236}">
                  <a16:creationId xmlns:a16="http://schemas.microsoft.com/office/drawing/2014/main" id="{24597C45-FD72-4719-B616-67A049365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1" name="Line 261">
            <a:extLst>
              <a:ext uri="{FF2B5EF4-FFF2-40B4-BE49-F238E27FC236}">
                <a16:creationId xmlns:a16="http://schemas.microsoft.com/office/drawing/2014/main" id="{11EC4014-A4A3-4B06-9E2E-80B4AB06BC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5443" y="3057189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ko-KR" altLang="en-US"/>
          </a:p>
        </p:txBody>
      </p: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8711FEB0-B0CC-4806-9494-42C85C9E460A}"/>
              </a:ext>
            </a:extLst>
          </p:cNvPr>
          <p:cNvGrpSpPr/>
          <p:nvPr/>
        </p:nvGrpSpPr>
        <p:grpSpPr>
          <a:xfrm>
            <a:off x="3350782" y="735022"/>
            <a:ext cx="272256" cy="469106"/>
            <a:chOff x="1378745" y="1008856"/>
            <a:chExt cx="387869" cy="545307"/>
          </a:xfrm>
        </p:grpSpPr>
        <p:sp>
          <p:nvSpPr>
            <p:cNvPr id="193" name="Rectangle 262">
              <a:extLst>
                <a:ext uri="{FF2B5EF4-FFF2-40B4-BE49-F238E27FC236}">
                  <a16:creationId xmlns:a16="http://schemas.microsoft.com/office/drawing/2014/main" id="{55DAE462-674D-432E-9F64-AE35D715B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/>
            </a:p>
          </p:txBody>
        </p:sp>
        <p:sp>
          <p:nvSpPr>
            <p:cNvPr id="194" name="Line 263">
              <a:extLst>
                <a:ext uri="{FF2B5EF4-FFF2-40B4-BE49-F238E27FC236}">
                  <a16:creationId xmlns:a16="http://schemas.microsoft.com/office/drawing/2014/main" id="{F0FF7B05-CB42-4B47-A58B-35B502C1A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ko-KR" altLang="en-US"/>
            </a:p>
          </p:txBody>
        </p:sp>
      </p:grpSp>
      <p:sp>
        <p:nvSpPr>
          <p:cNvPr id="195" name="Oval 341">
            <a:extLst>
              <a:ext uri="{FF2B5EF4-FFF2-40B4-BE49-F238E27FC236}">
                <a16:creationId xmlns:a16="http://schemas.microsoft.com/office/drawing/2014/main" id="{5B8404B8-A35D-4129-BA67-811B894B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45" y="349851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196" name="Group 277">
            <a:extLst>
              <a:ext uri="{FF2B5EF4-FFF2-40B4-BE49-F238E27FC236}">
                <a16:creationId xmlns:a16="http://schemas.microsoft.com/office/drawing/2014/main" id="{675BB30D-0E85-4E59-A5CB-2B518DA6559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9402" y="1768562"/>
            <a:ext cx="468312" cy="103187"/>
            <a:chOff x="240" y="280"/>
            <a:chExt cx="295" cy="65"/>
          </a:xfrm>
        </p:grpSpPr>
        <p:sp>
          <p:nvSpPr>
            <p:cNvPr id="197" name="Oval 165">
              <a:extLst>
                <a:ext uri="{FF2B5EF4-FFF2-40B4-BE49-F238E27FC236}">
                  <a16:creationId xmlns:a16="http://schemas.microsoft.com/office/drawing/2014/main" id="{4D852364-5F12-41E2-8C1B-3A4F20AE1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198" name="Freeform 166">
              <a:extLst>
                <a:ext uri="{FF2B5EF4-FFF2-40B4-BE49-F238E27FC236}">
                  <a16:creationId xmlns:a16="http://schemas.microsoft.com/office/drawing/2014/main" id="{C1B42D70-A1D5-46E5-8F2C-1D13754D823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Oval 167">
              <a:extLst>
                <a:ext uri="{FF2B5EF4-FFF2-40B4-BE49-F238E27FC236}">
                  <a16:creationId xmlns:a16="http://schemas.microsoft.com/office/drawing/2014/main" id="{824C0E6E-567C-44BB-9060-98CDB4D81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sp>
        <p:nvSpPr>
          <p:cNvPr id="200" name="Text Box 325">
            <a:extLst>
              <a:ext uri="{FF2B5EF4-FFF2-40B4-BE49-F238E27FC236}">
                <a16:creationId xmlns:a16="http://schemas.microsoft.com/office/drawing/2014/main" id="{6A09D46F-1978-47F9-A3E5-FA40B078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785" y="1315657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relay</a:t>
            </a:r>
          </a:p>
        </p:txBody>
      </p:sp>
      <p:sp>
        <p:nvSpPr>
          <p:cNvPr id="201" name="Text Box 325">
            <a:extLst>
              <a:ext uri="{FF2B5EF4-FFF2-40B4-BE49-F238E27FC236}">
                <a16:creationId xmlns:a16="http://schemas.microsoft.com/office/drawing/2014/main" id="{9FAA3A88-D5C8-4DE8-9BCF-F86DD4E0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601" y="3604500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>
            <a:extLst>
              <a:ext uri="{FF2B5EF4-FFF2-40B4-BE49-F238E27FC236}">
                <a16:creationId xmlns:a16="http://schemas.microsoft.com/office/drawing/2014/main" id="{F95614C1-8DEB-4A82-9830-EBCD181968C0}"/>
              </a:ext>
            </a:extLst>
          </p:cNvPr>
          <p:cNvCxnSpPr>
            <a:cxnSpLocks noChangeShapeType="1"/>
            <a:stCxn id="175" idx="4"/>
            <a:endCxn id="199" idx="6"/>
          </p:cNvCxnSpPr>
          <p:nvPr/>
        </p:nvCxnSpPr>
        <p:spPr bwMode="auto">
          <a:xfrm flipV="1">
            <a:off x="2278795" y="2054312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AutoShape 285">
            <a:extLst>
              <a:ext uri="{FF2B5EF4-FFF2-40B4-BE49-F238E27FC236}">
                <a16:creationId xmlns:a16="http://schemas.microsoft.com/office/drawing/2014/main" id="{33A3CBF6-73E8-478F-ABC3-05D25F31E0AE}"/>
              </a:ext>
            </a:extLst>
          </p:cNvPr>
          <p:cNvCxnSpPr>
            <a:cxnSpLocks noChangeShapeType="1"/>
            <a:stCxn id="197" idx="2"/>
            <a:endCxn id="225" idx="6"/>
          </p:cNvCxnSpPr>
          <p:nvPr/>
        </p:nvCxnSpPr>
        <p:spPr bwMode="auto">
          <a:xfrm rot="5400000" flipH="1" flipV="1">
            <a:off x="2226778" y="579077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Rectangle 305">
            <a:extLst>
              <a:ext uri="{FF2B5EF4-FFF2-40B4-BE49-F238E27FC236}">
                <a16:creationId xmlns:a16="http://schemas.microsoft.com/office/drawing/2014/main" id="{3CE8F18D-0A15-4EA5-8963-8D474563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26" y="291907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A</a:t>
            </a:r>
          </a:p>
        </p:txBody>
      </p:sp>
      <p:sp>
        <p:nvSpPr>
          <p:cNvPr id="205" name="Rectangle 306">
            <a:extLst>
              <a:ext uri="{FF2B5EF4-FFF2-40B4-BE49-F238E27FC236}">
                <a16:creationId xmlns:a16="http://schemas.microsoft.com/office/drawing/2014/main" id="{2DA94C7D-552E-41B2-8B83-D921743E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383" y="347152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B</a:t>
            </a:r>
          </a:p>
        </p:txBody>
      </p:sp>
      <p:cxnSp>
        <p:nvCxnSpPr>
          <p:cNvPr id="206" name="AutoShape 81">
            <a:extLst>
              <a:ext uri="{FF2B5EF4-FFF2-40B4-BE49-F238E27FC236}">
                <a16:creationId xmlns:a16="http://schemas.microsoft.com/office/drawing/2014/main" id="{DF016CDD-24DB-4BB4-A84A-9DE5A22615A2}"/>
              </a:ext>
            </a:extLst>
          </p:cNvPr>
          <p:cNvCxnSpPr>
            <a:cxnSpLocks noChangeShapeType="1"/>
            <a:stCxn id="209" idx="2"/>
            <a:endCxn id="32" idx="0"/>
          </p:cNvCxnSpPr>
          <p:nvPr/>
        </p:nvCxnSpPr>
        <p:spPr bwMode="auto">
          <a:xfrm>
            <a:off x="6685830" y="518329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" name="AutoShape 187">
            <a:extLst>
              <a:ext uri="{FF2B5EF4-FFF2-40B4-BE49-F238E27FC236}">
                <a16:creationId xmlns:a16="http://schemas.microsoft.com/office/drawing/2014/main" id="{5BDB9CA5-0F96-4F13-B8A5-C1BB8CD008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891155" y="4134989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8" name="Group 277">
            <a:extLst>
              <a:ext uri="{FF2B5EF4-FFF2-40B4-BE49-F238E27FC236}">
                <a16:creationId xmlns:a16="http://schemas.microsoft.com/office/drawing/2014/main" id="{9151F157-A2D8-449C-82DA-FFFA8D6F7D6C}"/>
              </a:ext>
            </a:extLst>
          </p:cNvPr>
          <p:cNvGrpSpPr>
            <a:grpSpLocks/>
          </p:cNvGrpSpPr>
          <p:nvPr/>
        </p:nvGrpSpPr>
        <p:grpSpPr bwMode="auto">
          <a:xfrm>
            <a:off x="6217518" y="470704"/>
            <a:ext cx="468312" cy="103187"/>
            <a:chOff x="240" y="280"/>
            <a:chExt cx="295" cy="65"/>
          </a:xfrm>
        </p:grpSpPr>
        <p:sp>
          <p:nvSpPr>
            <p:cNvPr id="209" name="Oval 165">
              <a:extLst>
                <a:ext uri="{FF2B5EF4-FFF2-40B4-BE49-F238E27FC236}">
                  <a16:creationId xmlns:a16="http://schemas.microsoft.com/office/drawing/2014/main" id="{5F7D4516-D9AD-41B7-9114-46EEFC1B5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10" name="Freeform 166">
              <a:extLst>
                <a:ext uri="{FF2B5EF4-FFF2-40B4-BE49-F238E27FC236}">
                  <a16:creationId xmlns:a16="http://schemas.microsoft.com/office/drawing/2014/main" id="{F9FF32C0-5F3E-45E2-8D69-8A25FCAFA5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11" name="Oval 167">
              <a:extLst>
                <a:ext uri="{FF2B5EF4-FFF2-40B4-BE49-F238E27FC236}">
                  <a16:creationId xmlns:a16="http://schemas.microsoft.com/office/drawing/2014/main" id="{73900998-C411-4AAC-A9FF-D7AF5205D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12" name="AutoShape 85">
            <a:extLst>
              <a:ext uri="{FF2B5EF4-FFF2-40B4-BE49-F238E27FC236}">
                <a16:creationId xmlns:a16="http://schemas.microsoft.com/office/drawing/2014/main" id="{B62BC585-3EB2-4929-A449-1D1EC5A784FB}"/>
              </a:ext>
            </a:extLst>
          </p:cNvPr>
          <p:cNvCxnSpPr>
            <a:cxnSpLocks noChangeShapeType="1"/>
            <a:stCxn id="224" idx="2"/>
            <a:endCxn id="211" idx="6"/>
          </p:cNvCxnSpPr>
          <p:nvPr/>
        </p:nvCxnSpPr>
        <p:spPr bwMode="auto">
          <a:xfrm>
            <a:off x="3702014" y="518329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3" name="직선 연결선 212">
            <a:extLst>
              <a:ext uri="{FF2B5EF4-FFF2-40B4-BE49-F238E27FC236}">
                <a16:creationId xmlns:a16="http://schemas.microsoft.com/office/drawing/2014/main" id="{B01BC0AD-93BD-43B5-BC07-F1B2FACC9714}"/>
              </a:ext>
            </a:extLst>
          </p:cNvPr>
          <p:cNvCxnSpPr>
            <a:cxnSpLocks/>
          </p:cNvCxnSpPr>
          <p:nvPr/>
        </p:nvCxnSpPr>
        <p:spPr bwMode="auto">
          <a:xfrm>
            <a:off x="3920272" y="3886658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4" name="Group 277">
            <a:extLst>
              <a:ext uri="{FF2B5EF4-FFF2-40B4-BE49-F238E27FC236}">
                <a16:creationId xmlns:a16="http://schemas.microsoft.com/office/drawing/2014/main" id="{45A2B88D-D8D4-4B8B-9640-5A60F923DA0F}"/>
              </a:ext>
            </a:extLst>
          </p:cNvPr>
          <p:cNvGrpSpPr>
            <a:grpSpLocks/>
          </p:cNvGrpSpPr>
          <p:nvPr/>
        </p:nvGrpSpPr>
        <p:grpSpPr bwMode="auto">
          <a:xfrm>
            <a:off x="2661904" y="3492581"/>
            <a:ext cx="468312" cy="103187"/>
            <a:chOff x="240" y="280"/>
            <a:chExt cx="295" cy="65"/>
          </a:xfrm>
        </p:grpSpPr>
        <p:sp>
          <p:nvSpPr>
            <p:cNvPr id="215" name="Oval 165">
              <a:extLst>
                <a:ext uri="{FF2B5EF4-FFF2-40B4-BE49-F238E27FC236}">
                  <a16:creationId xmlns:a16="http://schemas.microsoft.com/office/drawing/2014/main" id="{B76887D5-4859-48B5-8731-34B8EB2B8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16" name="Oval 167">
              <a:extLst>
                <a:ext uri="{FF2B5EF4-FFF2-40B4-BE49-F238E27FC236}">
                  <a16:creationId xmlns:a16="http://schemas.microsoft.com/office/drawing/2014/main" id="{BE36A27E-4042-4A6C-BD37-FD77EC018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17" name="직선 연결선 216">
            <a:extLst>
              <a:ext uri="{FF2B5EF4-FFF2-40B4-BE49-F238E27FC236}">
                <a16:creationId xmlns:a16="http://schemas.microsoft.com/office/drawing/2014/main" id="{D9372AA2-866E-4BC0-AAF7-D85A27F20466}"/>
              </a:ext>
            </a:extLst>
          </p:cNvPr>
          <p:cNvCxnSpPr>
            <a:stCxn id="215" idx="2"/>
            <a:endCxn id="205" idx="1"/>
          </p:cNvCxnSpPr>
          <p:nvPr/>
        </p:nvCxnSpPr>
        <p:spPr bwMode="auto">
          <a:xfrm>
            <a:off x="3130216" y="3540206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직선 연결선 217">
            <a:extLst>
              <a:ext uri="{FF2B5EF4-FFF2-40B4-BE49-F238E27FC236}">
                <a16:creationId xmlns:a16="http://schemas.microsoft.com/office/drawing/2014/main" id="{11A0B1B4-F8AA-4B2E-80BF-1E789B4337BB}"/>
              </a:ext>
            </a:extLst>
          </p:cNvPr>
          <p:cNvCxnSpPr>
            <a:cxnSpLocks/>
            <a:stCxn id="205" idx="3"/>
            <a:endCxn id="195" idx="2"/>
          </p:cNvCxnSpPr>
          <p:nvPr/>
        </p:nvCxnSpPr>
        <p:spPr bwMode="auto">
          <a:xfrm>
            <a:off x="3688495" y="3540584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hape 202">
            <a:extLst>
              <a:ext uri="{FF2B5EF4-FFF2-40B4-BE49-F238E27FC236}">
                <a16:creationId xmlns:a16="http://schemas.microsoft.com/office/drawing/2014/main" id="{B9B48EB0-B768-45E6-A485-F67DD509D0C2}"/>
              </a:ext>
            </a:extLst>
          </p:cNvPr>
          <p:cNvCxnSpPr>
            <a:cxnSpLocks noChangeShapeType="1"/>
            <a:stCxn id="230" idx="6"/>
            <a:endCxn id="216" idx="6"/>
          </p:cNvCxnSpPr>
          <p:nvPr/>
        </p:nvCxnSpPr>
        <p:spPr bwMode="auto">
          <a:xfrm rot="16200000" flipH="1">
            <a:off x="2351626" y="3237865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" name="직선 연결선 219">
            <a:extLst>
              <a:ext uri="{FF2B5EF4-FFF2-40B4-BE49-F238E27FC236}">
                <a16:creationId xmlns:a16="http://schemas.microsoft.com/office/drawing/2014/main" id="{B5981BF4-1207-45E8-BA39-2BF2F87F8945}"/>
              </a:ext>
            </a:extLst>
          </p:cNvPr>
          <p:cNvCxnSpPr>
            <a:stCxn id="216" idx="4"/>
          </p:cNvCxnSpPr>
          <p:nvPr/>
        </p:nvCxnSpPr>
        <p:spPr bwMode="auto">
          <a:xfrm flipV="1">
            <a:off x="2709529" y="3471149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Oval 269">
            <a:extLst>
              <a:ext uri="{FF2B5EF4-FFF2-40B4-BE49-F238E27FC236}">
                <a16:creationId xmlns:a16="http://schemas.microsoft.com/office/drawing/2014/main" id="{123730BF-A917-4567-9E72-244D6E60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376" y="9251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222" name="직선 연결선 221">
            <a:extLst>
              <a:ext uri="{FF2B5EF4-FFF2-40B4-BE49-F238E27FC236}">
                <a16:creationId xmlns:a16="http://schemas.microsoft.com/office/drawing/2014/main" id="{538E33F6-5E11-4FCC-BD04-F05A01DBAE29}"/>
              </a:ext>
            </a:extLst>
          </p:cNvPr>
          <p:cNvCxnSpPr>
            <a:cxnSpLocks/>
            <a:stCxn id="221" idx="6"/>
            <a:endCxn id="193" idx="1"/>
          </p:cNvCxnSpPr>
          <p:nvPr/>
        </p:nvCxnSpPr>
        <p:spPr bwMode="auto">
          <a:xfrm>
            <a:off x="2319276" y="969575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3" name="Group 277">
            <a:extLst>
              <a:ext uri="{FF2B5EF4-FFF2-40B4-BE49-F238E27FC236}">
                <a16:creationId xmlns:a16="http://schemas.microsoft.com/office/drawing/2014/main" id="{4CCACC7A-1153-4006-94FA-6224240832F4}"/>
              </a:ext>
            </a:extLst>
          </p:cNvPr>
          <p:cNvGrpSpPr>
            <a:grpSpLocks/>
          </p:cNvGrpSpPr>
          <p:nvPr/>
        </p:nvGrpSpPr>
        <p:grpSpPr bwMode="auto">
          <a:xfrm>
            <a:off x="3233702" y="470704"/>
            <a:ext cx="468312" cy="103187"/>
            <a:chOff x="240" y="280"/>
            <a:chExt cx="295" cy="65"/>
          </a:xfrm>
        </p:grpSpPr>
        <p:sp>
          <p:nvSpPr>
            <p:cNvPr id="224" name="Oval 165">
              <a:extLst>
                <a:ext uri="{FF2B5EF4-FFF2-40B4-BE49-F238E27FC236}">
                  <a16:creationId xmlns:a16="http://schemas.microsoft.com/office/drawing/2014/main" id="{2F392A6A-22DD-49CD-8376-C103D60A5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25" name="Oval 167">
              <a:extLst>
                <a:ext uri="{FF2B5EF4-FFF2-40B4-BE49-F238E27FC236}">
                  <a16:creationId xmlns:a16="http://schemas.microsoft.com/office/drawing/2014/main" id="{7769FEA5-6F41-4386-A44F-3A24A601EE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26" name="직선 연결선 225">
            <a:extLst>
              <a:ext uri="{FF2B5EF4-FFF2-40B4-BE49-F238E27FC236}">
                <a16:creationId xmlns:a16="http://schemas.microsoft.com/office/drawing/2014/main" id="{4F699D9C-122E-4A20-9C7C-144D0D1FAE56}"/>
              </a:ext>
            </a:extLst>
          </p:cNvPr>
          <p:cNvCxnSpPr>
            <a:cxnSpLocks/>
            <a:stCxn id="225" idx="4"/>
          </p:cNvCxnSpPr>
          <p:nvPr/>
        </p:nvCxnSpPr>
        <p:spPr bwMode="auto">
          <a:xfrm flipV="1">
            <a:off x="3281327" y="443639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77">
            <a:extLst>
              <a:ext uri="{FF2B5EF4-FFF2-40B4-BE49-F238E27FC236}">
                <a16:creationId xmlns:a16="http://schemas.microsoft.com/office/drawing/2014/main" id="{5DC9DDA6-7EEA-40E7-8B7D-E4A2D1CAA3C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4365" y="3021251"/>
            <a:ext cx="468312" cy="103187"/>
            <a:chOff x="240" y="280"/>
            <a:chExt cx="295" cy="65"/>
          </a:xfrm>
        </p:grpSpPr>
        <p:sp>
          <p:nvSpPr>
            <p:cNvPr id="228" name="Oval 165">
              <a:extLst>
                <a:ext uri="{FF2B5EF4-FFF2-40B4-BE49-F238E27FC236}">
                  <a16:creationId xmlns:a16="http://schemas.microsoft.com/office/drawing/2014/main" id="{7A63E2E9-4098-4900-BEB4-A9BFF175C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29" name="Freeform 166">
              <a:extLst>
                <a:ext uri="{FF2B5EF4-FFF2-40B4-BE49-F238E27FC236}">
                  <a16:creationId xmlns:a16="http://schemas.microsoft.com/office/drawing/2014/main" id="{C4E9F065-E8F2-448E-9C13-61C57B23A1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30" name="Oval 167">
              <a:extLst>
                <a:ext uri="{FF2B5EF4-FFF2-40B4-BE49-F238E27FC236}">
                  <a16:creationId xmlns:a16="http://schemas.microsoft.com/office/drawing/2014/main" id="{B4596E7A-EC24-479E-9ABD-E78E1910E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31" name="직선 연결선 230">
            <a:extLst>
              <a:ext uri="{FF2B5EF4-FFF2-40B4-BE49-F238E27FC236}">
                <a16:creationId xmlns:a16="http://schemas.microsoft.com/office/drawing/2014/main" id="{A42E80EE-4016-4DE4-9466-BB1D8CA3286D}"/>
              </a:ext>
            </a:extLst>
          </p:cNvPr>
          <p:cNvCxnSpPr>
            <a:cxnSpLocks/>
            <a:stCxn id="175" idx="0"/>
            <a:endCxn id="228" idx="2"/>
          </p:cNvCxnSpPr>
          <p:nvPr/>
        </p:nvCxnSpPr>
        <p:spPr bwMode="auto">
          <a:xfrm flipH="1">
            <a:off x="2274552" y="2588030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타원 231"/>
          <p:cNvSpPr/>
          <p:nvPr/>
        </p:nvSpPr>
        <p:spPr>
          <a:xfrm>
            <a:off x="6527626" y="3365561"/>
            <a:ext cx="366165" cy="3436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4" name="직선 화살표 연결선 233"/>
          <p:cNvCxnSpPr/>
          <p:nvPr/>
        </p:nvCxnSpPr>
        <p:spPr>
          <a:xfrm flipV="1">
            <a:off x="2268934" y="1895950"/>
            <a:ext cx="15270" cy="444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/>
          <p:nvPr/>
        </p:nvCxnSpPr>
        <p:spPr>
          <a:xfrm>
            <a:off x="7237891" y="523702"/>
            <a:ext cx="1344" cy="3459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직선 화살표 연결선 236"/>
          <p:cNvCxnSpPr/>
          <p:nvPr/>
        </p:nvCxnSpPr>
        <p:spPr>
          <a:xfrm flipV="1">
            <a:off x="2310938" y="519917"/>
            <a:ext cx="333768" cy="378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/>
          <p:nvPr/>
        </p:nvCxnSpPr>
        <p:spPr>
          <a:xfrm flipV="1">
            <a:off x="4576701" y="526265"/>
            <a:ext cx="492495" cy="35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화살표 연결선 238"/>
          <p:cNvCxnSpPr/>
          <p:nvPr/>
        </p:nvCxnSpPr>
        <p:spPr>
          <a:xfrm flipH="1">
            <a:off x="6700116" y="2892878"/>
            <a:ext cx="6351" cy="3811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직선 화살표 연결선 244"/>
          <p:cNvCxnSpPr/>
          <p:nvPr/>
        </p:nvCxnSpPr>
        <p:spPr>
          <a:xfrm>
            <a:off x="7241189" y="1629127"/>
            <a:ext cx="5027" cy="3680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직선 화살표 연결선 246"/>
          <p:cNvCxnSpPr/>
          <p:nvPr/>
        </p:nvCxnSpPr>
        <p:spPr>
          <a:xfrm flipH="1" flipV="1">
            <a:off x="6942521" y="2073042"/>
            <a:ext cx="256070" cy="98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/>
          <p:nvPr/>
        </p:nvCxnSpPr>
        <p:spPr>
          <a:xfrm flipH="1">
            <a:off x="6684656" y="2067012"/>
            <a:ext cx="229290" cy="28250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직선 화살표 연결선 248"/>
          <p:cNvCxnSpPr/>
          <p:nvPr/>
        </p:nvCxnSpPr>
        <p:spPr>
          <a:xfrm flipH="1">
            <a:off x="6710708" y="2344696"/>
            <a:ext cx="7834" cy="3857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5302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70"/>
          <p:cNvSpPr>
            <a:spLocks noChangeArrowheads="1"/>
          </p:cNvSpPr>
          <p:nvPr/>
        </p:nvSpPr>
        <p:spPr bwMode="auto">
          <a:xfrm>
            <a:off x="5467819" y="1297074"/>
            <a:ext cx="4180285" cy="1800226"/>
          </a:xfrm>
          <a:prstGeom prst="rect">
            <a:avLst/>
          </a:prstGeom>
          <a:noFill/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" name="Oval 248"/>
          <p:cNvSpPr>
            <a:spLocks noChangeArrowheads="1"/>
          </p:cNvSpPr>
          <p:nvPr/>
        </p:nvSpPr>
        <p:spPr bwMode="auto">
          <a:xfrm>
            <a:off x="5807941" y="5075324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" name="Freeform 16"/>
          <p:cNvSpPr>
            <a:spLocks/>
          </p:cNvSpPr>
          <p:nvPr/>
        </p:nvSpPr>
        <p:spPr bwMode="auto">
          <a:xfrm>
            <a:off x="6400079" y="186381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" name="Freeform 17"/>
          <p:cNvSpPr>
            <a:spLocks/>
          </p:cNvSpPr>
          <p:nvPr/>
        </p:nvSpPr>
        <p:spPr bwMode="auto">
          <a:xfrm>
            <a:off x="6452466" y="1938424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" name="Oval 341"/>
          <p:cNvSpPr>
            <a:spLocks noChangeArrowheads="1"/>
          </p:cNvSpPr>
          <p:nvPr/>
        </p:nvSpPr>
        <p:spPr bwMode="auto">
          <a:xfrm rot="16200000">
            <a:off x="6379441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" name="Oval 341"/>
          <p:cNvSpPr>
            <a:spLocks noChangeArrowheads="1"/>
          </p:cNvSpPr>
          <p:nvPr/>
        </p:nvSpPr>
        <p:spPr bwMode="auto">
          <a:xfrm rot="16200000">
            <a:off x="6660429" y="2287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8" name="Oval 341"/>
          <p:cNvSpPr>
            <a:spLocks noChangeArrowheads="1"/>
          </p:cNvSpPr>
          <p:nvPr/>
        </p:nvSpPr>
        <p:spPr bwMode="auto">
          <a:xfrm rot="16200000">
            <a:off x="6655666" y="18574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" name="Oval 341"/>
          <p:cNvSpPr>
            <a:spLocks noChangeArrowheads="1"/>
          </p:cNvSpPr>
          <p:nvPr/>
        </p:nvSpPr>
        <p:spPr bwMode="auto">
          <a:xfrm rot="16200000">
            <a:off x="7463704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0" name="Oval 341"/>
          <p:cNvSpPr>
            <a:spLocks noChangeArrowheads="1"/>
          </p:cNvSpPr>
          <p:nvPr/>
        </p:nvSpPr>
        <p:spPr bwMode="auto">
          <a:xfrm rot="16200000">
            <a:off x="7744691" y="228926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1" name="Oval 341"/>
          <p:cNvSpPr>
            <a:spLocks noChangeArrowheads="1"/>
          </p:cNvSpPr>
          <p:nvPr/>
        </p:nvSpPr>
        <p:spPr bwMode="auto">
          <a:xfrm rot="16200000">
            <a:off x="7739929" y="18590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2" name="Freeform 24"/>
          <p:cNvSpPr>
            <a:spLocks/>
          </p:cNvSpPr>
          <p:nvPr/>
        </p:nvSpPr>
        <p:spPr bwMode="auto">
          <a:xfrm rot="3906360">
            <a:off x="7808191" y="1870162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3" name="Freeform 25"/>
          <p:cNvSpPr>
            <a:spLocks/>
          </p:cNvSpPr>
          <p:nvPr/>
        </p:nvSpPr>
        <p:spPr bwMode="auto">
          <a:xfrm rot="3906360">
            <a:off x="7765328" y="1943187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4" name="Oval 341"/>
          <p:cNvSpPr>
            <a:spLocks noChangeArrowheads="1"/>
          </p:cNvSpPr>
          <p:nvPr/>
        </p:nvSpPr>
        <p:spPr bwMode="auto">
          <a:xfrm>
            <a:off x="7739929" y="186063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5" name="Oval 341"/>
          <p:cNvSpPr>
            <a:spLocks noChangeArrowheads="1"/>
          </p:cNvSpPr>
          <p:nvPr/>
        </p:nvSpPr>
        <p:spPr bwMode="auto">
          <a:xfrm>
            <a:off x="8017741" y="203684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6" name="Oval 341"/>
          <p:cNvSpPr>
            <a:spLocks noChangeArrowheads="1"/>
          </p:cNvSpPr>
          <p:nvPr/>
        </p:nvSpPr>
        <p:spPr bwMode="auto">
          <a:xfrm>
            <a:off x="6933479" y="20352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17" name="AutoShape 29"/>
          <p:cNvCxnSpPr>
            <a:cxnSpLocks noChangeShapeType="1"/>
            <a:stCxn id="16" idx="6"/>
            <a:endCxn id="9" idx="0"/>
          </p:cNvCxnSpPr>
          <p:nvPr/>
        </p:nvCxnSpPr>
        <p:spPr bwMode="auto">
          <a:xfrm>
            <a:off x="7022379" y="2079712"/>
            <a:ext cx="4413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rc 30"/>
          <p:cNvSpPr>
            <a:spLocks/>
          </p:cNvSpPr>
          <p:nvPr/>
        </p:nvSpPr>
        <p:spPr bwMode="auto">
          <a:xfrm>
            <a:off x="6639791" y="276074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9" name="Line 204"/>
          <p:cNvSpPr>
            <a:spLocks noChangeShapeType="1"/>
          </p:cNvSpPr>
          <p:nvPr/>
        </p:nvSpPr>
        <p:spPr bwMode="auto">
          <a:xfrm>
            <a:off x="5668241" y="3319548"/>
            <a:ext cx="33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0" name="Line 205"/>
          <p:cNvSpPr>
            <a:spLocks noChangeShapeType="1"/>
          </p:cNvSpPr>
          <p:nvPr/>
        </p:nvSpPr>
        <p:spPr bwMode="auto">
          <a:xfrm flipV="1">
            <a:off x="5668241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1" name="Line 206"/>
          <p:cNvSpPr>
            <a:spLocks noChangeShapeType="1"/>
          </p:cNvSpPr>
          <p:nvPr/>
        </p:nvSpPr>
        <p:spPr bwMode="auto">
          <a:xfrm flipV="1">
            <a:off x="5734916" y="3319548"/>
            <a:ext cx="65088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2" name="Line 207"/>
          <p:cNvSpPr>
            <a:spLocks noChangeShapeType="1"/>
          </p:cNvSpPr>
          <p:nvPr/>
        </p:nvSpPr>
        <p:spPr bwMode="auto">
          <a:xfrm flipV="1">
            <a:off x="5800004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3" name="Line 208"/>
          <p:cNvSpPr>
            <a:spLocks noChangeShapeType="1"/>
          </p:cNvSpPr>
          <p:nvPr/>
        </p:nvSpPr>
        <p:spPr bwMode="auto">
          <a:xfrm flipV="1">
            <a:off x="5866679" y="3319548"/>
            <a:ext cx="65087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4" name="Line 209"/>
          <p:cNvSpPr>
            <a:spLocks noChangeShapeType="1"/>
          </p:cNvSpPr>
          <p:nvPr/>
        </p:nvSpPr>
        <p:spPr bwMode="auto">
          <a:xfrm flipV="1">
            <a:off x="5931766" y="3319548"/>
            <a:ext cx="66675" cy="6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25" name="Oval 269"/>
          <p:cNvSpPr>
            <a:spLocks noChangeArrowheads="1"/>
          </p:cNvSpPr>
          <p:nvPr/>
        </p:nvSpPr>
        <p:spPr bwMode="auto">
          <a:xfrm>
            <a:off x="6379441" y="27782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26" name="AutoShape 39"/>
          <p:cNvCxnSpPr>
            <a:cxnSpLocks noChangeShapeType="1"/>
            <a:stCxn id="6" idx="2"/>
            <a:endCxn id="25" idx="0"/>
          </p:cNvCxnSpPr>
          <p:nvPr/>
        </p:nvCxnSpPr>
        <p:spPr bwMode="auto">
          <a:xfrm>
            <a:off x="6423891" y="2124162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Arc 40"/>
          <p:cNvSpPr>
            <a:spLocks/>
          </p:cNvSpPr>
          <p:nvPr/>
        </p:nvSpPr>
        <p:spPr bwMode="auto">
          <a:xfrm>
            <a:off x="7724054" y="2759162"/>
            <a:ext cx="128587" cy="65087"/>
          </a:xfrm>
          <a:custGeom>
            <a:avLst/>
            <a:gdLst>
              <a:gd name="T0" fmla="*/ 2107 w 43200"/>
              <a:gd name="T1" fmla="*/ 14944643 h 21943"/>
              <a:gd name="T2" fmla="*/ 30044424 w 43200"/>
              <a:gd name="T3" fmla="*/ 14711095 h 21943"/>
              <a:gd name="T4" fmla="*/ 15022283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28" name="AutoShape 41"/>
          <p:cNvCxnSpPr>
            <a:cxnSpLocks noChangeShapeType="1"/>
            <a:stCxn id="18" idx="1"/>
            <a:endCxn id="27" idx="0"/>
          </p:cNvCxnSpPr>
          <p:nvPr/>
        </p:nvCxnSpPr>
        <p:spPr bwMode="auto">
          <a:xfrm>
            <a:off x="6768379" y="2824249"/>
            <a:ext cx="95567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Oval 269"/>
          <p:cNvSpPr>
            <a:spLocks noChangeArrowheads="1"/>
          </p:cNvSpPr>
          <p:nvPr/>
        </p:nvSpPr>
        <p:spPr bwMode="auto">
          <a:xfrm>
            <a:off x="802885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30" name="AutoShape 43"/>
          <p:cNvCxnSpPr>
            <a:cxnSpLocks noChangeShapeType="1"/>
            <a:stCxn id="27" idx="1"/>
            <a:endCxn id="29" idx="2"/>
          </p:cNvCxnSpPr>
          <p:nvPr/>
        </p:nvCxnSpPr>
        <p:spPr bwMode="auto">
          <a:xfrm flipV="1">
            <a:off x="7852641" y="2821074"/>
            <a:ext cx="176213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AutoShape 44"/>
          <p:cNvCxnSpPr>
            <a:cxnSpLocks noChangeShapeType="1"/>
            <a:stCxn id="29" idx="0"/>
            <a:endCxn id="15" idx="4"/>
          </p:cNvCxnSpPr>
          <p:nvPr/>
        </p:nvCxnSpPr>
        <p:spPr bwMode="auto">
          <a:xfrm flipH="1" flipV="1">
            <a:off x="8062191" y="2125749"/>
            <a:ext cx="11113" cy="650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Oval 269"/>
          <p:cNvSpPr>
            <a:spLocks noChangeArrowheads="1"/>
          </p:cNvSpPr>
          <p:nvPr/>
        </p:nvSpPr>
        <p:spPr bwMode="auto">
          <a:xfrm>
            <a:off x="7201766" y="20336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3" name="Freeform 46"/>
          <p:cNvSpPr>
            <a:spLocks/>
          </p:cNvSpPr>
          <p:nvPr/>
        </p:nvSpPr>
        <p:spPr bwMode="auto">
          <a:xfrm>
            <a:off x="6401666" y="4805449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34" name="Freeform 47"/>
          <p:cNvSpPr>
            <a:spLocks/>
          </p:cNvSpPr>
          <p:nvPr/>
        </p:nvSpPr>
        <p:spPr bwMode="auto">
          <a:xfrm>
            <a:off x="6454054" y="4880062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35" name="Oval 341"/>
          <p:cNvSpPr>
            <a:spLocks noChangeArrowheads="1"/>
          </p:cNvSpPr>
          <p:nvPr/>
        </p:nvSpPr>
        <p:spPr bwMode="auto">
          <a:xfrm rot="16200000">
            <a:off x="6381029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6" name="Oval 341"/>
          <p:cNvSpPr>
            <a:spLocks noChangeArrowheads="1"/>
          </p:cNvSpPr>
          <p:nvPr/>
        </p:nvSpPr>
        <p:spPr bwMode="auto">
          <a:xfrm rot="16200000">
            <a:off x="6662016" y="5229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7" name="Oval 341"/>
          <p:cNvSpPr>
            <a:spLocks noChangeArrowheads="1"/>
          </p:cNvSpPr>
          <p:nvPr/>
        </p:nvSpPr>
        <p:spPr bwMode="auto">
          <a:xfrm rot="16200000">
            <a:off x="6657254" y="47990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8" name="Oval 341"/>
          <p:cNvSpPr>
            <a:spLocks noChangeArrowheads="1"/>
          </p:cNvSpPr>
          <p:nvPr/>
        </p:nvSpPr>
        <p:spPr bwMode="auto">
          <a:xfrm rot="16200000">
            <a:off x="7465291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39" name="Oval 341"/>
          <p:cNvSpPr>
            <a:spLocks noChangeArrowheads="1"/>
          </p:cNvSpPr>
          <p:nvPr/>
        </p:nvSpPr>
        <p:spPr bwMode="auto">
          <a:xfrm rot="16200000">
            <a:off x="7746279" y="5230899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0" name="Oval 341"/>
          <p:cNvSpPr>
            <a:spLocks noChangeArrowheads="1"/>
          </p:cNvSpPr>
          <p:nvPr/>
        </p:nvSpPr>
        <p:spPr bwMode="auto">
          <a:xfrm rot="16200000">
            <a:off x="7741516" y="48006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1" name="Freeform 54"/>
          <p:cNvSpPr>
            <a:spLocks/>
          </p:cNvSpPr>
          <p:nvPr/>
        </p:nvSpPr>
        <p:spPr bwMode="auto">
          <a:xfrm rot="3906360">
            <a:off x="7809778" y="4811800"/>
            <a:ext cx="2825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42" name="Freeform 55"/>
          <p:cNvSpPr>
            <a:spLocks/>
          </p:cNvSpPr>
          <p:nvPr/>
        </p:nvSpPr>
        <p:spPr bwMode="auto">
          <a:xfrm rot="3906360">
            <a:off x="7766916" y="4884825"/>
            <a:ext cx="269875" cy="177800"/>
          </a:xfrm>
          <a:custGeom>
            <a:avLst/>
            <a:gdLst>
              <a:gd name="T0" fmla="*/ 0 w 178"/>
              <a:gd name="T1" fmla="*/ 2147483647 h 112"/>
              <a:gd name="T2" fmla="*/ 2147483647 w 178"/>
              <a:gd name="T3" fmla="*/ 0 h 112"/>
              <a:gd name="T4" fmla="*/ 0 60000 65536"/>
              <a:gd name="T5" fmla="*/ 0 60000 65536"/>
              <a:gd name="T6" fmla="*/ 0 w 178"/>
              <a:gd name="T7" fmla="*/ 0 h 112"/>
              <a:gd name="T8" fmla="*/ 178 w 178"/>
              <a:gd name="T9" fmla="*/ 112 h 11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78" h="112">
                <a:moveTo>
                  <a:pt x="0" y="112"/>
                </a:moveTo>
                <a:cubicBezTo>
                  <a:pt x="41" y="65"/>
                  <a:pt x="83" y="18"/>
                  <a:pt x="178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43" name="Oval 341"/>
          <p:cNvSpPr>
            <a:spLocks noChangeArrowheads="1"/>
          </p:cNvSpPr>
          <p:nvPr/>
        </p:nvSpPr>
        <p:spPr bwMode="auto">
          <a:xfrm>
            <a:off x="7741516" y="4802274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4" name="Oval 341"/>
          <p:cNvSpPr>
            <a:spLocks noChangeArrowheads="1"/>
          </p:cNvSpPr>
          <p:nvPr/>
        </p:nvSpPr>
        <p:spPr bwMode="auto">
          <a:xfrm>
            <a:off x="8019329" y="4978487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5" name="Oval 341"/>
          <p:cNvSpPr>
            <a:spLocks noChangeArrowheads="1"/>
          </p:cNvSpPr>
          <p:nvPr/>
        </p:nvSpPr>
        <p:spPr bwMode="auto">
          <a:xfrm>
            <a:off x="6935066" y="49768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46" name="AutoShape 59"/>
          <p:cNvCxnSpPr>
            <a:cxnSpLocks noChangeShapeType="1"/>
            <a:stCxn id="45" idx="6"/>
            <a:endCxn id="38" idx="0"/>
          </p:cNvCxnSpPr>
          <p:nvPr/>
        </p:nvCxnSpPr>
        <p:spPr bwMode="auto">
          <a:xfrm>
            <a:off x="7023966" y="5021349"/>
            <a:ext cx="441325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7" name="Oval 269"/>
          <p:cNvSpPr>
            <a:spLocks noChangeArrowheads="1"/>
          </p:cNvSpPr>
          <p:nvPr/>
        </p:nvSpPr>
        <p:spPr bwMode="auto">
          <a:xfrm>
            <a:off x="8903566" y="37354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48" name="Oval 269"/>
          <p:cNvSpPr>
            <a:spLocks noChangeArrowheads="1"/>
          </p:cNvSpPr>
          <p:nvPr/>
        </p:nvSpPr>
        <p:spPr bwMode="auto">
          <a:xfrm>
            <a:off x="7203354" y="4975312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49" name="AutoShape 62"/>
          <p:cNvCxnSpPr>
            <a:cxnSpLocks noChangeShapeType="1"/>
            <a:stCxn id="37" idx="6"/>
            <a:endCxn id="7" idx="2"/>
          </p:cNvCxnSpPr>
          <p:nvPr/>
        </p:nvCxnSpPr>
        <p:spPr bwMode="auto">
          <a:xfrm flipV="1">
            <a:off x="6701704" y="2376574"/>
            <a:ext cx="3175" cy="2422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63"/>
          <p:cNvCxnSpPr>
            <a:cxnSpLocks noChangeShapeType="1"/>
            <a:stCxn id="43" idx="0"/>
            <a:endCxn id="10" idx="2"/>
          </p:cNvCxnSpPr>
          <p:nvPr/>
        </p:nvCxnSpPr>
        <p:spPr bwMode="auto">
          <a:xfrm flipV="1">
            <a:off x="7785966" y="2378162"/>
            <a:ext cx="3175" cy="24241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" name="Oval 269"/>
          <p:cNvSpPr>
            <a:spLocks noChangeArrowheads="1"/>
          </p:cNvSpPr>
          <p:nvPr/>
        </p:nvSpPr>
        <p:spPr bwMode="auto">
          <a:xfrm>
            <a:off x="7200179" y="158917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2" name="타원 294"/>
          <p:cNvSpPr>
            <a:spLocks noChangeArrowheads="1"/>
          </p:cNvSpPr>
          <p:nvPr/>
        </p:nvSpPr>
        <p:spPr bwMode="auto">
          <a:xfrm>
            <a:off x="7039841" y="6102437"/>
            <a:ext cx="406400" cy="4064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 b="0"/>
              <a:t>M</a:t>
            </a:r>
          </a:p>
        </p:txBody>
      </p:sp>
      <p:sp>
        <p:nvSpPr>
          <p:cNvPr id="53" name="직사각형 295"/>
          <p:cNvSpPr>
            <a:spLocks noChangeArrowheads="1"/>
          </p:cNvSpPr>
          <p:nvPr/>
        </p:nvSpPr>
        <p:spPr bwMode="auto">
          <a:xfrm rot="5400000">
            <a:off x="6962848" y="6285793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4" name="직사각형 296"/>
          <p:cNvSpPr>
            <a:spLocks noChangeArrowheads="1"/>
          </p:cNvSpPr>
          <p:nvPr/>
        </p:nvSpPr>
        <p:spPr bwMode="auto">
          <a:xfrm rot="5400000">
            <a:off x="7416873" y="6281030"/>
            <a:ext cx="107950" cy="46037"/>
          </a:xfrm>
          <a:prstGeom prst="rect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55" name="AutoShape 72"/>
          <p:cNvCxnSpPr>
            <a:cxnSpLocks noChangeShapeType="1"/>
            <a:stCxn id="36" idx="2"/>
            <a:endCxn id="53" idx="2"/>
          </p:cNvCxnSpPr>
          <p:nvPr/>
        </p:nvCxnSpPr>
        <p:spPr bwMode="auto">
          <a:xfrm rot="16200000" flipH="1">
            <a:off x="6354835" y="5669842"/>
            <a:ext cx="990600" cy="287339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73"/>
          <p:cNvCxnSpPr>
            <a:cxnSpLocks noChangeShapeType="1"/>
            <a:stCxn id="39" idx="2"/>
            <a:endCxn id="54" idx="0"/>
          </p:cNvCxnSpPr>
          <p:nvPr/>
        </p:nvCxnSpPr>
        <p:spPr bwMode="auto">
          <a:xfrm rot="5400000">
            <a:off x="7150173" y="5663493"/>
            <a:ext cx="984250" cy="29686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Oval 341"/>
          <p:cNvSpPr>
            <a:spLocks noChangeArrowheads="1"/>
          </p:cNvSpPr>
          <p:nvPr/>
        </p:nvSpPr>
        <p:spPr bwMode="auto">
          <a:xfrm>
            <a:off x="8905154" y="1968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8" name="Oval 341"/>
          <p:cNvSpPr>
            <a:spLocks noChangeArrowheads="1"/>
          </p:cNvSpPr>
          <p:nvPr/>
        </p:nvSpPr>
        <p:spPr bwMode="auto">
          <a:xfrm>
            <a:off x="8906741" y="2340062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59" name="Oval 341"/>
          <p:cNvSpPr>
            <a:spLocks noChangeArrowheads="1"/>
          </p:cNvSpPr>
          <p:nvPr/>
        </p:nvSpPr>
        <p:spPr bwMode="auto">
          <a:xfrm>
            <a:off x="8662266" y="2246399"/>
            <a:ext cx="88900" cy="889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60" name="Line 77"/>
          <p:cNvSpPr>
            <a:spLocks noChangeShapeType="1"/>
          </p:cNvSpPr>
          <p:nvPr/>
        </p:nvSpPr>
        <p:spPr bwMode="auto">
          <a:xfrm flipH="1">
            <a:off x="8894041" y="2063837"/>
            <a:ext cx="52388" cy="376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1" name="AutoShape 78"/>
          <p:cNvCxnSpPr>
            <a:cxnSpLocks noChangeShapeType="1"/>
            <a:stCxn id="58" idx="4"/>
            <a:endCxn id="47" idx="0"/>
          </p:cNvCxnSpPr>
          <p:nvPr/>
        </p:nvCxnSpPr>
        <p:spPr bwMode="auto">
          <a:xfrm flipH="1">
            <a:off x="8948016" y="2428962"/>
            <a:ext cx="3175" cy="1306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Arc 79"/>
          <p:cNvSpPr>
            <a:spLocks/>
          </p:cNvSpPr>
          <p:nvPr/>
        </p:nvSpPr>
        <p:spPr bwMode="auto">
          <a:xfrm>
            <a:off x="7722466" y="3719599"/>
            <a:ext cx="128588" cy="65088"/>
          </a:xfrm>
          <a:custGeom>
            <a:avLst/>
            <a:gdLst>
              <a:gd name="T0" fmla="*/ 2107 w 43200"/>
              <a:gd name="T1" fmla="*/ 14946009 h 21943"/>
              <a:gd name="T2" fmla="*/ 30045839 w 43200"/>
              <a:gd name="T3" fmla="*/ 14712454 h 21943"/>
              <a:gd name="T4" fmla="*/ 15022924 w 43200"/>
              <a:gd name="T5" fmla="*/ 14712454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3" name="AutoShape 80"/>
          <p:cNvCxnSpPr>
            <a:cxnSpLocks noChangeShapeType="1"/>
            <a:stCxn id="62" idx="1"/>
            <a:endCxn id="47" idx="2"/>
          </p:cNvCxnSpPr>
          <p:nvPr/>
        </p:nvCxnSpPr>
        <p:spPr bwMode="auto">
          <a:xfrm flipV="1">
            <a:off x="7851054" y="3779924"/>
            <a:ext cx="1052512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Line 82"/>
          <p:cNvSpPr>
            <a:spLocks noChangeShapeType="1"/>
          </p:cNvSpPr>
          <p:nvPr/>
        </p:nvSpPr>
        <p:spPr bwMode="auto">
          <a:xfrm>
            <a:off x="8982941" y="3781512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5" name="Arc 83"/>
          <p:cNvSpPr>
            <a:spLocks/>
          </p:cNvSpPr>
          <p:nvPr/>
        </p:nvSpPr>
        <p:spPr bwMode="auto">
          <a:xfrm>
            <a:off x="8887691" y="2755987"/>
            <a:ext cx="128588" cy="65087"/>
          </a:xfrm>
          <a:custGeom>
            <a:avLst/>
            <a:gdLst>
              <a:gd name="T0" fmla="*/ 2107 w 43200"/>
              <a:gd name="T1" fmla="*/ 14944643 h 21943"/>
              <a:gd name="T2" fmla="*/ 30045839 w 43200"/>
              <a:gd name="T3" fmla="*/ 14711095 h 21943"/>
              <a:gd name="T4" fmla="*/ 15022924 w 43200"/>
              <a:gd name="T5" fmla="*/ 14711095 h 21943"/>
              <a:gd name="T6" fmla="*/ 0 60000 65536"/>
              <a:gd name="T7" fmla="*/ 0 60000 65536"/>
              <a:gd name="T8" fmla="*/ 0 60000 65536"/>
              <a:gd name="T9" fmla="*/ 0 w 43200"/>
              <a:gd name="T10" fmla="*/ 0 h 21943"/>
              <a:gd name="T11" fmla="*/ 43200 w 43200"/>
              <a:gd name="T12" fmla="*/ 21943 h 2194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1943" fill="none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43" stroke="0" extrusionOk="0">
                <a:moveTo>
                  <a:pt x="2" y="21943"/>
                </a:moveTo>
                <a:cubicBezTo>
                  <a:pt x="0" y="21828"/>
                  <a:pt x="0" y="21714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lnTo>
                  <a:pt x="2" y="2194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cxnSp>
        <p:nvCxnSpPr>
          <p:cNvPr id="66" name="AutoShape 84"/>
          <p:cNvCxnSpPr>
            <a:cxnSpLocks noChangeShapeType="1"/>
            <a:stCxn id="29" idx="6"/>
            <a:endCxn id="65" idx="0"/>
          </p:cNvCxnSpPr>
          <p:nvPr/>
        </p:nvCxnSpPr>
        <p:spPr bwMode="auto">
          <a:xfrm>
            <a:off x="8117754" y="2821074"/>
            <a:ext cx="769937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AutoShape 85"/>
          <p:cNvCxnSpPr>
            <a:cxnSpLocks noChangeShapeType="1"/>
            <a:stCxn id="51" idx="6"/>
            <a:endCxn id="69" idx="2"/>
          </p:cNvCxnSpPr>
          <p:nvPr/>
        </p:nvCxnSpPr>
        <p:spPr bwMode="auto">
          <a:xfrm flipV="1">
            <a:off x="7289079" y="1632037"/>
            <a:ext cx="161448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8" name="Line 86"/>
          <p:cNvSpPr>
            <a:spLocks noChangeShapeType="1"/>
          </p:cNvSpPr>
          <p:nvPr/>
        </p:nvSpPr>
        <p:spPr bwMode="auto">
          <a:xfrm>
            <a:off x="8971829" y="1633624"/>
            <a:ext cx="328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69" name="Oval 269"/>
          <p:cNvSpPr>
            <a:spLocks noChangeArrowheads="1"/>
          </p:cNvSpPr>
          <p:nvPr/>
        </p:nvSpPr>
        <p:spPr bwMode="auto">
          <a:xfrm>
            <a:off x="8903566" y="1587587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70" name="AutoShape 88"/>
          <p:cNvCxnSpPr>
            <a:cxnSpLocks noChangeShapeType="1"/>
            <a:stCxn id="57" idx="0"/>
            <a:endCxn id="69" idx="4"/>
          </p:cNvCxnSpPr>
          <p:nvPr/>
        </p:nvCxnSpPr>
        <p:spPr bwMode="auto">
          <a:xfrm flipH="1" flipV="1">
            <a:off x="8948016" y="1676487"/>
            <a:ext cx="1588" cy="2921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" name="Line 89"/>
          <p:cNvSpPr>
            <a:spLocks noChangeShapeType="1"/>
          </p:cNvSpPr>
          <p:nvPr/>
        </p:nvSpPr>
        <p:spPr bwMode="auto">
          <a:xfrm>
            <a:off x="9017866" y="2814724"/>
            <a:ext cx="328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72" name="Group 90"/>
          <p:cNvGrpSpPr>
            <a:grpSpLocks/>
          </p:cNvGrpSpPr>
          <p:nvPr/>
        </p:nvGrpSpPr>
        <p:grpSpPr bwMode="auto">
          <a:xfrm>
            <a:off x="9202016" y="1452649"/>
            <a:ext cx="390525" cy="433388"/>
            <a:chOff x="2639" y="2952"/>
            <a:chExt cx="246" cy="273"/>
          </a:xfrm>
        </p:grpSpPr>
        <p:sp>
          <p:nvSpPr>
            <p:cNvPr id="73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4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grpSp>
        <p:nvGrpSpPr>
          <p:cNvPr id="75" name="Group 93"/>
          <p:cNvGrpSpPr>
            <a:grpSpLocks/>
          </p:cNvGrpSpPr>
          <p:nvPr/>
        </p:nvGrpSpPr>
        <p:grpSpPr bwMode="auto">
          <a:xfrm>
            <a:off x="9248054" y="2657562"/>
            <a:ext cx="390525" cy="433387"/>
            <a:chOff x="2639" y="2952"/>
            <a:chExt cx="246" cy="273"/>
          </a:xfrm>
        </p:grpSpPr>
        <p:sp>
          <p:nvSpPr>
            <p:cNvPr id="76" name="TextBox 239"/>
            <p:cNvSpPr txBox="1">
              <a:spLocks noChangeArrowheads="1"/>
            </p:cNvSpPr>
            <p:nvPr/>
          </p:nvSpPr>
          <p:spPr bwMode="auto">
            <a:xfrm rot="5400000">
              <a:off x="2600" y="2994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  <p:sp>
          <p:nvSpPr>
            <p:cNvPr id="77" name="TextBox 240"/>
            <p:cNvSpPr txBox="1">
              <a:spLocks noChangeArrowheads="1"/>
            </p:cNvSpPr>
            <p:nvPr/>
          </p:nvSpPr>
          <p:spPr bwMode="auto">
            <a:xfrm rot="5400000">
              <a:off x="2654" y="2991"/>
              <a:ext cx="27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r>
                <a:rPr lang="en-US" altLang="ko-KR" sz="1400" b="0"/>
                <a:t>~</a:t>
              </a:r>
            </a:p>
          </p:txBody>
        </p:sp>
      </p:grpSp>
      <p:sp>
        <p:nvSpPr>
          <p:cNvPr id="78" name="AutoShape 264"/>
          <p:cNvSpPr>
            <a:spLocks noChangeArrowheads="1"/>
          </p:cNvSpPr>
          <p:nvPr/>
        </p:nvSpPr>
        <p:spPr bwMode="auto">
          <a:xfrm rot="10800000">
            <a:off x="5865091" y="5116599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79" name="Line 266"/>
          <p:cNvSpPr>
            <a:spLocks noChangeShapeType="1"/>
          </p:cNvSpPr>
          <p:nvPr/>
        </p:nvSpPr>
        <p:spPr bwMode="auto">
          <a:xfrm rot="5400000">
            <a:off x="5934148" y="5228517"/>
            <a:ext cx="0" cy="1000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0" name="Rectangle 270"/>
          <p:cNvSpPr>
            <a:spLocks noChangeArrowheads="1"/>
          </p:cNvSpPr>
          <p:nvPr/>
        </p:nvSpPr>
        <p:spPr bwMode="auto">
          <a:xfrm>
            <a:off x="5526953" y="4565737"/>
            <a:ext cx="2897187" cy="10541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81" name="Line 344"/>
          <p:cNvSpPr>
            <a:spLocks noChangeShapeType="1"/>
          </p:cNvSpPr>
          <p:nvPr/>
        </p:nvSpPr>
        <p:spPr bwMode="auto">
          <a:xfrm>
            <a:off x="5928591" y="4665749"/>
            <a:ext cx="57150" cy="2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2" name="Line 345"/>
          <p:cNvSpPr>
            <a:spLocks noChangeShapeType="1"/>
          </p:cNvSpPr>
          <p:nvPr/>
        </p:nvSpPr>
        <p:spPr bwMode="auto">
          <a:xfrm flipV="1">
            <a:off x="5882554" y="4697499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3" name="Line 346"/>
          <p:cNvSpPr>
            <a:spLocks noChangeShapeType="1"/>
          </p:cNvSpPr>
          <p:nvPr/>
        </p:nvSpPr>
        <p:spPr bwMode="auto">
          <a:xfrm>
            <a:off x="5882554" y="4735599"/>
            <a:ext cx="100012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4" name="Line 347"/>
          <p:cNvSpPr>
            <a:spLocks noChangeShapeType="1"/>
          </p:cNvSpPr>
          <p:nvPr/>
        </p:nvSpPr>
        <p:spPr bwMode="auto">
          <a:xfrm flipV="1">
            <a:off x="5879379" y="47832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5" name="Line 348"/>
          <p:cNvSpPr>
            <a:spLocks noChangeShapeType="1"/>
          </p:cNvSpPr>
          <p:nvPr/>
        </p:nvSpPr>
        <p:spPr bwMode="auto">
          <a:xfrm>
            <a:off x="5885729" y="4822912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6" name="Line 349"/>
          <p:cNvSpPr>
            <a:spLocks noChangeShapeType="1"/>
          </p:cNvSpPr>
          <p:nvPr/>
        </p:nvSpPr>
        <p:spPr bwMode="auto">
          <a:xfrm flipV="1">
            <a:off x="5882554" y="487053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7" name="Line 350"/>
          <p:cNvSpPr>
            <a:spLocks noChangeShapeType="1"/>
          </p:cNvSpPr>
          <p:nvPr/>
        </p:nvSpPr>
        <p:spPr bwMode="auto">
          <a:xfrm>
            <a:off x="5882554" y="4908637"/>
            <a:ext cx="100012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8" name="Line 351"/>
          <p:cNvSpPr>
            <a:spLocks noChangeShapeType="1"/>
          </p:cNvSpPr>
          <p:nvPr/>
        </p:nvSpPr>
        <p:spPr bwMode="auto">
          <a:xfrm flipV="1">
            <a:off x="5925416" y="4956262"/>
            <a:ext cx="4921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89" name="AutoShape 107"/>
          <p:cNvSpPr>
            <a:spLocks noChangeArrowheads="1"/>
          </p:cNvSpPr>
          <p:nvPr/>
        </p:nvSpPr>
        <p:spPr bwMode="auto">
          <a:xfrm rot="10800000">
            <a:off x="5839691" y="424982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90" name="AutoShape 108"/>
          <p:cNvCxnSpPr>
            <a:cxnSpLocks noChangeShapeType="1"/>
            <a:stCxn id="81" idx="0"/>
            <a:endCxn id="89" idx="0"/>
          </p:cNvCxnSpPr>
          <p:nvPr/>
        </p:nvCxnSpPr>
        <p:spPr bwMode="auto">
          <a:xfrm flipH="1" flipV="1">
            <a:off x="5920654" y="4440324"/>
            <a:ext cx="7937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1" name="AutoShape 109"/>
          <p:cNvCxnSpPr>
            <a:cxnSpLocks noChangeShapeType="1"/>
            <a:stCxn id="88" idx="0"/>
            <a:endCxn id="78" idx="3"/>
          </p:cNvCxnSpPr>
          <p:nvPr/>
        </p:nvCxnSpPr>
        <p:spPr bwMode="auto">
          <a:xfrm>
            <a:off x="5925416" y="4975312"/>
            <a:ext cx="6350" cy="1412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AutoShape 110"/>
          <p:cNvSpPr>
            <a:spLocks noChangeArrowheads="1"/>
          </p:cNvSpPr>
          <p:nvPr/>
        </p:nvSpPr>
        <p:spPr bwMode="auto">
          <a:xfrm rot="10800000">
            <a:off x="5855566" y="5780164"/>
            <a:ext cx="160338" cy="188913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93" name="AutoShape 111"/>
          <p:cNvCxnSpPr>
            <a:cxnSpLocks noChangeShapeType="1"/>
            <a:stCxn id="78" idx="0"/>
          </p:cNvCxnSpPr>
          <p:nvPr/>
        </p:nvCxnSpPr>
        <p:spPr bwMode="auto">
          <a:xfrm>
            <a:off x="5931766" y="5278524"/>
            <a:ext cx="47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4" name="Oval 248"/>
          <p:cNvSpPr>
            <a:spLocks noChangeArrowheads="1"/>
          </p:cNvSpPr>
          <p:nvPr/>
        </p:nvSpPr>
        <p:spPr bwMode="auto">
          <a:xfrm>
            <a:off x="5704754" y="2282912"/>
            <a:ext cx="241300" cy="241300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5" name="AutoShape 264"/>
          <p:cNvSpPr>
            <a:spLocks noChangeArrowheads="1"/>
          </p:cNvSpPr>
          <p:nvPr/>
        </p:nvSpPr>
        <p:spPr bwMode="auto">
          <a:xfrm rot="10800000">
            <a:off x="5761904" y="2324187"/>
            <a:ext cx="133350" cy="161925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96" name="Line 266"/>
          <p:cNvSpPr>
            <a:spLocks noChangeShapeType="1"/>
          </p:cNvSpPr>
          <p:nvPr/>
        </p:nvSpPr>
        <p:spPr bwMode="auto">
          <a:xfrm rot="5400000">
            <a:off x="5830960" y="2436106"/>
            <a:ext cx="0" cy="100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7" name="Line 344"/>
          <p:cNvSpPr>
            <a:spLocks noChangeShapeType="1"/>
          </p:cNvSpPr>
          <p:nvPr/>
        </p:nvSpPr>
        <p:spPr bwMode="auto">
          <a:xfrm>
            <a:off x="5825404" y="1873337"/>
            <a:ext cx="57150" cy="269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8" name="Line 345"/>
          <p:cNvSpPr>
            <a:spLocks noChangeShapeType="1"/>
          </p:cNvSpPr>
          <p:nvPr/>
        </p:nvSpPr>
        <p:spPr bwMode="auto">
          <a:xfrm flipV="1">
            <a:off x="5779366" y="1905087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99" name="Line 346"/>
          <p:cNvSpPr>
            <a:spLocks noChangeShapeType="1"/>
          </p:cNvSpPr>
          <p:nvPr/>
        </p:nvSpPr>
        <p:spPr bwMode="auto">
          <a:xfrm>
            <a:off x="5779366" y="1943187"/>
            <a:ext cx="100013" cy="42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0" name="Line 347"/>
          <p:cNvSpPr>
            <a:spLocks noChangeShapeType="1"/>
          </p:cNvSpPr>
          <p:nvPr/>
        </p:nvSpPr>
        <p:spPr bwMode="auto">
          <a:xfrm flipV="1">
            <a:off x="5776191" y="1990812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1" name="Line 348"/>
          <p:cNvSpPr>
            <a:spLocks noChangeShapeType="1"/>
          </p:cNvSpPr>
          <p:nvPr/>
        </p:nvSpPr>
        <p:spPr bwMode="auto">
          <a:xfrm>
            <a:off x="5782541" y="2030499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2" name="Line 349"/>
          <p:cNvSpPr>
            <a:spLocks noChangeShapeType="1"/>
          </p:cNvSpPr>
          <p:nvPr/>
        </p:nvSpPr>
        <p:spPr bwMode="auto">
          <a:xfrm flipV="1">
            <a:off x="5779366" y="2078124"/>
            <a:ext cx="101600" cy="38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3" name="Line 350"/>
          <p:cNvSpPr>
            <a:spLocks noChangeShapeType="1"/>
          </p:cNvSpPr>
          <p:nvPr/>
        </p:nvSpPr>
        <p:spPr bwMode="auto">
          <a:xfrm>
            <a:off x="5779366" y="2116224"/>
            <a:ext cx="100013" cy="42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4" name="Line 351"/>
          <p:cNvSpPr>
            <a:spLocks noChangeShapeType="1"/>
          </p:cNvSpPr>
          <p:nvPr/>
        </p:nvSpPr>
        <p:spPr bwMode="auto">
          <a:xfrm flipV="1">
            <a:off x="5822229" y="2163849"/>
            <a:ext cx="49212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05" name="AutoShape 123"/>
          <p:cNvSpPr>
            <a:spLocks noChangeArrowheads="1"/>
          </p:cNvSpPr>
          <p:nvPr/>
        </p:nvSpPr>
        <p:spPr bwMode="auto">
          <a:xfrm rot="10800000">
            <a:off x="5741267" y="1047837"/>
            <a:ext cx="160337" cy="188912"/>
          </a:xfrm>
          <a:prstGeom prst="triangle">
            <a:avLst>
              <a:gd name="adj" fmla="val 50000"/>
            </a:avLst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/>
          </a:p>
        </p:txBody>
      </p:sp>
      <p:cxnSp>
        <p:nvCxnSpPr>
          <p:cNvPr id="106" name="AutoShape 124"/>
          <p:cNvCxnSpPr>
            <a:cxnSpLocks noChangeShapeType="1"/>
            <a:stCxn id="97" idx="0"/>
            <a:endCxn id="105" idx="0"/>
          </p:cNvCxnSpPr>
          <p:nvPr/>
        </p:nvCxnSpPr>
        <p:spPr bwMode="auto">
          <a:xfrm flipH="1" flipV="1">
            <a:off x="5821435" y="1236749"/>
            <a:ext cx="3969" cy="636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AutoShape 125"/>
          <p:cNvCxnSpPr>
            <a:cxnSpLocks noChangeShapeType="1"/>
            <a:stCxn id="104" idx="0"/>
            <a:endCxn id="95" idx="3"/>
          </p:cNvCxnSpPr>
          <p:nvPr/>
        </p:nvCxnSpPr>
        <p:spPr bwMode="auto">
          <a:xfrm>
            <a:off x="5822229" y="2182899"/>
            <a:ext cx="6350" cy="141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8" name="Oval 269"/>
          <p:cNvSpPr>
            <a:spLocks noChangeArrowheads="1"/>
          </p:cNvSpPr>
          <p:nvPr/>
        </p:nvSpPr>
        <p:spPr bwMode="auto">
          <a:xfrm>
            <a:off x="5787304" y="2776624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cxnSp>
        <p:nvCxnSpPr>
          <p:cNvPr id="109" name="AutoShape 127"/>
          <p:cNvCxnSpPr>
            <a:cxnSpLocks noChangeShapeType="1"/>
            <a:stCxn id="18" idx="0"/>
            <a:endCxn id="25" idx="6"/>
          </p:cNvCxnSpPr>
          <p:nvPr/>
        </p:nvCxnSpPr>
        <p:spPr bwMode="auto">
          <a:xfrm flipH="1" flipV="1">
            <a:off x="6468341" y="2822662"/>
            <a:ext cx="171450" cy="3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AutoShape 128"/>
          <p:cNvCxnSpPr>
            <a:cxnSpLocks noChangeShapeType="1"/>
            <a:stCxn id="25" idx="2"/>
            <a:endCxn id="108" idx="6"/>
          </p:cNvCxnSpPr>
          <p:nvPr/>
        </p:nvCxnSpPr>
        <p:spPr bwMode="auto">
          <a:xfrm flipH="1" flipV="1">
            <a:off x="5876204" y="2821074"/>
            <a:ext cx="503237" cy="15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AutoShape 129"/>
          <p:cNvCxnSpPr>
            <a:cxnSpLocks noChangeShapeType="1"/>
            <a:stCxn id="95" idx="0"/>
            <a:endCxn id="108" idx="0"/>
          </p:cNvCxnSpPr>
          <p:nvPr/>
        </p:nvCxnSpPr>
        <p:spPr bwMode="auto">
          <a:xfrm>
            <a:off x="5828579" y="2486112"/>
            <a:ext cx="3175" cy="290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AutoShape 130"/>
          <p:cNvCxnSpPr>
            <a:cxnSpLocks noChangeShapeType="1"/>
            <a:endCxn id="108" idx="4"/>
          </p:cNvCxnSpPr>
          <p:nvPr/>
        </p:nvCxnSpPr>
        <p:spPr bwMode="auto">
          <a:xfrm flipV="1">
            <a:off x="5831754" y="2865524"/>
            <a:ext cx="0" cy="4540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" name="Rectangle 270"/>
          <p:cNvSpPr>
            <a:spLocks noChangeArrowheads="1"/>
          </p:cNvSpPr>
          <p:nvPr/>
        </p:nvSpPr>
        <p:spPr bwMode="auto">
          <a:xfrm>
            <a:off x="8555904" y="1881274"/>
            <a:ext cx="546100" cy="66040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000" b="0"/>
          </a:p>
        </p:txBody>
      </p:sp>
      <p:sp>
        <p:nvSpPr>
          <p:cNvPr id="114" name="Line 132"/>
          <p:cNvSpPr>
            <a:spLocks noChangeShapeType="1"/>
          </p:cNvSpPr>
          <p:nvPr/>
        </p:nvSpPr>
        <p:spPr bwMode="auto">
          <a:xfrm>
            <a:off x="6596929" y="5137237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5" name="Line 133"/>
          <p:cNvSpPr>
            <a:spLocks noChangeShapeType="1"/>
          </p:cNvSpPr>
          <p:nvPr/>
        </p:nvSpPr>
        <p:spPr bwMode="auto">
          <a:xfrm>
            <a:off x="6614391" y="219877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16" name="Text Box 134"/>
          <p:cNvSpPr txBox="1">
            <a:spLocks noChangeArrowheads="1"/>
          </p:cNvSpPr>
          <p:nvPr/>
        </p:nvSpPr>
        <p:spPr bwMode="auto">
          <a:xfrm>
            <a:off x="7674840" y="1001092"/>
            <a:ext cx="216169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main switch</a:t>
            </a:r>
          </a:p>
        </p:txBody>
      </p:sp>
      <p:sp>
        <p:nvSpPr>
          <p:cNvPr id="117" name="Text Box 136"/>
          <p:cNvSpPr txBox="1">
            <a:spLocks noChangeArrowheads="1"/>
          </p:cNvSpPr>
          <p:nvPr/>
        </p:nvSpPr>
        <p:spPr bwMode="auto">
          <a:xfrm>
            <a:off x="5238029" y="3710076"/>
            <a:ext cx="1358899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Dash board &amp; </a:t>
            </a:r>
            <a:br>
              <a:rPr lang="en-US" altLang="ko-KR" sz="1000" b="0"/>
            </a:br>
            <a:r>
              <a:rPr lang="en-US" altLang="ko-KR" sz="1000" b="0"/>
              <a:t>instrument panel </a:t>
            </a:r>
            <a:br>
              <a:rPr lang="en-US" altLang="ko-KR" sz="1000" b="0"/>
            </a:br>
            <a:r>
              <a:rPr lang="en-US" altLang="ko-KR" sz="1000" b="0"/>
              <a:t>light control</a:t>
            </a:r>
          </a:p>
        </p:txBody>
      </p:sp>
      <p:sp>
        <p:nvSpPr>
          <p:cNvPr id="118" name="Text Box 137"/>
          <p:cNvSpPr txBox="1">
            <a:spLocks noChangeArrowheads="1"/>
          </p:cNvSpPr>
          <p:nvPr/>
        </p:nvSpPr>
        <p:spPr bwMode="auto">
          <a:xfrm>
            <a:off x="4690548" y="649767"/>
            <a:ext cx="2287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Dash board &amp; </a:t>
            </a:r>
            <a:br>
              <a:rPr lang="en-US" altLang="ko-KR" sz="1000" b="0" dirty="0"/>
            </a:br>
            <a:r>
              <a:rPr lang="en-US" altLang="ko-KR" sz="1000" b="0" dirty="0"/>
              <a:t>instrument panel light control</a:t>
            </a:r>
          </a:p>
        </p:txBody>
      </p:sp>
      <p:sp>
        <p:nvSpPr>
          <p:cNvPr id="119" name="Text Box 138"/>
          <p:cNvSpPr txBox="1">
            <a:spLocks noChangeArrowheads="1"/>
          </p:cNvSpPr>
          <p:nvPr/>
        </p:nvSpPr>
        <p:spPr bwMode="auto">
          <a:xfrm>
            <a:off x="7707701" y="4281574"/>
            <a:ext cx="2216944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Front window switch(RH)</a:t>
            </a:r>
          </a:p>
        </p:txBody>
      </p:sp>
      <p:sp>
        <p:nvSpPr>
          <p:cNvPr id="120" name="Text Box 140"/>
          <p:cNvSpPr txBox="1">
            <a:spLocks noChangeArrowheads="1"/>
          </p:cNvSpPr>
          <p:nvPr/>
        </p:nvSpPr>
        <p:spPr bwMode="auto">
          <a:xfrm>
            <a:off x="8024091" y="47975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1" name="Text Box 141"/>
          <p:cNvSpPr txBox="1">
            <a:spLocks noChangeArrowheads="1"/>
          </p:cNvSpPr>
          <p:nvPr/>
        </p:nvSpPr>
        <p:spPr bwMode="auto">
          <a:xfrm>
            <a:off x="6847754" y="4738774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2" name="Text Box 142"/>
          <p:cNvSpPr txBox="1">
            <a:spLocks noChangeArrowheads="1"/>
          </p:cNvSpPr>
          <p:nvPr/>
        </p:nvSpPr>
        <p:spPr bwMode="auto">
          <a:xfrm>
            <a:off x="8975004" y="1916199"/>
            <a:ext cx="673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Lock S/W</a:t>
            </a:r>
          </a:p>
        </p:txBody>
      </p:sp>
      <p:sp>
        <p:nvSpPr>
          <p:cNvPr id="123" name="Text Box 143"/>
          <p:cNvSpPr txBox="1">
            <a:spLocks noChangeArrowheads="1"/>
          </p:cNvSpPr>
          <p:nvPr/>
        </p:nvSpPr>
        <p:spPr bwMode="auto">
          <a:xfrm>
            <a:off x="7150966" y="47498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24" name="Text Box 144"/>
          <p:cNvSpPr txBox="1">
            <a:spLocks noChangeArrowheads="1"/>
          </p:cNvSpPr>
          <p:nvPr/>
        </p:nvSpPr>
        <p:spPr bwMode="auto">
          <a:xfrm>
            <a:off x="5873029" y="478004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25" name="Text Box 145"/>
          <p:cNvSpPr txBox="1">
            <a:spLocks noChangeArrowheads="1"/>
          </p:cNvSpPr>
          <p:nvPr/>
        </p:nvSpPr>
        <p:spPr bwMode="auto">
          <a:xfrm>
            <a:off x="8465416" y="233371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126" name="Text Box 146"/>
          <p:cNvSpPr txBox="1">
            <a:spLocks noChangeArrowheads="1"/>
          </p:cNvSpPr>
          <p:nvPr/>
        </p:nvSpPr>
        <p:spPr bwMode="auto">
          <a:xfrm>
            <a:off x="7555779" y="46085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 dirty="0"/>
              <a:t>off</a:t>
            </a:r>
          </a:p>
        </p:txBody>
      </p:sp>
      <p:sp>
        <p:nvSpPr>
          <p:cNvPr id="127" name="Text Box 147"/>
          <p:cNvSpPr txBox="1">
            <a:spLocks noChangeArrowheads="1"/>
          </p:cNvSpPr>
          <p:nvPr/>
        </p:nvSpPr>
        <p:spPr bwMode="auto">
          <a:xfrm>
            <a:off x="6481041" y="4613362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28" name="Text Box 148"/>
          <p:cNvSpPr txBox="1">
            <a:spLocks noChangeArrowheads="1"/>
          </p:cNvSpPr>
          <p:nvPr/>
        </p:nvSpPr>
        <p:spPr bwMode="auto">
          <a:xfrm>
            <a:off x="8016154" y="1859049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29" name="Text Box 149"/>
          <p:cNvSpPr txBox="1">
            <a:spLocks noChangeArrowheads="1"/>
          </p:cNvSpPr>
          <p:nvPr/>
        </p:nvSpPr>
        <p:spPr bwMode="auto">
          <a:xfrm>
            <a:off x="6839816" y="1800312"/>
            <a:ext cx="355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up</a:t>
            </a:r>
          </a:p>
        </p:txBody>
      </p:sp>
      <p:sp>
        <p:nvSpPr>
          <p:cNvPr id="130" name="Text Box 150"/>
          <p:cNvSpPr txBox="1">
            <a:spLocks noChangeArrowheads="1"/>
          </p:cNvSpPr>
          <p:nvPr/>
        </p:nvSpPr>
        <p:spPr bwMode="auto">
          <a:xfrm>
            <a:off x="7143029" y="1811424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31" name="Text Box 151"/>
          <p:cNvSpPr txBox="1">
            <a:spLocks noChangeArrowheads="1"/>
          </p:cNvSpPr>
          <p:nvPr/>
        </p:nvSpPr>
        <p:spPr bwMode="auto">
          <a:xfrm>
            <a:off x="5865091" y="184158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down</a:t>
            </a:r>
          </a:p>
        </p:txBody>
      </p:sp>
      <p:sp>
        <p:nvSpPr>
          <p:cNvPr id="132" name="Text Box 152"/>
          <p:cNvSpPr txBox="1">
            <a:spLocks noChangeArrowheads="1"/>
          </p:cNvSpPr>
          <p:nvPr/>
        </p:nvSpPr>
        <p:spPr bwMode="auto">
          <a:xfrm>
            <a:off x="7420841" y="1657437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33" name="Text Box 153"/>
          <p:cNvSpPr txBox="1">
            <a:spLocks noChangeArrowheads="1"/>
          </p:cNvSpPr>
          <p:nvPr/>
        </p:nvSpPr>
        <p:spPr bwMode="auto">
          <a:xfrm>
            <a:off x="6346104" y="1662199"/>
            <a:ext cx="6731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off</a:t>
            </a:r>
          </a:p>
        </p:txBody>
      </p:sp>
      <p:sp>
        <p:nvSpPr>
          <p:cNvPr id="134" name="Text Box 154"/>
          <p:cNvSpPr txBox="1">
            <a:spLocks noChangeArrowheads="1"/>
          </p:cNvSpPr>
          <p:nvPr/>
        </p:nvSpPr>
        <p:spPr bwMode="auto">
          <a:xfrm>
            <a:off x="5526954" y="6465974"/>
            <a:ext cx="3530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sz="1000" b="0"/>
              <a:t>Front window motor(RH)</a:t>
            </a:r>
          </a:p>
        </p:txBody>
      </p:sp>
      <p:grpSp>
        <p:nvGrpSpPr>
          <p:cNvPr id="135" name="그룹 134"/>
          <p:cNvGrpSpPr/>
          <p:nvPr/>
        </p:nvGrpSpPr>
        <p:grpSpPr>
          <a:xfrm rot="19236761">
            <a:off x="6590579" y="2001647"/>
            <a:ext cx="234950" cy="669924"/>
            <a:chOff x="5033963" y="1660252"/>
            <a:chExt cx="234950" cy="669924"/>
          </a:xfrm>
        </p:grpSpPr>
        <p:sp>
          <p:nvSpPr>
            <p:cNvPr id="136" name="직사각형 135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37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8" name="그룹 137"/>
          <p:cNvGrpSpPr/>
          <p:nvPr/>
        </p:nvGrpSpPr>
        <p:grpSpPr>
          <a:xfrm rot="19294421">
            <a:off x="7676428" y="2001647"/>
            <a:ext cx="234950" cy="669924"/>
            <a:chOff x="5033963" y="1660252"/>
            <a:chExt cx="234950" cy="669924"/>
          </a:xfrm>
        </p:grpSpPr>
        <p:sp>
          <p:nvSpPr>
            <p:cNvPr id="139" name="직사각형 138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0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1" name="그룹 140"/>
          <p:cNvGrpSpPr/>
          <p:nvPr/>
        </p:nvGrpSpPr>
        <p:grpSpPr>
          <a:xfrm>
            <a:off x="6590579" y="4945150"/>
            <a:ext cx="234950" cy="669924"/>
            <a:chOff x="5033963" y="1660252"/>
            <a:chExt cx="234950" cy="669924"/>
          </a:xfrm>
        </p:grpSpPr>
        <p:sp>
          <p:nvSpPr>
            <p:cNvPr id="142" name="직사각형 141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3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44" name="그룹 143"/>
          <p:cNvGrpSpPr/>
          <p:nvPr/>
        </p:nvGrpSpPr>
        <p:grpSpPr>
          <a:xfrm>
            <a:off x="7676428" y="4945150"/>
            <a:ext cx="234950" cy="669924"/>
            <a:chOff x="5033963" y="1660252"/>
            <a:chExt cx="234950" cy="669924"/>
          </a:xfrm>
        </p:grpSpPr>
        <p:sp>
          <p:nvSpPr>
            <p:cNvPr id="145" name="직사각형 144"/>
            <p:cNvSpPr/>
            <p:nvPr/>
          </p:nvSpPr>
          <p:spPr bwMode="auto">
            <a:xfrm>
              <a:off x="5128579" y="1943861"/>
              <a:ext cx="45719" cy="386315"/>
            </a:xfrm>
            <a:prstGeom prst="rect">
              <a:avLst/>
            </a:prstGeom>
            <a:noFill/>
            <a:ln w="317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1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ko-KR" altLang="en-US" sz="1800" b="0" i="0" u="none" strike="noStrike" cap="none" normalizeH="0" baseline="0">
                <a:ln>
                  <a:noFill/>
                </a:ln>
                <a:effectLst/>
                <a:latin typeface="굴림" charset="-127"/>
                <a:ea typeface="굴림" charset="-127"/>
              </a:endParaRPr>
            </a:p>
          </p:txBody>
        </p:sp>
        <p:sp>
          <p:nvSpPr>
            <p:cNvPr id="146" name="Line 45"/>
            <p:cNvSpPr>
              <a:spLocks noChangeShapeType="1"/>
            </p:cNvSpPr>
            <p:nvPr/>
          </p:nvSpPr>
          <p:spPr bwMode="auto">
            <a:xfrm rot="18900000" flipV="1">
              <a:off x="5033963" y="1660252"/>
              <a:ext cx="234950" cy="234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47" name="Line 263">
            <a:extLst>
              <a:ext uri="{FF2B5EF4-FFF2-40B4-BE49-F238E27FC236}">
                <a16:creationId xmlns:a16="http://schemas.microsoft.com/office/drawing/2014/main" id="{DD34244D-A94D-427A-AD57-38F4739B44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98022" y="493800"/>
            <a:ext cx="0" cy="24122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48" name="Rectangle 265">
            <a:extLst>
              <a:ext uri="{FF2B5EF4-FFF2-40B4-BE49-F238E27FC236}">
                <a16:creationId xmlns:a16="http://schemas.microsoft.com/office/drawing/2014/main" id="{7A383541-EE00-4189-B3D2-EA518B346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9605" y="302508"/>
            <a:ext cx="717823" cy="985041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149" name="Shape 202">
            <a:extLst>
              <a:ext uri="{FF2B5EF4-FFF2-40B4-BE49-F238E27FC236}">
                <a16:creationId xmlns:a16="http://schemas.microsoft.com/office/drawing/2014/main" id="{F5CD464D-6E4D-4CD8-A138-1F94396A547E}"/>
              </a:ext>
            </a:extLst>
          </p:cNvPr>
          <p:cNvCxnSpPr>
            <a:cxnSpLocks noChangeShapeType="1"/>
            <a:stCxn id="193" idx="3"/>
            <a:endCxn id="204" idx="0"/>
          </p:cNvCxnSpPr>
          <p:nvPr/>
        </p:nvCxnSpPr>
        <p:spPr bwMode="auto">
          <a:xfrm>
            <a:off x="3623038" y="969575"/>
            <a:ext cx="1057644" cy="194950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50" name="Group 202">
            <a:extLst>
              <a:ext uri="{FF2B5EF4-FFF2-40B4-BE49-F238E27FC236}">
                <a16:creationId xmlns:a16="http://schemas.microsoft.com/office/drawing/2014/main" id="{F76FE0AC-907C-4229-ABB1-AD81ABD19B7F}"/>
              </a:ext>
            </a:extLst>
          </p:cNvPr>
          <p:cNvGrpSpPr>
            <a:grpSpLocks/>
          </p:cNvGrpSpPr>
          <p:nvPr/>
        </p:nvGrpSpPr>
        <p:grpSpPr bwMode="auto">
          <a:xfrm>
            <a:off x="3756758" y="4100973"/>
            <a:ext cx="330200" cy="69850"/>
            <a:chOff x="1317" y="2959"/>
            <a:chExt cx="208" cy="44"/>
          </a:xfrm>
        </p:grpSpPr>
        <p:sp>
          <p:nvSpPr>
            <p:cNvPr id="151" name="Line 204">
              <a:extLst>
                <a:ext uri="{FF2B5EF4-FFF2-40B4-BE49-F238E27FC236}">
                  <a16:creationId xmlns:a16="http://schemas.microsoft.com/office/drawing/2014/main" id="{444AD0CD-D909-4104-ABA8-A7FDB7637E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Line 205">
              <a:extLst>
                <a:ext uri="{FF2B5EF4-FFF2-40B4-BE49-F238E27FC236}">
                  <a16:creationId xmlns:a16="http://schemas.microsoft.com/office/drawing/2014/main" id="{EDA912DB-A9E4-4A12-A5B4-9255E480E4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3" name="Line 206">
              <a:extLst>
                <a:ext uri="{FF2B5EF4-FFF2-40B4-BE49-F238E27FC236}">
                  <a16:creationId xmlns:a16="http://schemas.microsoft.com/office/drawing/2014/main" id="{3161436B-6162-4903-87A8-A2F9705F93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4" name="Line 207">
              <a:extLst>
                <a:ext uri="{FF2B5EF4-FFF2-40B4-BE49-F238E27FC236}">
                  <a16:creationId xmlns:a16="http://schemas.microsoft.com/office/drawing/2014/main" id="{B93BAF64-0E74-4614-970D-2C81B4AC37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5" name="Line 208">
              <a:extLst>
                <a:ext uri="{FF2B5EF4-FFF2-40B4-BE49-F238E27FC236}">
                  <a16:creationId xmlns:a16="http://schemas.microsoft.com/office/drawing/2014/main" id="{47C50F8C-5D8E-4E01-8EB6-ACEC98177C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56" name="Line 209">
              <a:extLst>
                <a:ext uri="{FF2B5EF4-FFF2-40B4-BE49-F238E27FC236}">
                  <a16:creationId xmlns:a16="http://schemas.microsoft.com/office/drawing/2014/main" id="{8452AC6E-0175-405A-813E-A607C36A91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57" name="Rectangle 342">
            <a:extLst>
              <a:ext uri="{FF2B5EF4-FFF2-40B4-BE49-F238E27FC236}">
                <a16:creationId xmlns:a16="http://schemas.microsoft.com/office/drawing/2014/main" id="{76421C10-1CA1-428C-B795-B9BC535B1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5469" y="2977815"/>
            <a:ext cx="1384301" cy="1446212"/>
          </a:xfrm>
          <a:prstGeom prst="rect">
            <a:avLst/>
          </a:prstGeom>
          <a:noFill/>
          <a:ln w="9525" algn="ctr">
            <a:solidFill>
              <a:schemeClr val="tx2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sp>
        <p:nvSpPr>
          <p:cNvPr id="158" name="Line 343">
            <a:extLst>
              <a:ext uri="{FF2B5EF4-FFF2-40B4-BE49-F238E27FC236}">
                <a16:creationId xmlns:a16="http://schemas.microsoft.com/office/drawing/2014/main" id="{31273BA2-0EF6-4378-A3BE-D8A8553C07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18683" y="3584240"/>
            <a:ext cx="0" cy="2333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grpSp>
        <p:nvGrpSpPr>
          <p:cNvPr id="159" name="Group 226">
            <a:extLst>
              <a:ext uri="{FF2B5EF4-FFF2-40B4-BE49-F238E27FC236}">
                <a16:creationId xmlns:a16="http://schemas.microsoft.com/office/drawing/2014/main" id="{2E2CF8F7-219E-449C-8E49-37F6BED3FAE1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4108788" y="3453671"/>
            <a:ext cx="57939" cy="165100"/>
            <a:chOff x="3700" y="3339"/>
            <a:chExt cx="67" cy="195"/>
          </a:xfrm>
        </p:grpSpPr>
        <p:sp>
          <p:nvSpPr>
            <p:cNvPr id="160" name="Line 344">
              <a:extLst>
                <a:ext uri="{FF2B5EF4-FFF2-40B4-BE49-F238E27FC236}">
                  <a16:creationId xmlns:a16="http://schemas.microsoft.com/office/drawing/2014/main" id="{F5E8F1ED-9939-4112-B858-65C90EE9AB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31" y="3339"/>
              <a:ext cx="36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1" name="Line 345">
              <a:extLst>
                <a:ext uri="{FF2B5EF4-FFF2-40B4-BE49-F238E27FC236}">
                  <a16:creationId xmlns:a16="http://schemas.microsoft.com/office/drawing/2014/main" id="{7C0D73FA-7679-48D6-BC99-CEE941AE2D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359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2" name="Line 346">
              <a:extLst>
                <a:ext uri="{FF2B5EF4-FFF2-40B4-BE49-F238E27FC236}">
                  <a16:creationId xmlns:a16="http://schemas.microsoft.com/office/drawing/2014/main" id="{E9E99824-F3F7-4FE9-83CC-EBB1A03BD5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383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3" name="Line 347">
              <a:extLst>
                <a:ext uri="{FF2B5EF4-FFF2-40B4-BE49-F238E27FC236}">
                  <a16:creationId xmlns:a16="http://schemas.microsoft.com/office/drawing/2014/main" id="{EDE1370B-4FAF-4F63-9E00-1BD58E283BA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0" y="3413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4" name="Line 348">
              <a:extLst>
                <a:ext uri="{FF2B5EF4-FFF2-40B4-BE49-F238E27FC236}">
                  <a16:creationId xmlns:a16="http://schemas.microsoft.com/office/drawing/2014/main" id="{D7B74B44-5952-46FC-82E5-36CF3CECC6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4" y="3438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5" name="Line 349">
              <a:extLst>
                <a:ext uri="{FF2B5EF4-FFF2-40B4-BE49-F238E27FC236}">
                  <a16:creationId xmlns:a16="http://schemas.microsoft.com/office/drawing/2014/main" id="{FB4684E1-68CE-411E-9BE2-2AE88A8BA6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2" y="3468"/>
              <a:ext cx="64" cy="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6" name="Line 350">
              <a:extLst>
                <a:ext uri="{FF2B5EF4-FFF2-40B4-BE49-F238E27FC236}">
                  <a16:creationId xmlns:a16="http://schemas.microsoft.com/office/drawing/2014/main" id="{F3923430-C44B-430B-BAD3-730F77F7BD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2" y="3492"/>
              <a:ext cx="63" cy="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67" name="Line 351">
              <a:extLst>
                <a:ext uri="{FF2B5EF4-FFF2-40B4-BE49-F238E27FC236}">
                  <a16:creationId xmlns:a16="http://schemas.microsoft.com/office/drawing/2014/main" id="{DB1E5DEB-1E28-4998-B612-9AC899E063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29" y="3522"/>
              <a:ext cx="31" cy="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68" name="AutoShape 171">
            <a:extLst>
              <a:ext uri="{FF2B5EF4-FFF2-40B4-BE49-F238E27FC236}">
                <a16:creationId xmlns:a16="http://schemas.microsoft.com/office/drawing/2014/main" id="{5F724FD1-5F45-48DA-AB36-43C2E270F76F}"/>
              </a:ext>
            </a:extLst>
          </p:cNvPr>
          <p:cNvCxnSpPr>
            <a:cxnSpLocks noChangeShapeType="1"/>
            <a:stCxn id="195" idx="6"/>
            <a:endCxn id="160" idx="0"/>
          </p:cNvCxnSpPr>
          <p:nvPr/>
        </p:nvCxnSpPr>
        <p:spPr bwMode="auto">
          <a:xfrm flipV="1">
            <a:off x="3961545" y="3538383"/>
            <a:ext cx="93662" cy="458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69" name="Group 236">
            <a:extLst>
              <a:ext uri="{FF2B5EF4-FFF2-40B4-BE49-F238E27FC236}">
                <a16:creationId xmlns:a16="http://schemas.microsoft.com/office/drawing/2014/main" id="{7C6EAB3A-01DD-4179-8213-3419BF4D260A}"/>
              </a:ext>
            </a:extLst>
          </p:cNvPr>
          <p:cNvGrpSpPr>
            <a:grpSpLocks/>
          </p:cNvGrpSpPr>
          <p:nvPr/>
        </p:nvGrpSpPr>
        <p:grpSpPr bwMode="auto">
          <a:xfrm>
            <a:off x="3809145" y="3819187"/>
            <a:ext cx="207963" cy="68263"/>
            <a:chOff x="4027" y="3415"/>
            <a:chExt cx="131" cy="43"/>
          </a:xfrm>
        </p:grpSpPr>
        <p:sp>
          <p:nvSpPr>
            <p:cNvPr id="170" name="Line 172">
              <a:extLst>
                <a:ext uri="{FF2B5EF4-FFF2-40B4-BE49-F238E27FC236}">
                  <a16:creationId xmlns:a16="http://schemas.microsoft.com/office/drawing/2014/main" id="{88E3D0C1-6887-4982-9229-FF16BFF26A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7" y="3415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71" name="Line 173">
              <a:extLst>
                <a:ext uri="{FF2B5EF4-FFF2-40B4-BE49-F238E27FC236}">
                  <a16:creationId xmlns:a16="http://schemas.microsoft.com/office/drawing/2014/main" id="{EC58E010-D8DB-4010-8117-500EABC0AC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28" y="3458"/>
              <a:ext cx="13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cxnSp>
        <p:nvCxnSpPr>
          <p:cNvPr id="172" name="AutoShape 240">
            <a:extLst>
              <a:ext uri="{FF2B5EF4-FFF2-40B4-BE49-F238E27FC236}">
                <a16:creationId xmlns:a16="http://schemas.microsoft.com/office/drawing/2014/main" id="{AAD0248C-3D33-4022-BB28-A86D10C699CF}"/>
              </a:ext>
            </a:extLst>
          </p:cNvPr>
          <p:cNvCxnSpPr>
            <a:cxnSpLocks noChangeShapeType="1"/>
            <a:stCxn id="167" idx="0"/>
            <a:endCxn id="181" idx="0"/>
          </p:cNvCxnSpPr>
          <p:nvPr/>
        </p:nvCxnSpPr>
        <p:spPr bwMode="auto">
          <a:xfrm flipV="1">
            <a:off x="4220308" y="3539790"/>
            <a:ext cx="1" cy="32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3" name="TextBox 209">
            <a:extLst>
              <a:ext uri="{FF2B5EF4-FFF2-40B4-BE49-F238E27FC236}">
                <a16:creationId xmlns:a16="http://schemas.microsoft.com/office/drawing/2014/main" id="{4392C6CA-2EDE-4A5E-878F-A7C830151C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8045" y="4255752"/>
            <a:ext cx="858838" cy="304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400" dirty="0"/>
              <a:t>ETACS</a:t>
            </a:r>
          </a:p>
        </p:txBody>
      </p:sp>
      <p:grpSp>
        <p:nvGrpSpPr>
          <p:cNvPr id="174" name="그룹 173">
            <a:extLst>
              <a:ext uri="{FF2B5EF4-FFF2-40B4-BE49-F238E27FC236}">
                <a16:creationId xmlns:a16="http://schemas.microsoft.com/office/drawing/2014/main" id="{6B827F14-222C-4CF0-9DC1-67E001768B1F}"/>
              </a:ext>
            </a:extLst>
          </p:cNvPr>
          <p:cNvGrpSpPr/>
          <p:nvPr/>
        </p:nvGrpSpPr>
        <p:grpSpPr>
          <a:xfrm>
            <a:off x="2147826" y="2326092"/>
            <a:ext cx="261938" cy="261938"/>
            <a:chOff x="323057" y="2397443"/>
            <a:chExt cx="261938" cy="261938"/>
          </a:xfrm>
        </p:grpSpPr>
        <p:sp>
          <p:nvSpPr>
            <p:cNvPr id="175" name="Oval 303">
              <a:extLst>
                <a:ext uri="{FF2B5EF4-FFF2-40B4-BE49-F238E27FC236}">
                  <a16:creationId xmlns:a16="http://schemas.microsoft.com/office/drawing/2014/main" id="{FD50F6CA-83A0-4CA4-AE7B-2326CA85374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323057" y="2397443"/>
              <a:ext cx="261938" cy="261938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000" b="0"/>
            </a:p>
          </p:txBody>
        </p:sp>
        <p:sp>
          <p:nvSpPr>
            <p:cNvPr id="176" name="Line 304">
              <a:extLst>
                <a:ext uri="{FF2B5EF4-FFF2-40B4-BE49-F238E27FC236}">
                  <a16:creationId xmlns:a16="http://schemas.microsoft.com/office/drawing/2014/main" id="{8D9B2DD2-5222-4DC8-9A9B-1A93E6313A0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V="1">
              <a:off x="365920" y="2527618"/>
              <a:ext cx="17462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77" name="Line 305">
              <a:extLst>
                <a:ext uri="{FF2B5EF4-FFF2-40B4-BE49-F238E27FC236}">
                  <a16:creationId xmlns:a16="http://schemas.microsoft.com/office/drawing/2014/main" id="{AA41801A-581B-431E-B245-9C6BEA49476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0800000" flipH="1" flipV="1">
              <a:off x="453232" y="2438718"/>
              <a:ext cx="0" cy="17780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8" name="Line 195">
            <a:extLst>
              <a:ext uri="{FF2B5EF4-FFF2-40B4-BE49-F238E27FC236}">
                <a16:creationId xmlns:a16="http://schemas.microsoft.com/office/drawing/2014/main" id="{3A41BA07-1786-4693-9337-64A6F39198BA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8908" y="3539790"/>
            <a:ext cx="227012" cy="227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79" name="Line 196">
            <a:extLst>
              <a:ext uri="{FF2B5EF4-FFF2-40B4-BE49-F238E27FC236}">
                <a16:creationId xmlns:a16="http://schemas.microsoft.com/office/drawing/2014/main" id="{7282F0FC-E34F-4022-81FB-40D8EE53EB72}"/>
              </a:ext>
            </a:extLst>
          </p:cNvPr>
          <p:cNvSpPr>
            <a:spLocks noChangeShapeType="1"/>
          </p:cNvSpPr>
          <p:nvPr/>
        </p:nvSpPr>
        <p:spPr bwMode="auto">
          <a:xfrm rot="10800000" flipH="1">
            <a:off x="4448908" y="3288965"/>
            <a:ext cx="239712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0" name="Line 197">
            <a:extLst>
              <a:ext uri="{FF2B5EF4-FFF2-40B4-BE49-F238E27FC236}">
                <a16:creationId xmlns:a16="http://schemas.microsoft.com/office/drawing/2014/main" id="{4727788F-27E6-4398-B850-661299AC18A9}"/>
              </a:ext>
            </a:extLst>
          </p:cNvPr>
          <p:cNvSpPr>
            <a:spLocks noChangeShapeType="1"/>
          </p:cNvSpPr>
          <p:nvPr/>
        </p:nvSpPr>
        <p:spPr bwMode="auto">
          <a:xfrm rot="10800000">
            <a:off x="4444145" y="3393740"/>
            <a:ext cx="0" cy="295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1" name="Line 198">
            <a:extLst>
              <a:ext uri="{FF2B5EF4-FFF2-40B4-BE49-F238E27FC236}">
                <a16:creationId xmlns:a16="http://schemas.microsoft.com/office/drawing/2014/main" id="{1EB4AB38-792D-4421-8A9C-94DD06F716A7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4333021" y="3427077"/>
            <a:ext cx="0" cy="225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182" name="Oval 201">
            <a:extLst>
              <a:ext uri="{FF2B5EF4-FFF2-40B4-BE49-F238E27FC236}">
                <a16:creationId xmlns:a16="http://schemas.microsoft.com/office/drawing/2014/main" id="{0D588DA3-BB5F-4AE5-9EBB-AACBE072A2B5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4306033" y="3269915"/>
            <a:ext cx="541337" cy="534987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183" name="Group 202">
            <a:extLst>
              <a:ext uri="{FF2B5EF4-FFF2-40B4-BE49-F238E27FC236}">
                <a16:creationId xmlns:a16="http://schemas.microsoft.com/office/drawing/2014/main" id="{AC504637-B834-4F1D-8F25-E857A13FCF1A}"/>
              </a:ext>
            </a:extLst>
          </p:cNvPr>
          <p:cNvGrpSpPr>
            <a:grpSpLocks/>
          </p:cNvGrpSpPr>
          <p:nvPr/>
        </p:nvGrpSpPr>
        <p:grpSpPr bwMode="auto">
          <a:xfrm>
            <a:off x="4510820" y="3800140"/>
            <a:ext cx="330200" cy="266700"/>
            <a:chOff x="1317" y="2835"/>
            <a:chExt cx="208" cy="168"/>
          </a:xfrm>
        </p:grpSpPr>
        <p:sp>
          <p:nvSpPr>
            <p:cNvPr id="184" name="Freeform 203">
              <a:extLst>
                <a:ext uri="{FF2B5EF4-FFF2-40B4-BE49-F238E27FC236}">
                  <a16:creationId xmlns:a16="http://schemas.microsoft.com/office/drawing/2014/main" id="{9C145EBE-FF63-4324-9F60-19AA8C34BFB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0" y="2835"/>
              <a:ext cx="1" cy="124"/>
            </a:xfrm>
            <a:custGeom>
              <a:avLst/>
              <a:gdLst>
                <a:gd name="T0" fmla="*/ 0 w 3"/>
                <a:gd name="T1" fmla="*/ 0 h 257"/>
                <a:gd name="T2" fmla="*/ 0 w 3"/>
                <a:gd name="T3" fmla="*/ 0 h 257"/>
                <a:gd name="T4" fmla="*/ 0 60000 65536"/>
                <a:gd name="T5" fmla="*/ 0 60000 65536"/>
                <a:gd name="T6" fmla="*/ 0 w 3"/>
                <a:gd name="T7" fmla="*/ 0 h 257"/>
                <a:gd name="T8" fmla="*/ 3 w 3"/>
                <a:gd name="T9" fmla="*/ 257 h 25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257">
                  <a:moveTo>
                    <a:pt x="0" y="0"/>
                  </a:moveTo>
                  <a:lnTo>
                    <a:pt x="3" y="257"/>
                  </a:lnTo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5" name="Line 204">
              <a:extLst>
                <a:ext uri="{FF2B5EF4-FFF2-40B4-BE49-F238E27FC236}">
                  <a16:creationId xmlns:a16="http://schemas.microsoft.com/office/drawing/2014/main" id="{73F49427-283E-42C8-8FD7-4FC40FD408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17" y="2959"/>
              <a:ext cx="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6" name="Line 205">
              <a:extLst>
                <a:ext uri="{FF2B5EF4-FFF2-40B4-BE49-F238E27FC236}">
                  <a16:creationId xmlns:a16="http://schemas.microsoft.com/office/drawing/2014/main" id="{64D306DF-DB11-482D-990A-23F4B9ABED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17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7" name="Line 206">
              <a:extLst>
                <a:ext uri="{FF2B5EF4-FFF2-40B4-BE49-F238E27FC236}">
                  <a16:creationId xmlns:a16="http://schemas.microsoft.com/office/drawing/2014/main" id="{0923FC38-931E-4C0E-BF35-4C52DD9805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59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8" name="Line 207">
              <a:extLst>
                <a:ext uri="{FF2B5EF4-FFF2-40B4-BE49-F238E27FC236}">
                  <a16:creationId xmlns:a16="http://schemas.microsoft.com/office/drawing/2014/main" id="{E93BAC19-CC6A-43AE-BF0A-770E8C0CF3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00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89" name="Line 208">
              <a:extLst>
                <a:ext uri="{FF2B5EF4-FFF2-40B4-BE49-F238E27FC236}">
                  <a16:creationId xmlns:a16="http://schemas.microsoft.com/office/drawing/2014/main" id="{9863974A-C68D-4D19-9B0F-6C746ED6F2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2" y="2959"/>
              <a:ext cx="41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90" name="Line 209">
              <a:extLst>
                <a:ext uri="{FF2B5EF4-FFF2-40B4-BE49-F238E27FC236}">
                  <a16:creationId xmlns:a16="http://schemas.microsoft.com/office/drawing/2014/main" id="{24597C45-FD72-4719-B616-67A049365D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3" y="2959"/>
              <a:ext cx="42" cy="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1" name="Line 261">
            <a:extLst>
              <a:ext uri="{FF2B5EF4-FFF2-40B4-BE49-F238E27FC236}">
                <a16:creationId xmlns:a16="http://schemas.microsoft.com/office/drawing/2014/main" id="{11EC4014-A4A3-4B06-9E2E-80B4AB06BC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85443" y="3057189"/>
            <a:ext cx="3176" cy="2301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ko-KR" altLang="en-US"/>
          </a:p>
        </p:txBody>
      </p:sp>
      <p:grpSp>
        <p:nvGrpSpPr>
          <p:cNvPr id="192" name="그룹 191">
            <a:extLst>
              <a:ext uri="{FF2B5EF4-FFF2-40B4-BE49-F238E27FC236}">
                <a16:creationId xmlns:a16="http://schemas.microsoft.com/office/drawing/2014/main" id="{8711FEB0-B0CC-4806-9494-42C85C9E460A}"/>
              </a:ext>
            </a:extLst>
          </p:cNvPr>
          <p:cNvGrpSpPr/>
          <p:nvPr/>
        </p:nvGrpSpPr>
        <p:grpSpPr>
          <a:xfrm>
            <a:off x="3350782" y="735022"/>
            <a:ext cx="272256" cy="469106"/>
            <a:chOff x="1378745" y="1008856"/>
            <a:chExt cx="387869" cy="545307"/>
          </a:xfrm>
        </p:grpSpPr>
        <p:sp>
          <p:nvSpPr>
            <p:cNvPr id="193" name="Rectangle 262">
              <a:extLst>
                <a:ext uri="{FF2B5EF4-FFF2-40B4-BE49-F238E27FC236}">
                  <a16:creationId xmlns:a16="http://schemas.microsoft.com/office/drawing/2014/main" id="{55DAE462-674D-432E-9F64-AE35D715B7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8745" y="1008856"/>
              <a:ext cx="387869" cy="54530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/>
            </a:p>
          </p:txBody>
        </p:sp>
        <p:sp>
          <p:nvSpPr>
            <p:cNvPr id="194" name="Line 263">
              <a:extLst>
                <a:ext uri="{FF2B5EF4-FFF2-40B4-BE49-F238E27FC236}">
                  <a16:creationId xmlns:a16="http://schemas.microsoft.com/office/drawing/2014/main" id="{F0FF7B05-CB42-4B47-A58B-35B502C1A1B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85095" y="1139174"/>
              <a:ext cx="379931" cy="2975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ko-KR" altLang="en-US"/>
            </a:p>
          </p:txBody>
        </p:sp>
      </p:grpSp>
      <p:sp>
        <p:nvSpPr>
          <p:cNvPr id="195" name="Oval 341">
            <a:extLst>
              <a:ext uri="{FF2B5EF4-FFF2-40B4-BE49-F238E27FC236}">
                <a16:creationId xmlns:a16="http://schemas.microsoft.com/office/drawing/2014/main" id="{5B8404B8-A35D-4129-BA67-811B894B6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2645" y="349851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grpSp>
        <p:nvGrpSpPr>
          <p:cNvPr id="196" name="Group 277">
            <a:extLst>
              <a:ext uri="{FF2B5EF4-FFF2-40B4-BE49-F238E27FC236}">
                <a16:creationId xmlns:a16="http://schemas.microsoft.com/office/drawing/2014/main" id="{675BB30D-0E85-4E59-A5CB-2B518DA6559B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9402" y="1768562"/>
            <a:ext cx="468312" cy="103187"/>
            <a:chOff x="240" y="280"/>
            <a:chExt cx="295" cy="65"/>
          </a:xfrm>
        </p:grpSpPr>
        <p:sp>
          <p:nvSpPr>
            <p:cNvPr id="197" name="Oval 165">
              <a:extLst>
                <a:ext uri="{FF2B5EF4-FFF2-40B4-BE49-F238E27FC236}">
                  <a16:creationId xmlns:a16="http://schemas.microsoft.com/office/drawing/2014/main" id="{4D852364-5F12-41E2-8C1B-3A4F20AE19E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198" name="Freeform 166">
              <a:extLst>
                <a:ext uri="{FF2B5EF4-FFF2-40B4-BE49-F238E27FC236}">
                  <a16:creationId xmlns:a16="http://schemas.microsoft.com/office/drawing/2014/main" id="{C1B42D70-A1D5-46E5-8F2C-1D13754D823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199" name="Oval 167">
              <a:extLst>
                <a:ext uri="{FF2B5EF4-FFF2-40B4-BE49-F238E27FC236}">
                  <a16:creationId xmlns:a16="http://schemas.microsoft.com/office/drawing/2014/main" id="{824C0E6E-567C-44BB-9060-98CDB4D8120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sp>
        <p:nvSpPr>
          <p:cNvPr id="200" name="Text Box 325">
            <a:extLst>
              <a:ext uri="{FF2B5EF4-FFF2-40B4-BE49-F238E27FC236}">
                <a16:creationId xmlns:a16="http://schemas.microsoft.com/office/drawing/2014/main" id="{6A09D46F-1978-47F9-A3E5-FA40B0784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6785" y="1315657"/>
            <a:ext cx="19431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 dirty="0"/>
              <a:t>Power window relay</a:t>
            </a:r>
          </a:p>
        </p:txBody>
      </p:sp>
      <p:sp>
        <p:nvSpPr>
          <p:cNvPr id="201" name="Text Box 325">
            <a:extLst>
              <a:ext uri="{FF2B5EF4-FFF2-40B4-BE49-F238E27FC236}">
                <a16:creationId xmlns:a16="http://schemas.microsoft.com/office/drawing/2014/main" id="{9FAA3A88-D5C8-4DE8-9BCF-F86DD4E00A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0601" y="3604500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ko-KR"/>
              <a:t>IG key</a:t>
            </a:r>
          </a:p>
        </p:txBody>
      </p:sp>
      <p:cxnSp>
        <p:nvCxnSpPr>
          <p:cNvPr id="202" name="AutoShape 284">
            <a:extLst>
              <a:ext uri="{FF2B5EF4-FFF2-40B4-BE49-F238E27FC236}">
                <a16:creationId xmlns:a16="http://schemas.microsoft.com/office/drawing/2014/main" id="{F95614C1-8DEB-4A82-9830-EBCD181968C0}"/>
              </a:ext>
            </a:extLst>
          </p:cNvPr>
          <p:cNvCxnSpPr>
            <a:cxnSpLocks noChangeShapeType="1"/>
            <a:stCxn id="175" idx="4"/>
            <a:endCxn id="199" idx="6"/>
          </p:cNvCxnSpPr>
          <p:nvPr/>
        </p:nvCxnSpPr>
        <p:spPr bwMode="auto">
          <a:xfrm flipV="1">
            <a:off x="2278795" y="2054312"/>
            <a:ext cx="8732" cy="27178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3" name="AutoShape 285">
            <a:extLst>
              <a:ext uri="{FF2B5EF4-FFF2-40B4-BE49-F238E27FC236}">
                <a16:creationId xmlns:a16="http://schemas.microsoft.com/office/drawing/2014/main" id="{33A3CBF6-73E8-478F-ABC3-05D25F31E0AE}"/>
              </a:ext>
            </a:extLst>
          </p:cNvPr>
          <p:cNvCxnSpPr>
            <a:cxnSpLocks noChangeShapeType="1"/>
            <a:stCxn id="197" idx="2"/>
            <a:endCxn id="225" idx="6"/>
          </p:cNvCxnSpPr>
          <p:nvPr/>
        </p:nvCxnSpPr>
        <p:spPr bwMode="auto">
          <a:xfrm rot="5400000" flipH="1" flipV="1">
            <a:off x="2226778" y="579077"/>
            <a:ext cx="1059734" cy="954113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" name="Rectangle 305">
            <a:extLst>
              <a:ext uri="{FF2B5EF4-FFF2-40B4-BE49-F238E27FC236}">
                <a16:creationId xmlns:a16="http://schemas.microsoft.com/office/drawing/2014/main" id="{3CE8F18D-0A15-4EA5-8963-8D4745638F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1626" y="291907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A</a:t>
            </a:r>
          </a:p>
        </p:txBody>
      </p:sp>
      <p:sp>
        <p:nvSpPr>
          <p:cNvPr id="205" name="Rectangle 306">
            <a:extLst>
              <a:ext uri="{FF2B5EF4-FFF2-40B4-BE49-F238E27FC236}">
                <a16:creationId xmlns:a16="http://schemas.microsoft.com/office/drawing/2014/main" id="{2DA94C7D-552E-41B2-8B83-D921743E7A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50383" y="3471527"/>
            <a:ext cx="138112" cy="1381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r>
              <a:rPr lang="en-US" altLang="ko-KR" sz="1000"/>
              <a:t>B</a:t>
            </a:r>
          </a:p>
        </p:txBody>
      </p:sp>
      <p:cxnSp>
        <p:nvCxnSpPr>
          <p:cNvPr id="206" name="AutoShape 81">
            <a:extLst>
              <a:ext uri="{FF2B5EF4-FFF2-40B4-BE49-F238E27FC236}">
                <a16:creationId xmlns:a16="http://schemas.microsoft.com/office/drawing/2014/main" id="{DF016CDD-24DB-4BB4-A84A-9DE5A22615A2}"/>
              </a:ext>
            </a:extLst>
          </p:cNvPr>
          <p:cNvCxnSpPr>
            <a:cxnSpLocks noChangeShapeType="1"/>
            <a:stCxn id="209" idx="2"/>
            <a:endCxn id="32" idx="0"/>
          </p:cNvCxnSpPr>
          <p:nvPr/>
        </p:nvCxnSpPr>
        <p:spPr bwMode="auto">
          <a:xfrm>
            <a:off x="6685830" y="518329"/>
            <a:ext cx="560386" cy="151534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7" name="AutoShape 187">
            <a:extLst>
              <a:ext uri="{FF2B5EF4-FFF2-40B4-BE49-F238E27FC236}">
                <a16:creationId xmlns:a16="http://schemas.microsoft.com/office/drawing/2014/main" id="{5BDB9CA5-0F96-4F13-B8A5-C1BB8CD00868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6891155" y="4134989"/>
            <a:ext cx="1184274" cy="477322"/>
          </a:xfrm>
          <a:prstGeom prst="bentConnector3">
            <a:avLst>
              <a:gd name="adj1" fmla="val 9986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208" name="Group 277">
            <a:extLst>
              <a:ext uri="{FF2B5EF4-FFF2-40B4-BE49-F238E27FC236}">
                <a16:creationId xmlns:a16="http://schemas.microsoft.com/office/drawing/2014/main" id="{9151F157-A2D8-449C-82DA-FFFA8D6F7D6C}"/>
              </a:ext>
            </a:extLst>
          </p:cNvPr>
          <p:cNvGrpSpPr>
            <a:grpSpLocks/>
          </p:cNvGrpSpPr>
          <p:nvPr/>
        </p:nvGrpSpPr>
        <p:grpSpPr bwMode="auto">
          <a:xfrm>
            <a:off x="6217518" y="470704"/>
            <a:ext cx="468312" cy="103187"/>
            <a:chOff x="240" y="280"/>
            <a:chExt cx="295" cy="65"/>
          </a:xfrm>
        </p:grpSpPr>
        <p:sp>
          <p:nvSpPr>
            <p:cNvPr id="209" name="Oval 165">
              <a:extLst>
                <a:ext uri="{FF2B5EF4-FFF2-40B4-BE49-F238E27FC236}">
                  <a16:creationId xmlns:a16="http://schemas.microsoft.com/office/drawing/2014/main" id="{5F7D4516-D9AD-41B7-9114-46EEFC1B5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10" name="Freeform 166">
              <a:extLst>
                <a:ext uri="{FF2B5EF4-FFF2-40B4-BE49-F238E27FC236}">
                  <a16:creationId xmlns:a16="http://schemas.microsoft.com/office/drawing/2014/main" id="{F9FF32C0-5F3E-45E2-8D69-8A25FCAFA5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11" name="Oval 167">
              <a:extLst>
                <a:ext uri="{FF2B5EF4-FFF2-40B4-BE49-F238E27FC236}">
                  <a16:creationId xmlns:a16="http://schemas.microsoft.com/office/drawing/2014/main" id="{73900998-C411-4AAC-A9FF-D7AF5205D48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12" name="AutoShape 85">
            <a:extLst>
              <a:ext uri="{FF2B5EF4-FFF2-40B4-BE49-F238E27FC236}">
                <a16:creationId xmlns:a16="http://schemas.microsoft.com/office/drawing/2014/main" id="{B62BC585-3EB2-4929-A449-1D1EC5A784FB}"/>
              </a:ext>
            </a:extLst>
          </p:cNvPr>
          <p:cNvCxnSpPr>
            <a:cxnSpLocks noChangeShapeType="1"/>
            <a:stCxn id="224" idx="2"/>
            <a:endCxn id="211" idx="6"/>
          </p:cNvCxnSpPr>
          <p:nvPr/>
        </p:nvCxnSpPr>
        <p:spPr bwMode="auto">
          <a:xfrm>
            <a:off x="3702014" y="518329"/>
            <a:ext cx="2515504" cy="79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3" name="직선 연결선 212">
            <a:extLst>
              <a:ext uri="{FF2B5EF4-FFF2-40B4-BE49-F238E27FC236}">
                <a16:creationId xmlns:a16="http://schemas.microsoft.com/office/drawing/2014/main" id="{B01BC0AD-93BD-43B5-BC07-F1B2FACC9714}"/>
              </a:ext>
            </a:extLst>
          </p:cNvPr>
          <p:cNvCxnSpPr>
            <a:cxnSpLocks/>
          </p:cNvCxnSpPr>
          <p:nvPr/>
        </p:nvCxnSpPr>
        <p:spPr bwMode="auto">
          <a:xfrm>
            <a:off x="3920272" y="3886658"/>
            <a:ext cx="0" cy="217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14" name="Group 277">
            <a:extLst>
              <a:ext uri="{FF2B5EF4-FFF2-40B4-BE49-F238E27FC236}">
                <a16:creationId xmlns:a16="http://schemas.microsoft.com/office/drawing/2014/main" id="{45A2B88D-D8D4-4B8B-9640-5A60F923DA0F}"/>
              </a:ext>
            </a:extLst>
          </p:cNvPr>
          <p:cNvGrpSpPr>
            <a:grpSpLocks/>
          </p:cNvGrpSpPr>
          <p:nvPr/>
        </p:nvGrpSpPr>
        <p:grpSpPr bwMode="auto">
          <a:xfrm>
            <a:off x="2661904" y="3492581"/>
            <a:ext cx="468312" cy="103187"/>
            <a:chOff x="240" y="280"/>
            <a:chExt cx="295" cy="65"/>
          </a:xfrm>
        </p:grpSpPr>
        <p:sp>
          <p:nvSpPr>
            <p:cNvPr id="215" name="Oval 165">
              <a:extLst>
                <a:ext uri="{FF2B5EF4-FFF2-40B4-BE49-F238E27FC236}">
                  <a16:creationId xmlns:a16="http://schemas.microsoft.com/office/drawing/2014/main" id="{B76887D5-4859-48B5-8731-34B8EB2B80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16" name="Oval 167">
              <a:extLst>
                <a:ext uri="{FF2B5EF4-FFF2-40B4-BE49-F238E27FC236}">
                  <a16:creationId xmlns:a16="http://schemas.microsoft.com/office/drawing/2014/main" id="{BE36A27E-4042-4A6C-BD37-FD77EC0184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17" name="직선 연결선 216">
            <a:extLst>
              <a:ext uri="{FF2B5EF4-FFF2-40B4-BE49-F238E27FC236}">
                <a16:creationId xmlns:a16="http://schemas.microsoft.com/office/drawing/2014/main" id="{D9372AA2-866E-4BC0-AAF7-D85A27F20466}"/>
              </a:ext>
            </a:extLst>
          </p:cNvPr>
          <p:cNvCxnSpPr>
            <a:stCxn id="215" idx="2"/>
            <a:endCxn id="205" idx="1"/>
          </p:cNvCxnSpPr>
          <p:nvPr/>
        </p:nvCxnSpPr>
        <p:spPr bwMode="auto">
          <a:xfrm>
            <a:off x="3130216" y="3540206"/>
            <a:ext cx="420167" cy="37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직선 연결선 217">
            <a:extLst>
              <a:ext uri="{FF2B5EF4-FFF2-40B4-BE49-F238E27FC236}">
                <a16:creationId xmlns:a16="http://schemas.microsoft.com/office/drawing/2014/main" id="{11A0B1B4-F8AA-4B2E-80BF-1E789B4337BB}"/>
              </a:ext>
            </a:extLst>
          </p:cNvPr>
          <p:cNvCxnSpPr>
            <a:cxnSpLocks/>
            <a:stCxn id="205" idx="3"/>
            <a:endCxn id="195" idx="2"/>
          </p:cNvCxnSpPr>
          <p:nvPr/>
        </p:nvCxnSpPr>
        <p:spPr bwMode="auto">
          <a:xfrm>
            <a:off x="3688495" y="3540584"/>
            <a:ext cx="184150" cy="23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hape 202">
            <a:extLst>
              <a:ext uri="{FF2B5EF4-FFF2-40B4-BE49-F238E27FC236}">
                <a16:creationId xmlns:a16="http://schemas.microsoft.com/office/drawing/2014/main" id="{B9B48EB0-B768-45E6-A485-F67DD509D0C2}"/>
              </a:ext>
            </a:extLst>
          </p:cNvPr>
          <p:cNvCxnSpPr>
            <a:cxnSpLocks noChangeShapeType="1"/>
            <a:stCxn id="230" idx="6"/>
            <a:endCxn id="216" idx="6"/>
          </p:cNvCxnSpPr>
          <p:nvPr/>
        </p:nvCxnSpPr>
        <p:spPr bwMode="auto">
          <a:xfrm rot="16200000" flipH="1">
            <a:off x="2351626" y="3237865"/>
            <a:ext cx="241142" cy="379414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0" name="직선 연결선 219">
            <a:extLst>
              <a:ext uri="{FF2B5EF4-FFF2-40B4-BE49-F238E27FC236}">
                <a16:creationId xmlns:a16="http://schemas.microsoft.com/office/drawing/2014/main" id="{B5981BF4-1207-45E8-BA39-2BF2F87F8945}"/>
              </a:ext>
            </a:extLst>
          </p:cNvPr>
          <p:cNvCxnSpPr>
            <a:stCxn id="216" idx="4"/>
          </p:cNvCxnSpPr>
          <p:nvPr/>
        </p:nvCxnSpPr>
        <p:spPr bwMode="auto">
          <a:xfrm flipV="1">
            <a:off x="2709529" y="3471149"/>
            <a:ext cx="420687" cy="2936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Oval 269">
            <a:extLst>
              <a:ext uri="{FF2B5EF4-FFF2-40B4-BE49-F238E27FC236}">
                <a16:creationId xmlns:a16="http://schemas.microsoft.com/office/drawing/2014/main" id="{123730BF-A917-4567-9E72-244D6E60F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0376" y="925125"/>
            <a:ext cx="88900" cy="88900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/>
            <a:endParaRPr lang="ko-KR" altLang="en-US" sz="1800" b="0"/>
          </a:p>
        </p:txBody>
      </p:sp>
      <p:cxnSp>
        <p:nvCxnSpPr>
          <p:cNvPr id="222" name="직선 연결선 221">
            <a:extLst>
              <a:ext uri="{FF2B5EF4-FFF2-40B4-BE49-F238E27FC236}">
                <a16:creationId xmlns:a16="http://schemas.microsoft.com/office/drawing/2014/main" id="{538E33F6-5E11-4FCC-BD04-F05A01DBAE29}"/>
              </a:ext>
            </a:extLst>
          </p:cNvPr>
          <p:cNvCxnSpPr>
            <a:cxnSpLocks/>
            <a:stCxn id="221" idx="6"/>
            <a:endCxn id="193" idx="1"/>
          </p:cNvCxnSpPr>
          <p:nvPr/>
        </p:nvCxnSpPr>
        <p:spPr bwMode="auto">
          <a:xfrm>
            <a:off x="2319276" y="969575"/>
            <a:ext cx="103150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3" name="Group 277">
            <a:extLst>
              <a:ext uri="{FF2B5EF4-FFF2-40B4-BE49-F238E27FC236}">
                <a16:creationId xmlns:a16="http://schemas.microsoft.com/office/drawing/2014/main" id="{4CCACC7A-1153-4006-94FA-6224240832F4}"/>
              </a:ext>
            </a:extLst>
          </p:cNvPr>
          <p:cNvGrpSpPr>
            <a:grpSpLocks/>
          </p:cNvGrpSpPr>
          <p:nvPr/>
        </p:nvGrpSpPr>
        <p:grpSpPr bwMode="auto">
          <a:xfrm>
            <a:off x="3233702" y="470704"/>
            <a:ext cx="468312" cy="103187"/>
            <a:chOff x="240" y="280"/>
            <a:chExt cx="295" cy="65"/>
          </a:xfrm>
        </p:grpSpPr>
        <p:sp>
          <p:nvSpPr>
            <p:cNvPr id="224" name="Oval 165">
              <a:extLst>
                <a:ext uri="{FF2B5EF4-FFF2-40B4-BE49-F238E27FC236}">
                  <a16:creationId xmlns:a16="http://schemas.microsoft.com/office/drawing/2014/main" id="{2F392A6A-22DD-49CD-8376-C103D60A5B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25" name="Oval 167">
              <a:extLst>
                <a:ext uri="{FF2B5EF4-FFF2-40B4-BE49-F238E27FC236}">
                  <a16:creationId xmlns:a16="http://schemas.microsoft.com/office/drawing/2014/main" id="{7769FEA5-6F41-4386-A44F-3A24A601EEF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26" name="직선 연결선 225">
            <a:extLst>
              <a:ext uri="{FF2B5EF4-FFF2-40B4-BE49-F238E27FC236}">
                <a16:creationId xmlns:a16="http://schemas.microsoft.com/office/drawing/2014/main" id="{4F699D9C-122E-4A20-9C7C-144D0D1FAE56}"/>
              </a:ext>
            </a:extLst>
          </p:cNvPr>
          <p:cNvCxnSpPr>
            <a:cxnSpLocks/>
            <a:stCxn id="225" idx="4"/>
          </p:cNvCxnSpPr>
          <p:nvPr/>
        </p:nvCxnSpPr>
        <p:spPr bwMode="auto">
          <a:xfrm flipV="1">
            <a:off x="3281327" y="443639"/>
            <a:ext cx="420687" cy="3500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27" name="Group 277">
            <a:extLst>
              <a:ext uri="{FF2B5EF4-FFF2-40B4-BE49-F238E27FC236}">
                <a16:creationId xmlns:a16="http://schemas.microsoft.com/office/drawing/2014/main" id="{5DC9DDA6-7EEA-40E7-8B7D-E4A2D1CAA3C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2044365" y="3021251"/>
            <a:ext cx="468312" cy="103187"/>
            <a:chOff x="240" y="280"/>
            <a:chExt cx="295" cy="65"/>
          </a:xfrm>
        </p:grpSpPr>
        <p:sp>
          <p:nvSpPr>
            <p:cNvPr id="228" name="Oval 165">
              <a:extLst>
                <a:ext uri="{FF2B5EF4-FFF2-40B4-BE49-F238E27FC236}">
                  <a16:creationId xmlns:a16="http://schemas.microsoft.com/office/drawing/2014/main" id="{7A63E2E9-4098-4900-BEB4-A9BFF175C35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475" y="280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  <p:sp>
          <p:nvSpPr>
            <p:cNvPr id="229" name="Freeform 166">
              <a:extLst>
                <a:ext uri="{FF2B5EF4-FFF2-40B4-BE49-F238E27FC236}">
                  <a16:creationId xmlns:a16="http://schemas.microsoft.com/office/drawing/2014/main" id="{C4E9F065-E8F2-448E-9C13-61C57B23A1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66" y="231"/>
              <a:ext cx="44" cy="166"/>
            </a:xfrm>
            <a:custGeom>
              <a:avLst/>
              <a:gdLst>
                <a:gd name="T0" fmla="*/ 495373978 w 59"/>
                <a:gd name="T1" fmla="*/ 0 h 222"/>
                <a:gd name="T2" fmla="*/ 495373978 w 59"/>
                <a:gd name="T3" fmla="*/ 502001983 h 222"/>
                <a:gd name="T4" fmla="*/ 495373978 w 59"/>
                <a:gd name="T5" fmla="*/ 502001983 h 222"/>
                <a:gd name="T6" fmla="*/ 0 w 59"/>
                <a:gd name="T7" fmla="*/ 502001983 h 222"/>
                <a:gd name="T8" fmla="*/ 495373978 w 59"/>
                <a:gd name="T9" fmla="*/ 502001983 h 2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9"/>
                <a:gd name="T16" fmla="*/ 0 h 222"/>
                <a:gd name="T17" fmla="*/ 59 w 59"/>
                <a:gd name="T18" fmla="*/ 222 h 22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9" h="222">
                  <a:moveTo>
                    <a:pt x="27" y="0"/>
                  </a:moveTo>
                  <a:cubicBezTo>
                    <a:pt x="32" y="9"/>
                    <a:pt x="58" y="38"/>
                    <a:pt x="59" y="57"/>
                  </a:cubicBezTo>
                  <a:cubicBezTo>
                    <a:pt x="59" y="75"/>
                    <a:pt x="43" y="95"/>
                    <a:pt x="33" y="113"/>
                  </a:cubicBezTo>
                  <a:cubicBezTo>
                    <a:pt x="23" y="131"/>
                    <a:pt x="1" y="149"/>
                    <a:pt x="0" y="167"/>
                  </a:cubicBezTo>
                  <a:cubicBezTo>
                    <a:pt x="0" y="185"/>
                    <a:pt x="22" y="211"/>
                    <a:pt x="27" y="22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algn="ctr"/>
              <a:endParaRPr lang="ko-KR" altLang="en-US"/>
            </a:p>
          </p:txBody>
        </p:sp>
        <p:sp>
          <p:nvSpPr>
            <p:cNvPr id="230" name="Oval 167">
              <a:extLst>
                <a:ext uri="{FF2B5EF4-FFF2-40B4-BE49-F238E27FC236}">
                  <a16:creationId xmlns:a16="http://schemas.microsoft.com/office/drawing/2014/main" id="{B4596E7A-EC24-479E-9ABD-E78E1910E0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240" y="285"/>
              <a:ext cx="60" cy="60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1pPr>
              <a:lvl2pPr marL="742950" indent="-28575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2pPr>
              <a:lvl3pPr marL="11430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3pPr>
              <a:lvl4pPr marL="16002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4pPr>
              <a:lvl5pPr marL="2057400" indent="-228600" eaLnBrk="0" hangingPunct="0"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1200" b="1">
                  <a:solidFill>
                    <a:schemeClr val="tx1"/>
                  </a:solidFill>
                  <a:latin typeface="굴림" pitchFamily="50" charset="-127"/>
                  <a:ea typeface="굴림" pitchFamily="50" charset="-127"/>
                </a:defRPr>
              </a:lvl9pPr>
            </a:lstStyle>
            <a:p>
              <a:pPr algn="ctr" eaLnBrk="1" hangingPunct="1"/>
              <a:endParaRPr lang="ko-KR" altLang="en-US" sz="1800" b="0"/>
            </a:p>
          </p:txBody>
        </p:sp>
      </p:grpSp>
      <p:cxnSp>
        <p:nvCxnSpPr>
          <p:cNvPr id="231" name="직선 연결선 230">
            <a:extLst>
              <a:ext uri="{FF2B5EF4-FFF2-40B4-BE49-F238E27FC236}">
                <a16:creationId xmlns:a16="http://schemas.microsoft.com/office/drawing/2014/main" id="{A42E80EE-4016-4DE4-9466-BB1D8CA3286D}"/>
              </a:ext>
            </a:extLst>
          </p:cNvPr>
          <p:cNvCxnSpPr>
            <a:cxnSpLocks/>
            <a:stCxn id="175" idx="0"/>
            <a:endCxn id="228" idx="2"/>
          </p:cNvCxnSpPr>
          <p:nvPr/>
        </p:nvCxnSpPr>
        <p:spPr bwMode="auto">
          <a:xfrm flipH="1">
            <a:off x="2274552" y="2588030"/>
            <a:ext cx="4243" cy="2506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타원 231"/>
          <p:cNvSpPr/>
          <p:nvPr/>
        </p:nvSpPr>
        <p:spPr>
          <a:xfrm>
            <a:off x="6481041" y="3389398"/>
            <a:ext cx="452438" cy="41867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34" name="직선 화살표 연결선 233"/>
          <p:cNvCxnSpPr/>
          <p:nvPr/>
        </p:nvCxnSpPr>
        <p:spPr>
          <a:xfrm flipV="1">
            <a:off x="5320671" y="522296"/>
            <a:ext cx="457200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직선 화살표 연결선 234"/>
          <p:cNvCxnSpPr/>
          <p:nvPr/>
        </p:nvCxnSpPr>
        <p:spPr>
          <a:xfrm flipH="1">
            <a:off x="7249392" y="515924"/>
            <a:ext cx="2771" cy="5048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/>
          <p:nvPr/>
        </p:nvCxnSpPr>
        <p:spPr>
          <a:xfrm flipV="1">
            <a:off x="2274552" y="1800312"/>
            <a:ext cx="0" cy="58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직선 화살표 연결선 236"/>
          <p:cNvCxnSpPr/>
          <p:nvPr/>
        </p:nvCxnSpPr>
        <p:spPr>
          <a:xfrm>
            <a:off x="7249392" y="1346541"/>
            <a:ext cx="0" cy="6871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/>
          <p:nvPr/>
        </p:nvCxnSpPr>
        <p:spPr>
          <a:xfrm>
            <a:off x="7776577" y="3300194"/>
            <a:ext cx="7210" cy="64305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직선 화살표 연결선 238"/>
          <p:cNvCxnSpPr/>
          <p:nvPr/>
        </p:nvCxnSpPr>
        <p:spPr>
          <a:xfrm flipH="1" flipV="1">
            <a:off x="6764916" y="6305385"/>
            <a:ext cx="346364" cy="58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/>
          <p:nvPr/>
        </p:nvCxnSpPr>
        <p:spPr>
          <a:xfrm flipV="1">
            <a:off x="6699280" y="4582024"/>
            <a:ext cx="0" cy="58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직선 화살표 연결선 240"/>
          <p:cNvCxnSpPr/>
          <p:nvPr/>
        </p:nvCxnSpPr>
        <p:spPr>
          <a:xfrm flipH="1">
            <a:off x="7788604" y="2452402"/>
            <a:ext cx="3698" cy="5064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/>
          <p:nvPr/>
        </p:nvCxnSpPr>
        <p:spPr>
          <a:xfrm flipV="1">
            <a:off x="2281290" y="526813"/>
            <a:ext cx="468284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직선 화살표 연결선 242"/>
          <p:cNvCxnSpPr>
            <a:endCxn id="9" idx="0"/>
          </p:cNvCxnSpPr>
          <p:nvPr/>
        </p:nvCxnSpPr>
        <p:spPr>
          <a:xfrm>
            <a:off x="7172359" y="2080703"/>
            <a:ext cx="291345" cy="59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화살표 연결선 243"/>
          <p:cNvCxnSpPr>
            <a:endCxn id="10" idx="7"/>
          </p:cNvCxnSpPr>
          <p:nvPr/>
        </p:nvCxnSpPr>
        <p:spPr>
          <a:xfrm>
            <a:off x="7563135" y="2044820"/>
            <a:ext cx="194575" cy="2574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/>
          <p:nvPr/>
        </p:nvCxnSpPr>
        <p:spPr>
          <a:xfrm flipH="1">
            <a:off x="7436656" y="6304048"/>
            <a:ext cx="343526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직선 화살표 연결선 260"/>
          <p:cNvCxnSpPr/>
          <p:nvPr/>
        </p:nvCxnSpPr>
        <p:spPr>
          <a:xfrm>
            <a:off x="7786085" y="5415601"/>
            <a:ext cx="675" cy="609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직선 화살표 연결선 261"/>
          <p:cNvCxnSpPr/>
          <p:nvPr/>
        </p:nvCxnSpPr>
        <p:spPr>
          <a:xfrm>
            <a:off x="7799893" y="4418893"/>
            <a:ext cx="0" cy="6306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직선 화살표 연결선 267"/>
          <p:cNvCxnSpPr/>
          <p:nvPr/>
        </p:nvCxnSpPr>
        <p:spPr>
          <a:xfrm flipV="1">
            <a:off x="6704879" y="5732972"/>
            <a:ext cx="0" cy="58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직선 화살표 연결선 269"/>
          <p:cNvCxnSpPr/>
          <p:nvPr/>
        </p:nvCxnSpPr>
        <p:spPr>
          <a:xfrm flipV="1">
            <a:off x="6704879" y="3844221"/>
            <a:ext cx="0" cy="58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971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</TotalTime>
  <Words>317</Words>
  <Application>Microsoft Office PowerPoint</Application>
  <PresentationFormat>와이드스크린</PresentationFormat>
  <Paragraphs>137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굴림</vt:lpstr>
      <vt:lpstr>맑은 고딕</vt:lpstr>
      <vt:lpstr>Arial</vt:lpstr>
      <vt:lpstr>Office 테마</vt:lpstr>
      <vt:lpstr>파워 윈도우 스위치 회로 고장 진단</vt:lpstr>
      <vt:lpstr>목차</vt:lpstr>
      <vt:lpstr>PowerPoint 프레젠테이션</vt:lpstr>
      <vt:lpstr>2. 구성 부품의 기능 P195~198</vt:lpstr>
      <vt:lpstr>3. 주요 단자의 구분 P203~205</vt:lpstr>
      <vt:lpstr>4. 고장 사례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oem</dc:creator>
  <cp:lastModifiedBy>oem</cp:lastModifiedBy>
  <cp:revision>16</cp:revision>
  <dcterms:created xsi:type="dcterms:W3CDTF">2020-11-03T14:13:20Z</dcterms:created>
  <dcterms:modified xsi:type="dcterms:W3CDTF">2020-11-16T06:11:20Z</dcterms:modified>
</cp:coreProperties>
</file>