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25" d="100"/>
          <a:sy n="125" d="100"/>
        </p:scale>
        <p:origin x="111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25246-1D64-41A5-AF54-45199BECFC2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E588-F718-4C1C-9A22-0466E0FF6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18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C2D9AB-0B72-4919-A360-B42A7AB65313}" type="slidenum">
              <a:rPr kumimoji="1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굴림" charset="-127"/>
                <a:ea typeface="굴림" charset="-127"/>
                <a:cs typeface="+mn-cs"/>
              </a:rPr>
              <a:pPr marL="0" marR="0" lvl="0" indent="0" algn="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06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94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90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7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07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8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36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50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36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68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01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0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13F1-8756-472B-9DDE-87E88DE335B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6DF64-D230-420E-8E76-662BA903E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15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8">
            <a:extLst>
              <a:ext uri="{FF2B5EF4-FFF2-40B4-BE49-F238E27FC236}">
                <a16:creationId xmlns:a16="http://schemas.microsoft.com/office/drawing/2014/main" id="{3CB733B8-36E9-45C8-B10B-B570EBC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97" y="1886218"/>
            <a:ext cx="1239471" cy="1694252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3" name="Group 302">
            <a:extLst>
              <a:ext uri="{FF2B5EF4-FFF2-40B4-BE49-F238E27FC236}">
                <a16:creationId xmlns:a16="http://schemas.microsoft.com/office/drawing/2014/main" id="{23FE3100-D13C-4170-8693-108C47DD9D2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90327" y="2013677"/>
            <a:ext cx="232684" cy="232684"/>
            <a:chOff x="1927" y="2976"/>
            <a:chExt cx="363" cy="363"/>
          </a:xfrm>
        </p:grpSpPr>
        <p:sp>
          <p:nvSpPr>
            <p:cNvPr id="14" name="Oval 303">
              <a:extLst>
                <a:ext uri="{FF2B5EF4-FFF2-40B4-BE49-F238E27FC236}">
                  <a16:creationId xmlns:a16="http://schemas.microsoft.com/office/drawing/2014/main" id="{E0279861-CC2A-46F2-B507-745AE3DAD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976"/>
              <a:ext cx="363" cy="36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5" name="Line 304">
              <a:extLst>
                <a:ext uri="{FF2B5EF4-FFF2-40B4-BE49-F238E27FC236}">
                  <a16:creationId xmlns:a16="http://schemas.microsoft.com/office/drawing/2014/main" id="{EE6EEAB4-752B-48BF-AD4F-A3209FCE3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3158"/>
              <a:ext cx="2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6" name="Line 305">
              <a:extLst>
                <a:ext uri="{FF2B5EF4-FFF2-40B4-BE49-F238E27FC236}">
                  <a16:creationId xmlns:a16="http://schemas.microsoft.com/office/drawing/2014/main" id="{F00FD85A-D3AC-4187-B700-ED0267172B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9" y="3022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sp>
        <p:nvSpPr>
          <p:cNvPr id="18" name="Oval 167">
            <a:extLst>
              <a:ext uri="{FF2B5EF4-FFF2-40B4-BE49-F238E27FC236}">
                <a16:creationId xmlns:a16="http://schemas.microsoft.com/office/drawing/2014/main" id="{8A5FAF7F-76B0-430D-95F2-CE9EFFF40D4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30148" y="2082394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98448" y="2082394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1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98448" y="2449222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2" name="Freeform 166">
            <a:extLst>
              <a:ext uri="{FF2B5EF4-FFF2-40B4-BE49-F238E27FC236}">
                <a16:creationId xmlns:a16="http://schemas.microsoft.com/office/drawing/2014/main" id="{074F5E28-B653-4BDD-9084-043507671947}"/>
              </a:ext>
            </a:extLst>
          </p:cNvPr>
          <p:cNvSpPr>
            <a:spLocks/>
          </p:cNvSpPr>
          <p:nvPr/>
        </p:nvSpPr>
        <p:spPr bwMode="auto">
          <a:xfrm rot="5400000">
            <a:off x="2927792" y="2365085"/>
            <a:ext cx="69850" cy="263525"/>
          </a:xfrm>
          <a:custGeom>
            <a:avLst/>
            <a:gdLst>
              <a:gd name="T0" fmla="*/ 2147483647 w 59"/>
              <a:gd name="T1" fmla="*/ 0 h 222"/>
              <a:gd name="T2" fmla="*/ 2147483647 w 59"/>
              <a:gd name="T3" fmla="*/ 2147483647 h 222"/>
              <a:gd name="T4" fmla="*/ 2147483647 w 59"/>
              <a:gd name="T5" fmla="*/ 2147483647 h 222"/>
              <a:gd name="T6" fmla="*/ 0 w 59"/>
              <a:gd name="T7" fmla="*/ 2147483647 h 222"/>
              <a:gd name="T8" fmla="*/ 2147483647 w 59"/>
              <a:gd name="T9" fmla="*/ 2147483647 h 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22"/>
              <a:gd name="T17" fmla="*/ 59 w 59"/>
              <a:gd name="T18" fmla="*/ 222 h 2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22">
                <a:moveTo>
                  <a:pt x="27" y="0"/>
                </a:moveTo>
                <a:cubicBezTo>
                  <a:pt x="32" y="9"/>
                  <a:pt x="58" y="38"/>
                  <a:pt x="59" y="57"/>
                </a:cubicBezTo>
                <a:cubicBezTo>
                  <a:pt x="59" y="75"/>
                  <a:pt x="43" y="95"/>
                  <a:pt x="33" y="113"/>
                </a:cubicBezTo>
                <a:cubicBezTo>
                  <a:pt x="23" y="131"/>
                  <a:pt x="1" y="149"/>
                  <a:pt x="0" y="167"/>
                </a:cubicBezTo>
                <a:cubicBezTo>
                  <a:pt x="0" y="185"/>
                  <a:pt x="22" y="211"/>
                  <a:pt x="27" y="2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3" name="Oval 167">
            <a:extLst>
              <a:ext uri="{FF2B5EF4-FFF2-40B4-BE49-F238E27FC236}">
                <a16:creationId xmlns:a16="http://schemas.microsoft.com/office/drawing/2014/main" id="{48FD8F2B-41F2-457C-9875-F4442463611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30148" y="2449222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24" name="AutoShape 265">
            <a:extLst>
              <a:ext uri="{FF2B5EF4-FFF2-40B4-BE49-F238E27FC236}">
                <a16:creationId xmlns:a16="http://schemas.microsoft.com/office/drawing/2014/main" id="{D486079D-BEB6-4E5D-849A-7DF167F302AC}"/>
              </a:ext>
            </a:extLst>
          </p:cNvPr>
          <p:cNvCxnSpPr>
            <a:cxnSpLocks noChangeShapeType="1"/>
            <a:stCxn id="46" idx="0"/>
            <a:endCxn id="23" idx="6"/>
          </p:cNvCxnSpPr>
          <p:nvPr/>
        </p:nvCxnSpPr>
        <p:spPr bwMode="auto">
          <a:xfrm rot="16200000" flipH="1">
            <a:off x="1978196" y="1744895"/>
            <a:ext cx="327328" cy="117657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6648" y="2160637"/>
            <a:ext cx="58759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IG key</a:t>
            </a:r>
          </a:p>
        </p:txBody>
      </p:sp>
      <p:cxnSp>
        <p:nvCxnSpPr>
          <p:cNvPr id="30" name="AutoShape 114">
            <a:extLst>
              <a:ext uri="{FF2B5EF4-FFF2-40B4-BE49-F238E27FC236}">
                <a16:creationId xmlns:a16="http://schemas.microsoft.com/office/drawing/2014/main" id="{888024DA-C48C-4EC7-8983-E6A957B014F4}"/>
              </a:ext>
            </a:extLst>
          </p:cNvPr>
          <p:cNvCxnSpPr>
            <a:cxnSpLocks noChangeShapeType="1"/>
            <a:stCxn id="34" idx="6"/>
          </p:cNvCxnSpPr>
          <p:nvPr/>
        </p:nvCxnSpPr>
        <p:spPr bwMode="auto">
          <a:xfrm flipH="1">
            <a:off x="1223012" y="2130019"/>
            <a:ext cx="65962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66">
            <a:extLst>
              <a:ext uri="{FF2B5EF4-FFF2-40B4-BE49-F238E27FC236}">
                <a16:creationId xmlns:a16="http://schemas.microsoft.com/office/drawing/2014/main" id="{316A6B80-05D8-4863-9271-CE46FDE2786A}"/>
              </a:ext>
            </a:extLst>
          </p:cNvPr>
          <p:cNvCxnSpPr>
            <a:cxnSpLocks noChangeShapeType="1"/>
            <a:stCxn id="35" idx="2"/>
            <a:endCxn id="18" idx="6"/>
          </p:cNvCxnSpPr>
          <p:nvPr/>
        </p:nvCxnSpPr>
        <p:spPr bwMode="auto">
          <a:xfrm>
            <a:off x="2343007" y="2130019"/>
            <a:ext cx="387141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Oval 167">
            <a:extLst>
              <a:ext uri="{FF2B5EF4-FFF2-40B4-BE49-F238E27FC236}">
                <a16:creationId xmlns:a16="http://schemas.microsoft.com/office/drawing/2014/main" id="{469649A4-3E36-451D-90CB-44A4F85C322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82632" y="2082394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5" name="Oval 165">
            <a:extLst>
              <a:ext uri="{FF2B5EF4-FFF2-40B4-BE49-F238E27FC236}">
                <a16:creationId xmlns:a16="http://schemas.microsoft.com/office/drawing/2014/main" id="{8BC73462-1117-42F7-B7E5-AF61B022E3E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47757" y="2082394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14B6CA52-5D26-4C9D-A21F-EB73A16CEDC5}"/>
              </a:ext>
            </a:extLst>
          </p:cNvPr>
          <p:cNvGrpSpPr/>
          <p:nvPr/>
        </p:nvGrpSpPr>
        <p:grpSpPr>
          <a:xfrm rot="21136228">
            <a:off x="1547203" y="2024877"/>
            <a:ext cx="763057" cy="118886"/>
            <a:chOff x="2509640" y="3671209"/>
            <a:chExt cx="763057" cy="118886"/>
          </a:xfrm>
        </p:grpSpPr>
        <p:sp>
          <p:nvSpPr>
            <p:cNvPr id="40" name="Line 264">
              <a:extLst>
                <a:ext uri="{FF2B5EF4-FFF2-40B4-BE49-F238E27FC236}">
                  <a16:creationId xmlns:a16="http://schemas.microsoft.com/office/drawing/2014/main" id="{6901430E-B936-4025-9D31-6701936EC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0109" y="3671209"/>
              <a:ext cx="382588" cy="5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41" name="Line 264">
              <a:extLst>
                <a:ext uri="{FF2B5EF4-FFF2-40B4-BE49-F238E27FC236}">
                  <a16:creationId xmlns:a16="http://schemas.microsoft.com/office/drawing/2014/main" id="{65B87343-A04A-4080-909D-CB3A990DD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9640" y="3731357"/>
              <a:ext cx="382588" cy="5873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sp>
        <p:nvSpPr>
          <p:cNvPr id="46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14072" y="2090519"/>
            <a:ext cx="79000" cy="79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1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80285" y="2449222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2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80285" y="2082394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3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891317" y="2265719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58" name="그룹 57"/>
          <p:cNvGrpSpPr/>
          <p:nvPr/>
        </p:nvGrpSpPr>
        <p:grpSpPr>
          <a:xfrm rot="1120704">
            <a:off x="4424665" y="2313606"/>
            <a:ext cx="924038" cy="0"/>
            <a:chOff x="3149600" y="2544653"/>
            <a:chExt cx="924038" cy="0"/>
          </a:xfrm>
        </p:grpSpPr>
        <p:cxnSp>
          <p:nvCxnSpPr>
            <p:cNvPr id="55" name="직선 연결선 54"/>
            <p:cNvCxnSpPr/>
            <p:nvPr/>
          </p:nvCxnSpPr>
          <p:spPr bwMode="auto">
            <a:xfrm>
              <a:off x="3149600" y="2544653"/>
              <a:ext cx="46201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3611619" y="2544653"/>
              <a:ext cx="46201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9" name="모서리가 둥근 직사각형 58"/>
          <p:cNvSpPr/>
          <p:nvPr/>
        </p:nvSpPr>
        <p:spPr bwMode="auto">
          <a:xfrm>
            <a:off x="6649173" y="2256591"/>
            <a:ext cx="27829" cy="11350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60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763989" y="2283270"/>
            <a:ext cx="60148" cy="601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1" name="모서리가 둥근 직사각형 60"/>
          <p:cNvSpPr/>
          <p:nvPr/>
        </p:nvSpPr>
        <p:spPr bwMode="auto">
          <a:xfrm>
            <a:off x="7273601" y="2256591"/>
            <a:ext cx="27829" cy="11350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62" name="모서리가 둥근 직사각형 61"/>
          <p:cNvSpPr/>
          <p:nvPr/>
        </p:nvSpPr>
        <p:spPr bwMode="auto">
          <a:xfrm rot="16200000" flipV="1">
            <a:off x="6969918" y="2645309"/>
            <a:ext cx="27829" cy="11350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63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953758" y="2283270"/>
            <a:ext cx="60148" cy="6014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65" name="직선 연결선 64"/>
          <p:cNvCxnSpPr>
            <a:stCxn id="59" idx="3"/>
            <a:endCxn id="60" idx="6"/>
          </p:cNvCxnSpPr>
          <p:nvPr/>
        </p:nvCxnSpPr>
        <p:spPr bwMode="auto">
          <a:xfrm flipV="1">
            <a:off x="6677002" y="2313344"/>
            <a:ext cx="8698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연결선 66"/>
          <p:cNvCxnSpPr>
            <a:stCxn id="63" idx="0"/>
            <a:endCxn id="62" idx="3"/>
          </p:cNvCxnSpPr>
          <p:nvPr/>
        </p:nvCxnSpPr>
        <p:spPr bwMode="auto">
          <a:xfrm>
            <a:off x="6983832" y="2343418"/>
            <a:ext cx="0" cy="344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0AA330B5-31B3-4ADC-9373-C2B5C20C5ED2}"/>
              </a:ext>
            </a:extLst>
          </p:cNvPr>
          <p:cNvGrpSpPr/>
          <p:nvPr/>
        </p:nvGrpSpPr>
        <p:grpSpPr>
          <a:xfrm>
            <a:off x="7696651" y="2637348"/>
            <a:ext cx="216126" cy="50799"/>
            <a:chOff x="4163503" y="2797174"/>
            <a:chExt cx="216126" cy="50799"/>
          </a:xfrm>
        </p:grpSpPr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68F02F23-8C5B-4EEF-9C81-9B8A5F002F1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71" name="Line 204">
                <a:extLst>
                  <a:ext uri="{FF2B5EF4-FFF2-40B4-BE49-F238E27FC236}">
                    <a16:creationId xmlns:a16="http://schemas.microsoft.com/office/drawing/2014/main" id="{9D07E08D-8ACA-4124-A7EA-BE6008C91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72" name="Line 205">
                <a:extLst>
                  <a:ext uri="{FF2B5EF4-FFF2-40B4-BE49-F238E27FC236}">
                    <a16:creationId xmlns:a16="http://schemas.microsoft.com/office/drawing/2014/main" id="{84B44AAC-7190-4D85-8923-E3158755B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73" name="Line 206">
                <a:extLst>
                  <a:ext uri="{FF2B5EF4-FFF2-40B4-BE49-F238E27FC236}">
                    <a16:creationId xmlns:a16="http://schemas.microsoft.com/office/drawing/2014/main" id="{4BB25275-A5DB-473D-8A8A-1A0A5E9C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74" name="Line 207">
                <a:extLst>
                  <a:ext uri="{FF2B5EF4-FFF2-40B4-BE49-F238E27FC236}">
                    <a16:creationId xmlns:a16="http://schemas.microsoft.com/office/drawing/2014/main" id="{A74ABD6E-3E1F-4136-A009-90DA1D061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75" name="Line 208">
                <a:extLst>
                  <a:ext uri="{FF2B5EF4-FFF2-40B4-BE49-F238E27FC236}">
                    <a16:creationId xmlns:a16="http://schemas.microsoft.com/office/drawing/2014/main" id="{97EBDF48-EC82-4137-BA5E-228CD8E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76" name="Line 209">
                <a:extLst>
                  <a:ext uri="{FF2B5EF4-FFF2-40B4-BE49-F238E27FC236}">
                    <a16:creationId xmlns:a16="http://schemas.microsoft.com/office/drawing/2014/main" id="{962AEAD9-D9A0-41CB-8E29-B88540C40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70" name="직사각형 69">
              <a:extLst>
                <a:ext uri="{FF2B5EF4-FFF2-40B4-BE49-F238E27FC236}">
                  <a16:creationId xmlns:a16="http://schemas.microsoft.com/office/drawing/2014/main" id="{33FF2B29-7047-43A6-A303-822B45FE0636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78" name="꺾인 연결선 77"/>
          <p:cNvCxnSpPr>
            <a:stCxn id="61" idx="3"/>
            <a:endCxn id="70" idx="0"/>
          </p:cNvCxnSpPr>
          <p:nvPr/>
        </p:nvCxnSpPr>
        <p:spPr bwMode="auto">
          <a:xfrm>
            <a:off x="7301430" y="2313345"/>
            <a:ext cx="503284" cy="32400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직선 연결선 79"/>
          <p:cNvCxnSpPr>
            <a:stCxn id="53" idx="2"/>
            <a:endCxn id="59" idx="1"/>
          </p:cNvCxnSpPr>
          <p:nvPr/>
        </p:nvCxnSpPr>
        <p:spPr bwMode="auto">
          <a:xfrm>
            <a:off x="4986567" y="2313344"/>
            <a:ext cx="166260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891317" y="3227642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4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80285" y="3284798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5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61210" y="3284798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15" name="그룹 114"/>
          <p:cNvGrpSpPr/>
          <p:nvPr/>
        </p:nvGrpSpPr>
        <p:grpSpPr>
          <a:xfrm rot="952760">
            <a:off x="4290839" y="3275267"/>
            <a:ext cx="1192976" cy="0"/>
            <a:chOff x="3693954" y="3105730"/>
            <a:chExt cx="1192976" cy="0"/>
          </a:xfrm>
        </p:grpSpPr>
        <p:cxnSp>
          <p:nvCxnSpPr>
            <p:cNvPr id="87" name="직선 연결선 86"/>
            <p:cNvCxnSpPr/>
            <p:nvPr/>
          </p:nvCxnSpPr>
          <p:spPr bwMode="auto">
            <a:xfrm>
              <a:off x="3693954" y="3105730"/>
              <a:ext cx="5964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직선 연결선 87"/>
            <p:cNvCxnSpPr/>
            <p:nvPr/>
          </p:nvCxnSpPr>
          <p:spPr bwMode="auto">
            <a:xfrm>
              <a:off x="4290442" y="3105730"/>
              <a:ext cx="5964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0" name="직선 연결선 89"/>
          <p:cNvCxnSpPr/>
          <p:nvPr/>
        </p:nvCxnSpPr>
        <p:spPr bwMode="auto">
          <a:xfrm>
            <a:off x="4697398" y="2195921"/>
            <a:ext cx="0" cy="109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직선 연결선 91"/>
          <p:cNvCxnSpPr>
            <a:stCxn id="20" idx="2"/>
            <a:endCxn id="52" idx="6"/>
          </p:cNvCxnSpPr>
          <p:nvPr/>
        </p:nvCxnSpPr>
        <p:spPr bwMode="auto">
          <a:xfrm>
            <a:off x="3193698" y="2130019"/>
            <a:ext cx="12865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직선 연결선 93"/>
          <p:cNvCxnSpPr>
            <a:stCxn id="21" idx="2"/>
            <a:endCxn id="51" idx="6"/>
          </p:cNvCxnSpPr>
          <p:nvPr/>
        </p:nvCxnSpPr>
        <p:spPr bwMode="auto">
          <a:xfrm>
            <a:off x="3193698" y="2496847"/>
            <a:ext cx="12865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14B6CA52-5D26-4C9D-A21F-EB73A16CEDC5}"/>
              </a:ext>
            </a:extLst>
          </p:cNvPr>
          <p:cNvGrpSpPr/>
          <p:nvPr/>
        </p:nvGrpSpPr>
        <p:grpSpPr>
          <a:xfrm>
            <a:off x="6568981" y="2224532"/>
            <a:ext cx="432511" cy="118886"/>
            <a:chOff x="2509640" y="3671209"/>
            <a:chExt cx="763057" cy="118886"/>
          </a:xfrm>
        </p:grpSpPr>
        <p:sp>
          <p:nvSpPr>
            <p:cNvPr id="98" name="Line 264">
              <a:extLst>
                <a:ext uri="{FF2B5EF4-FFF2-40B4-BE49-F238E27FC236}">
                  <a16:creationId xmlns:a16="http://schemas.microsoft.com/office/drawing/2014/main" id="{6901430E-B936-4025-9D31-6701936EC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0109" y="3671209"/>
              <a:ext cx="382588" cy="5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99" name="Line 264">
              <a:extLst>
                <a:ext uri="{FF2B5EF4-FFF2-40B4-BE49-F238E27FC236}">
                  <a16:creationId xmlns:a16="http://schemas.microsoft.com/office/drawing/2014/main" id="{65B87343-A04A-4080-909D-CB3A990DD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9640" y="3731357"/>
              <a:ext cx="382588" cy="5873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sp>
        <p:nvSpPr>
          <p:cNvPr id="100" name="Oval 209">
            <a:extLst>
              <a:ext uri="{FF2B5EF4-FFF2-40B4-BE49-F238E27FC236}">
                <a16:creationId xmlns:a16="http://schemas.microsoft.com/office/drawing/2014/main" id="{80B59114-F97C-4C0A-9966-9A3F35CBF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757" y="5800777"/>
            <a:ext cx="213997" cy="21399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01" name="AutoShape 212">
            <a:extLst>
              <a:ext uri="{FF2B5EF4-FFF2-40B4-BE49-F238E27FC236}">
                <a16:creationId xmlns:a16="http://schemas.microsoft.com/office/drawing/2014/main" id="{D58E794F-87BE-4F18-9F19-FA1D3907945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691096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AutoShape 213">
            <a:extLst>
              <a:ext uri="{FF2B5EF4-FFF2-40B4-BE49-F238E27FC236}">
                <a16:creationId xmlns:a16="http://schemas.microsoft.com/office/drawing/2014/main" id="{3E2EBC59-640B-4ABA-BFE8-F67D43958D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91096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0AA330B5-31B3-4ADC-9373-C2B5C20C5ED2}"/>
              </a:ext>
            </a:extLst>
          </p:cNvPr>
          <p:cNvGrpSpPr/>
          <p:nvPr/>
        </p:nvGrpSpPr>
        <p:grpSpPr>
          <a:xfrm>
            <a:off x="6658692" y="6267119"/>
            <a:ext cx="216126" cy="50799"/>
            <a:chOff x="4163503" y="2797174"/>
            <a:chExt cx="216126" cy="50799"/>
          </a:xfrm>
        </p:grpSpPr>
        <p:grpSp>
          <p:nvGrpSpPr>
            <p:cNvPr id="106" name="그룹 105">
              <a:extLst>
                <a:ext uri="{FF2B5EF4-FFF2-40B4-BE49-F238E27FC236}">
                  <a16:creationId xmlns:a16="http://schemas.microsoft.com/office/drawing/2014/main" id="{68F02F23-8C5B-4EEF-9C81-9B8A5F002F1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108" name="Line 204">
                <a:extLst>
                  <a:ext uri="{FF2B5EF4-FFF2-40B4-BE49-F238E27FC236}">
                    <a16:creationId xmlns:a16="http://schemas.microsoft.com/office/drawing/2014/main" id="{9D07E08D-8ACA-4124-A7EA-BE6008C91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09" name="Line 205">
                <a:extLst>
                  <a:ext uri="{FF2B5EF4-FFF2-40B4-BE49-F238E27FC236}">
                    <a16:creationId xmlns:a16="http://schemas.microsoft.com/office/drawing/2014/main" id="{84B44AAC-7190-4D85-8923-E3158755B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10" name="Line 206">
                <a:extLst>
                  <a:ext uri="{FF2B5EF4-FFF2-40B4-BE49-F238E27FC236}">
                    <a16:creationId xmlns:a16="http://schemas.microsoft.com/office/drawing/2014/main" id="{4BB25275-A5DB-473D-8A8A-1A0A5E9C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11" name="Line 207">
                <a:extLst>
                  <a:ext uri="{FF2B5EF4-FFF2-40B4-BE49-F238E27FC236}">
                    <a16:creationId xmlns:a16="http://schemas.microsoft.com/office/drawing/2014/main" id="{A74ABD6E-3E1F-4136-A009-90DA1D061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12" name="Line 208">
                <a:extLst>
                  <a:ext uri="{FF2B5EF4-FFF2-40B4-BE49-F238E27FC236}">
                    <a16:creationId xmlns:a16="http://schemas.microsoft.com/office/drawing/2014/main" id="{97EBDF48-EC82-4137-BA5E-228CD8E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13" name="Line 209">
                <a:extLst>
                  <a:ext uri="{FF2B5EF4-FFF2-40B4-BE49-F238E27FC236}">
                    <a16:creationId xmlns:a16="http://schemas.microsoft.com/office/drawing/2014/main" id="{962AEAD9-D9A0-41CB-8E29-B88540C40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33FF2B29-7047-43A6-A303-822B45FE0636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sp>
        <p:nvSpPr>
          <p:cNvPr id="114" name="원호 113">
            <a:extLst>
              <a:ext uri="{FF2B5EF4-FFF2-40B4-BE49-F238E27FC236}">
                <a16:creationId xmlns:a16="http://schemas.microsoft.com/office/drawing/2014/main" id="{59F07BB4-F07C-484F-8C4F-5DA1D43C0714}"/>
              </a:ext>
            </a:extLst>
          </p:cNvPr>
          <p:cNvSpPr/>
          <p:nvPr/>
        </p:nvSpPr>
        <p:spPr>
          <a:xfrm>
            <a:off x="6715831" y="5156127"/>
            <a:ext cx="100012" cy="100012"/>
          </a:xfrm>
          <a:prstGeom prst="arc">
            <a:avLst>
              <a:gd name="adj1" fmla="val 1070454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118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126911" y="4253352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9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19130" y="4253352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0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936207" y="3842320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21" name="그룹 120"/>
          <p:cNvGrpSpPr/>
          <p:nvPr/>
        </p:nvGrpSpPr>
        <p:grpSpPr>
          <a:xfrm rot="16200000">
            <a:off x="6521813" y="3942203"/>
            <a:ext cx="924038" cy="0"/>
            <a:chOff x="3149600" y="2544653"/>
            <a:chExt cx="924038" cy="0"/>
          </a:xfrm>
        </p:grpSpPr>
        <p:cxnSp>
          <p:nvCxnSpPr>
            <p:cNvPr id="122" name="직선 연결선 121"/>
            <p:cNvCxnSpPr/>
            <p:nvPr/>
          </p:nvCxnSpPr>
          <p:spPr bwMode="auto">
            <a:xfrm>
              <a:off x="3149600" y="2544653"/>
              <a:ext cx="46201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직선 연결선 122"/>
            <p:cNvCxnSpPr/>
            <p:nvPr/>
          </p:nvCxnSpPr>
          <p:spPr bwMode="auto">
            <a:xfrm>
              <a:off x="3611619" y="2544653"/>
              <a:ext cx="46201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26" name="직선 연결선 125"/>
          <p:cNvCxnSpPr>
            <a:stCxn id="62" idx="1"/>
            <a:endCxn id="120" idx="2"/>
          </p:cNvCxnSpPr>
          <p:nvPr/>
        </p:nvCxnSpPr>
        <p:spPr bwMode="auto">
          <a:xfrm>
            <a:off x="6983832" y="2715977"/>
            <a:ext cx="0" cy="11263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209">
            <a:extLst>
              <a:ext uri="{FF2B5EF4-FFF2-40B4-BE49-F238E27FC236}">
                <a16:creationId xmlns:a16="http://schemas.microsoft.com/office/drawing/2014/main" id="{80B59114-F97C-4C0A-9966-9A3F35CBF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38" y="5800777"/>
            <a:ext cx="213997" cy="21399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28" name="AutoShape 212">
            <a:extLst>
              <a:ext uri="{FF2B5EF4-FFF2-40B4-BE49-F238E27FC236}">
                <a16:creationId xmlns:a16="http://schemas.microsoft.com/office/drawing/2014/main" id="{D58E794F-87BE-4F18-9F19-FA1D3907945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98877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" name="AutoShape 213">
            <a:extLst>
              <a:ext uri="{FF2B5EF4-FFF2-40B4-BE49-F238E27FC236}">
                <a16:creationId xmlns:a16="http://schemas.microsoft.com/office/drawing/2014/main" id="{3E2EBC59-640B-4ABA-BFE8-F67D43958D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98877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0" name="그룹 129">
            <a:extLst>
              <a:ext uri="{FF2B5EF4-FFF2-40B4-BE49-F238E27FC236}">
                <a16:creationId xmlns:a16="http://schemas.microsoft.com/office/drawing/2014/main" id="{0AA330B5-31B3-4ADC-9373-C2B5C20C5ED2}"/>
              </a:ext>
            </a:extLst>
          </p:cNvPr>
          <p:cNvGrpSpPr/>
          <p:nvPr/>
        </p:nvGrpSpPr>
        <p:grpSpPr>
          <a:xfrm>
            <a:off x="7066473" y="6267119"/>
            <a:ext cx="216126" cy="50799"/>
            <a:chOff x="4163503" y="2797174"/>
            <a:chExt cx="216126" cy="50799"/>
          </a:xfrm>
        </p:grpSpPr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68F02F23-8C5B-4EEF-9C81-9B8A5F002F1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133" name="Line 204">
                <a:extLst>
                  <a:ext uri="{FF2B5EF4-FFF2-40B4-BE49-F238E27FC236}">
                    <a16:creationId xmlns:a16="http://schemas.microsoft.com/office/drawing/2014/main" id="{9D07E08D-8ACA-4124-A7EA-BE6008C91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34" name="Line 205">
                <a:extLst>
                  <a:ext uri="{FF2B5EF4-FFF2-40B4-BE49-F238E27FC236}">
                    <a16:creationId xmlns:a16="http://schemas.microsoft.com/office/drawing/2014/main" id="{84B44AAC-7190-4D85-8923-E3158755B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35" name="Line 206">
                <a:extLst>
                  <a:ext uri="{FF2B5EF4-FFF2-40B4-BE49-F238E27FC236}">
                    <a16:creationId xmlns:a16="http://schemas.microsoft.com/office/drawing/2014/main" id="{4BB25275-A5DB-473D-8A8A-1A0A5E9C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36" name="Line 207">
                <a:extLst>
                  <a:ext uri="{FF2B5EF4-FFF2-40B4-BE49-F238E27FC236}">
                    <a16:creationId xmlns:a16="http://schemas.microsoft.com/office/drawing/2014/main" id="{A74ABD6E-3E1F-4136-A009-90DA1D061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37" name="Line 208">
                <a:extLst>
                  <a:ext uri="{FF2B5EF4-FFF2-40B4-BE49-F238E27FC236}">
                    <a16:creationId xmlns:a16="http://schemas.microsoft.com/office/drawing/2014/main" id="{97EBDF48-EC82-4137-BA5E-228CD8E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38" name="Line 209">
                <a:extLst>
                  <a:ext uri="{FF2B5EF4-FFF2-40B4-BE49-F238E27FC236}">
                    <a16:creationId xmlns:a16="http://schemas.microsoft.com/office/drawing/2014/main" id="{962AEAD9-D9A0-41CB-8E29-B88540C40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132" name="직사각형 131">
              <a:extLst>
                <a:ext uri="{FF2B5EF4-FFF2-40B4-BE49-F238E27FC236}">
                  <a16:creationId xmlns:a16="http://schemas.microsoft.com/office/drawing/2014/main" id="{33FF2B29-7047-43A6-A303-822B45FE0636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sp>
        <p:nvSpPr>
          <p:cNvPr id="139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946107" y="3235767"/>
            <a:ext cx="79000" cy="79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41" name="직선 연결선 140"/>
          <p:cNvCxnSpPr>
            <a:stCxn id="83" idx="2"/>
            <a:endCxn id="139" idx="6"/>
          </p:cNvCxnSpPr>
          <p:nvPr/>
        </p:nvCxnSpPr>
        <p:spPr bwMode="auto">
          <a:xfrm>
            <a:off x="4986567" y="3275267"/>
            <a:ext cx="19595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직선 연결선 143"/>
          <p:cNvCxnSpPr>
            <a:stCxn id="119" idx="6"/>
            <a:endCxn id="100" idx="0"/>
          </p:cNvCxnSpPr>
          <p:nvPr/>
        </p:nvCxnSpPr>
        <p:spPr bwMode="auto">
          <a:xfrm>
            <a:off x="6766755" y="4348602"/>
            <a:ext cx="1" cy="1452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직선 연결선 144"/>
          <p:cNvCxnSpPr>
            <a:stCxn id="118" idx="6"/>
            <a:endCxn id="127" idx="0"/>
          </p:cNvCxnSpPr>
          <p:nvPr/>
        </p:nvCxnSpPr>
        <p:spPr bwMode="auto">
          <a:xfrm>
            <a:off x="7174536" y="4348602"/>
            <a:ext cx="1" cy="1452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135037" y="5166633"/>
            <a:ext cx="79000" cy="79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51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135037" y="5512256"/>
            <a:ext cx="79000" cy="79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52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726870" y="5512256"/>
            <a:ext cx="79000" cy="79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54" name="직선 연결선 153"/>
          <p:cNvCxnSpPr>
            <a:stCxn id="100" idx="4"/>
            <a:endCxn id="107" idx="0"/>
          </p:cNvCxnSpPr>
          <p:nvPr/>
        </p:nvCxnSpPr>
        <p:spPr bwMode="auto">
          <a:xfrm flipH="1">
            <a:off x="6766755" y="6014774"/>
            <a:ext cx="1" cy="252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직선 연결선 155"/>
          <p:cNvCxnSpPr>
            <a:stCxn id="127" idx="4"/>
            <a:endCxn id="132" idx="0"/>
          </p:cNvCxnSpPr>
          <p:nvPr/>
        </p:nvCxnSpPr>
        <p:spPr bwMode="auto">
          <a:xfrm flipH="1">
            <a:off x="7174536" y="6014774"/>
            <a:ext cx="1" cy="252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Oval 209">
            <a:extLst>
              <a:ext uri="{FF2B5EF4-FFF2-40B4-BE49-F238E27FC236}">
                <a16:creationId xmlns:a16="http://schemas.microsoft.com/office/drawing/2014/main" id="{80B59114-F97C-4C0A-9966-9A3F35CBF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945" y="5800777"/>
            <a:ext cx="213997" cy="21399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59" name="AutoShape 212">
            <a:extLst>
              <a:ext uri="{FF2B5EF4-FFF2-40B4-BE49-F238E27FC236}">
                <a16:creationId xmlns:a16="http://schemas.microsoft.com/office/drawing/2014/main" id="{D58E794F-87BE-4F18-9F19-FA1D3907945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73284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AutoShape 213">
            <a:extLst>
              <a:ext uri="{FF2B5EF4-FFF2-40B4-BE49-F238E27FC236}">
                <a16:creationId xmlns:a16="http://schemas.microsoft.com/office/drawing/2014/main" id="{3E2EBC59-640B-4ABA-BFE8-F67D43958D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73284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0AA330B5-31B3-4ADC-9373-C2B5C20C5ED2}"/>
              </a:ext>
            </a:extLst>
          </p:cNvPr>
          <p:cNvGrpSpPr/>
          <p:nvPr/>
        </p:nvGrpSpPr>
        <p:grpSpPr>
          <a:xfrm>
            <a:off x="7440880" y="6267119"/>
            <a:ext cx="216126" cy="50799"/>
            <a:chOff x="4163503" y="2797174"/>
            <a:chExt cx="216126" cy="50799"/>
          </a:xfrm>
        </p:grpSpPr>
        <p:grpSp>
          <p:nvGrpSpPr>
            <p:cNvPr id="162" name="그룹 161">
              <a:extLst>
                <a:ext uri="{FF2B5EF4-FFF2-40B4-BE49-F238E27FC236}">
                  <a16:creationId xmlns:a16="http://schemas.microsoft.com/office/drawing/2014/main" id="{68F02F23-8C5B-4EEF-9C81-9B8A5F002F1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164" name="Line 204">
                <a:extLst>
                  <a:ext uri="{FF2B5EF4-FFF2-40B4-BE49-F238E27FC236}">
                    <a16:creationId xmlns:a16="http://schemas.microsoft.com/office/drawing/2014/main" id="{9D07E08D-8ACA-4124-A7EA-BE6008C91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65" name="Line 205">
                <a:extLst>
                  <a:ext uri="{FF2B5EF4-FFF2-40B4-BE49-F238E27FC236}">
                    <a16:creationId xmlns:a16="http://schemas.microsoft.com/office/drawing/2014/main" id="{84B44AAC-7190-4D85-8923-E3158755B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66" name="Line 206">
                <a:extLst>
                  <a:ext uri="{FF2B5EF4-FFF2-40B4-BE49-F238E27FC236}">
                    <a16:creationId xmlns:a16="http://schemas.microsoft.com/office/drawing/2014/main" id="{4BB25275-A5DB-473D-8A8A-1A0A5E9C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67" name="Line 207">
                <a:extLst>
                  <a:ext uri="{FF2B5EF4-FFF2-40B4-BE49-F238E27FC236}">
                    <a16:creationId xmlns:a16="http://schemas.microsoft.com/office/drawing/2014/main" id="{A74ABD6E-3E1F-4136-A009-90DA1D061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68" name="Line 208">
                <a:extLst>
                  <a:ext uri="{FF2B5EF4-FFF2-40B4-BE49-F238E27FC236}">
                    <a16:creationId xmlns:a16="http://schemas.microsoft.com/office/drawing/2014/main" id="{97EBDF48-EC82-4137-BA5E-228CD8E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69" name="Line 209">
                <a:extLst>
                  <a:ext uri="{FF2B5EF4-FFF2-40B4-BE49-F238E27FC236}">
                    <a16:creationId xmlns:a16="http://schemas.microsoft.com/office/drawing/2014/main" id="{962AEAD9-D9A0-41CB-8E29-B88540C40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163" name="직사각형 162">
              <a:extLst>
                <a:ext uri="{FF2B5EF4-FFF2-40B4-BE49-F238E27FC236}">
                  <a16:creationId xmlns:a16="http://schemas.microsoft.com/office/drawing/2014/main" id="{33FF2B29-7047-43A6-A303-822B45FE0636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170" name="직선 연결선 169"/>
          <p:cNvCxnSpPr>
            <a:stCxn id="158" idx="4"/>
            <a:endCxn id="163" idx="0"/>
          </p:cNvCxnSpPr>
          <p:nvPr/>
        </p:nvCxnSpPr>
        <p:spPr bwMode="auto">
          <a:xfrm flipH="1">
            <a:off x="7548943" y="6014774"/>
            <a:ext cx="1" cy="252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Oval 209">
            <a:extLst>
              <a:ext uri="{FF2B5EF4-FFF2-40B4-BE49-F238E27FC236}">
                <a16:creationId xmlns:a16="http://schemas.microsoft.com/office/drawing/2014/main" id="{80B59114-F97C-4C0A-9966-9A3F35CBF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945" y="5800777"/>
            <a:ext cx="213997" cy="21399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72" name="AutoShape 212">
            <a:extLst>
              <a:ext uri="{FF2B5EF4-FFF2-40B4-BE49-F238E27FC236}">
                <a16:creationId xmlns:a16="http://schemas.microsoft.com/office/drawing/2014/main" id="{D58E794F-87BE-4F18-9F19-FA1D3907945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30284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AutoShape 213">
            <a:extLst>
              <a:ext uri="{FF2B5EF4-FFF2-40B4-BE49-F238E27FC236}">
                <a16:creationId xmlns:a16="http://schemas.microsoft.com/office/drawing/2014/main" id="{3E2EBC59-640B-4ABA-BFE8-F67D43958D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30284" y="5832116"/>
            <a:ext cx="151319" cy="151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0AA330B5-31B3-4ADC-9373-C2B5C20C5ED2}"/>
              </a:ext>
            </a:extLst>
          </p:cNvPr>
          <p:cNvGrpSpPr/>
          <p:nvPr/>
        </p:nvGrpSpPr>
        <p:grpSpPr>
          <a:xfrm>
            <a:off x="6297880" y="6267119"/>
            <a:ext cx="216126" cy="50799"/>
            <a:chOff x="4163503" y="2797174"/>
            <a:chExt cx="216126" cy="50799"/>
          </a:xfrm>
        </p:grpSpPr>
        <p:grpSp>
          <p:nvGrpSpPr>
            <p:cNvPr id="175" name="그룹 174">
              <a:extLst>
                <a:ext uri="{FF2B5EF4-FFF2-40B4-BE49-F238E27FC236}">
                  <a16:creationId xmlns:a16="http://schemas.microsoft.com/office/drawing/2014/main" id="{68F02F23-8C5B-4EEF-9C81-9B8A5F002F1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177" name="Line 204">
                <a:extLst>
                  <a:ext uri="{FF2B5EF4-FFF2-40B4-BE49-F238E27FC236}">
                    <a16:creationId xmlns:a16="http://schemas.microsoft.com/office/drawing/2014/main" id="{9D07E08D-8ACA-4124-A7EA-BE6008C91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78" name="Line 205">
                <a:extLst>
                  <a:ext uri="{FF2B5EF4-FFF2-40B4-BE49-F238E27FC236}">
                    <a16:creationId xmlns:a16="http://schemas.microsoft.com/office/drawing/2014/main" id="{84B44AAC-7190-4D85-8923-E3158755B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79" name="Line 206">
                <a:extLst>
                  <a:ext uri="{FF2B5EF4-FFF2-40B4-BE49-F238E27FC236}">
                    <a16:creationId xmlns:a16="http://schemas.microsoft.com/office/drawing/2014/main" id="{4BB25275-A5DB-473D-8A8A-1A0A5E9C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0" name="Line 207">
                <a:extLst>
                  <a:ext uri="{FF2B5EF4-FFF2-40B4-BE49-F238E27FC236}">
                    <a16:creationId xmlns:a16="http://schemas.microsoft.com/office/drawing/2014/main" id="{A74ABD6E-3E1F-4136-A009-90DA1D061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1" name="Line 208">
                <a:extLst>
                  <a:ext uri="{FF2B5EF4-FFF2-40B4-BE49-F238E27FC236}">
                    <a16:creationId xmlns:a16="http://schemas.microsoft.com/office/drawing/2014/main" id="{97EBDF48-EC82-4137-BA5E-228CD8E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2" name="Line 209">
                <a:extLst>
                  <a:ext uri="{FF2B5EF4-FFF2-40B4-BE49-F238E27FC236}">
                    <a16:creationId xmlns:a16="http://schemas.microsoft.com/office/drawing/2014/main" id="{962AEAD9-D9A0-41CB-8E29-B88540C40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176" name="직사각형 175">
              <a:extLst>
                <a:ext uri="{FF2B5EF4-FFF2-40B4-BE49-F238E27FC236}">
                  <a16:creationId xmlns:a16="http://schemas.microsoft.com/office/drawing/2014/main" id="{33FF2B29-7047-43A6-A303-822B45FE0636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183" name="직선 연결선 182"/>
          <p:cNvCxnSpPr>
            <a:stCxn id="171" idx="4"/>
            <a:endCxn id="176" idx="0"/>
          </p:cNvCxnSpPr>
          <p:nvPr/>
        </p:nvCxnSpPr>
        <p:spPr bwMode="auto">
          <a:xfrm flipH="1">
            <a:off x="6405943" y="6014774"/>
            <a:ext cx="1" cy="252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꺾인 연결선 184"/>
          <p:cNvCxnSpPr>
            <a:stCxn id="151" idx="2"/>
            <a:endCxn id="158" idx="0"/>
          </p:cNvCxnSpPr>
          <p:nvPr/>
        </p:nvCxnSpPr>
        <p:spPr bwMode="auto">
          <a:xfrm>
            <a:off x="7214037" y="5551756"/>
            <a:ext cx="334907" cy="24902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꺾인 연결선 187"/>
          <p:cNvCxnSpPr>
            <a:stCxn id="152" idx="6"/>
            <a:endCxn id="171" idx="0"/>
          </p:cNvCxnSpPr>
          <p:nvPr/>
        </p:nvCxnSpPr>
        <p:spPr bwMode="auto">
          <a:xfrm rot="10800000" flipV="1">
            <a:off x="6405944" y="5551755"/>
            <a:ext cx="320926" cy="24902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726809" y="4952638"/>
            <a:ext cx="79000" cy="79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91" name="꺾인 연결선 190"/>
          <p:cNvCxnSpPr>
            <a:stCxn id="189" idx="6"/>
            <a:endCxn id="84" idx="0"/>
          </p:cNvCxnSpPr>
          <p:nvPr/>
        </p:nvCxnSpPr>
        <p:spPr bwMode="auto">
          <a:xfrm rot="10800000">
            <a:off x="4527911" y="3380048"/>
            <a:ext cx="2198899" cy="161209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꺾인 연결선 192"/>
          <p:cNvCxnSpPr>
            <a:stCxn id="114" idx="0"/>
            <a:endCxn id="85" idx="0"/>
          </p:cNvCxnSpPr>
          <p:nvPr/>
        </p:nvCxnSpPr>
        <p:spPr bwMode="auto">
          <a:xfrm rot="5400000" flipH="1">
            <a:off x="4598606" y="3090278"/>
            <a:ext cx="1827473" cy="2407015"/>
          </a:xfrm>
          <a:prstGeom prst="bentConnector3">
            <a:avLst>
              <a:gd name="adj1" fmla="val 1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직선 연결선 197"/>
          <p:cNvCxnSpPr>
            <a:stCxn id="114" idx="2"/>
            <a:endCxn id="150" idx="6"/>
          </p:cNvCxnSpPr>
          <p:nvPr/>
        </p:nvCxnSpPr>
        <p:spPr bwMode="auto">
          <a:xfrm>
            <a:off x="6815843" y="5206133"/>
            <a:ext cx="3191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Rectangle 268">
            <a:extLst>
              <a:ext uri="{FF2B5EF4-FFF2-40B4-BE49-F238E27FC236}">
                <a16:creationId xmlns:a16="http://schemas.microsoft.com/office/drawing/2014/main" id="{3CB733B8-36E9-45C8-B10B-B570EBC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361" y="3633811"/>
            <a:ext cx="871899" cy="100584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1" name="Rectangle 268">
            <a:extLst>
              <a:ext uri="{FF2B5EF4-FFF2-40B4-BE49-F238E27FC236}">
                <a16:creationId xmlns:a16="http://schemas.microsoft.com/office/drawing/2014/main" id="{3CB733B8-36E9-45C8-B10B-B570EBC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881" y="1867178"/>
            <a:ext cx="871899" cy="100584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6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987" y="2296852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FB</a:t>
            </a:r>
          </a:p>
        </p:txBody>
      </p:sp>
      <p:sp>
        <p:nvSpPr>
          <p:cNvPr id="207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2585" y="2303819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</a:t>
            </a:r>
          </a:p>
        </p:txBody>
      </p:sp>
      <p:sp>
        <p:nvSpPr>
          <p:cNvPr id="208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901" y="2105718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IG</a:t>
            </a:r>
          </a:p>
        </p:txBody>
      </p:sp>
      <p:sp>
        <p:nvSpPr>
          <p:cNvPr id="209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280" y="3068546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FL</a:t>
            </a:r>
          </a:p>
        </p:txBody>
      </p:sp>
      <p:sp>
        <p:nvSpPr>
          <p:cNvPr id="210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984" y="2826814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L</a:t>
            </a:r>
          </a:p>
        </p:txBody>
      </p:sp>
      <p:sp>
        <p:nvSpPr>
          <p:cNvPr id="211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600" y="2108044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B</a:t>
            </a:r>
          </a:p>
        </p:txBody>
      </p:sp>
      <p:sp>
        <p:nvSpPr>
          <p:cNvPr id="212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0724" y="2108080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E</a:t>
            </a:r>
          </a:p>
        </p:txBody>
      </p:sp>
      <p:sp>
        <p:nvSpPr>
          <p:cNvPr id="213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599" y="3427195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TB</a:t>
            </a:r>
          </a:p>
        </p:txBody>
      </p:sp>
      <p:sp>
        <p:nvSpPr>
          <p:cNvPr id="214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848" y="3547837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TR</a:t>
            </a:r>
          </a:p>
        </p:txBody>
      </p:sp>
      <p:sp>
        <p:nvSpPr>
          <p:cNvPr id="215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999" y="3540780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TL</a:t>
            </a:r>
          </a:p>
        </p:txBody>
      </p:sp>
      <p:sp>
        <p:nvSpPr>
          <p:cNvPr id="216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752" y="4614519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TR</a:t>
            </a:r>
          </a:p>
        </p:txBody>
      </p:sp>
      <p:sp>
        <p:nvSpPr>
          <p:cNvPr id="217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50" y="4614520"/>
            <a:ext cx="3605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TL</a:t>
            </a:r>
          </a:p>
        </p:txBody>
      </p:sp>
      <p:sp>
        <p:nvSpPr>
          <p:cNvPr id="218" name="Text Box 94"/>
          <p:cNvSpPr txBox="1">
            <a:spLocks noChangeArrowheads="1"/>
          </p:cNvSpPr>
          <p:nvPr/>
        </p:nvSpPr>
        <p:spPr bwMode="auto">
          <a:xfrm>
            <a:off x="4184051" y="1625251"/>
            <a:ext cx="11557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Hazard S/W</a:t>
            </a:r>
          </a:p>
        </p:txBody>
      </p:sp>
      <p:sp>
        <p:nvSpPr>
          <p:cNvPr id="219" name="Text Box 96"/>
          <p:cNvSpPr txBox="1">
            <a:spLocks noChangeArrowheads="1"/>
          </p:cNvSpPr>
          <p:nvPr/>
        </p:nvSpPr>
        <p:spPr bwMode="auto">
          <a:xfrm>
            <a:off x="6195498" y="1619528"/>
            <a:ext cx="171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Hazard(flasher) relay</a:t>
            </a:r>
          </a:p>
        </p:txBody>
      </p:sp>
      <p:sp>
        <p:nvSpPr>
          <p:cNvPr id="220" name="Text Box 97"/>
          <p:cNvSpPr txBox="1">
            <a:spLocks noChangeArrowheads="1"/>
          </p:cNvSpPr>
          <p:nvPr/>
        </p:nvSpPr>
        <p:spPr bwMode="auto">
          <a:xfrm>
            <a:off x="7147729" y="3399099"/>
            <a:ext cx="137666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Multi-function S/W</a:t>
            </a:r>
          </a:p>
        </p:txBody>
      </p:sp>
      <p:sp>
        <p:nvSpPr>
          <p:cNvPr id="345" name="Freeform 166">
            <a:extLst>
              <a:ext uri="{FF2B5EF4-FFF2-40B4-BE49-F238E27FC236}">
                <a16:creationId xmlns:a16="http://schemas.microsoft.com/office/drawing/2014/main" id="{9D0786A5-0F6A-485A-8070-473D8C3250C4}"/>
              </a:ext>
            </a:extLst>
          </p:cNvPr>
          <p:cNvSpPr>
            <a:spLocks/>
          </p:cNvSpPr>
          <p:nvPr/>
        </p:nvSpPr>
        <p:spPr bwMode="auto">
          <a:xfrm rot="5400000">
            <a:off x="2925013" y="2008881"/>
            <a:ext cx="69850" cy="263525"/>
          </a:xfrm>
          <a:custGeom>
            <a:avLst/>
            <a:gdLst>
              <a:gd name="T0" fmla="*/ 2147483647 w 59"/>
              <a:gd name="T1" fmla="*/ 0 h 222"/>
              <a:gd name="T2" fmla="*/ 2147483647 w 59"/>
              <a:gd name="T3" fmla="*/ 2147483647 h 222"/>
              <a:gd name="T4" fmla="*/ 2147483647 w 59"/>
              <a:gd name="T5" fmla="*/ 2147483647 h 222"/>
              <a:gd name="T6" fmla="*/ 0 w 59"/>
              <a:gd name="T7" fmla="*/ 2147483647 h 222"/>
              <a:gd name="T8" fmla="*/ 2147483647 w 59"/>
              <a:gd name="T9" fmla="*/ 2147483647 h 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22"/>
              <a:gd name="T17" fmla="*/ 59 w 59"/>
              <a:gd name="T18" fmla="*/ 222 h 2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22">
                <a:moveTo>
                  <a:pt x="27" y="0"/>
                </a:moveTo>
                <a:cubicBezTo>
                  <a:pt x="32" y="9"/>
                  <a:pt x="58" y="38"/>
                  <a:pt x="59" y="57"/>
                </a:cubicBezTo>
                <a:cubicBezTo>
                  <a:pt x="59" y="75"/>
                  <a:pt x="43" y="95"/>
                  <a:pt x="33" y="113"/>
                </a:cubicBezTo>
                <a:cubicBezTo>
                  <a:pt x="23" y="131"/>
                  <a:pt x="1" y="149"/>
                  <a:pt x="0" y="167"/>
                </a:cubicBezTo>
                <a:cubicBezTo>
                  <a:pt x="0" y="185"/>
                  <a:pt x="22" y="211"/>
                  <a:pt x="27" y="2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220000">
                                      <p:cBhvr>
                                        <p:cTn id="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60000">
                                      <p:cBhvr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5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3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">
                                      <p:cBhvr>
                                        <p:cTn id="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6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그룹 84">
            <a:extLst>
              <a:ext uri="{FF2B5EF4-FFF2-40B4-BE49-F238E27FC236}">
                <a16:creationId xmlns:a16="http://schemas.microsoft.com/office/drawing/2014/main" id="{09E16DCC-036A-49D1-BBC9-94BD395460A7}"/>
              </a:ext>
            </a:extLst>
          </p:cNvPr>
          <p:cNvGrpSpPr/>
          <p:nvPr/>
        </p:nvGrpSpPr>
        <p:grpSpPr>
          <a:xfrm>
            <a:off x="2839450" y="4084391"/>
            <a:ext cx="482601" cy="211493"/>
            <a:chOff x="2992560" y="4709257"/>
            <a:chExt cx="482601" cy="211493"/>
          </a:xfrm>
          <a:noFill/>
        </p:grpSpPr>
        <p:sp>
          <p:nvSpPr>
            <p:cNvPr id="282" name="Oval 287">
              <a:extLst>
                <a:ext uri="{FF2B5EF4-FFF2-40B4-BE49-F238E27FC236}">
                  <a16:creationId xmlns:a16="http://schemas.microsoft.com/office/drawing/2014/main" id="{F6159977-07D5-4FCD-B4FD-0A1DB8AB79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331669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3" name="Oval 288">
              <a:extLst>
                <a:ext uri="{FF2B5EF4-FFF2-40B4-BE49-F238E27FC236}">
                  <a16:creationId xmlns:a16="http://schemas.microsoft.com/office/drawing/2014/main" id="{8C321557-8435-4C36-A069-D127C7286B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280443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4" name="Oval 289">
              <a:extLst>
                <a:ext uri="{FF2B5EF4-FFF2-40B4-BE49-F238E27FC236}">
                  <a16:creationId xmlns:a16="http://schemas.microsoft.com/office/drawing/2014/main" id="{8ABB5319-2BD4-44A8-8C19-13CB89B8C7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229217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5" name="Oval 290">
              <a:extLst>
                <a:ext uri="{FF2B5EF4-FFF2-40B4-BE49-F238E27FC236}">
                  <a16:creationId xmlns:a16="http://schemas.microsoft.com/office/drawing/2014/main" id="{1823A1DE-325D-4C9D-96C2-5A6D18AD4E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179340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6" name="Oval 291">
              <a:extLst>
                <a:ext uri="{FF2B5EF4-FFF2-40B4-BE49-F238E27FC236}">
                  <a16:creationId xmlns:a16="http://schemas.microsoft.com/office/drawing/2014/main" id="{A94D1479-6DDC-439F-BFA1-828D427C33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128114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7" name="Oval 292">
              <a:extLst>
                <a:ext uri="{FF2B5EF4-FFF2-40B4-BE49-F238E27FC236}">
                  <a16:creationId xmlns:a16="http://schemas.microsoft.com/office/drawing/2014/main" id="{E13D4FAC-6446-4B7D-A144-990E2E2890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76888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8" name="Oval 293">
              <a:extLst>
                <a:ext uri="{FF2B5EF4-FFF2-40B4-BE49-F238E27FC236}">
                  <a16:creationId xmlns:a16="http://schemas.microsoft.com/office/drawing/2014/main" id="{5D7CAA8E-E7E9-495C-B4AC-1D7AFF5308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027011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89" name="Oval 294">
              <a:extLst>
                <a:ext uri="{FF2B5EF4-FFF2-40B4-BE49-F238E27FC236}">
                  <a16:creationId xmlns:a16="http://schemas.microsoft.com/office/drawing/2014/main" id="{06531389-766C-479C-8413-4B2894F7C5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75785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90" name="Oval 295">
              <a:extLst>
                <a:ext uri="{FF2B5EF4-FFF2-40B4-BE49-F238E27FC236}">
                  <a16:creationId xmlns:a16="http://schemas.microsoft.com/office/drawing/2014/main" id="{D5DF698A-A656-45A8-BAD8-DFB2A15487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24559" y="4777258"/>
              <a:ext cx="211493" cy="75491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D00F9FE9-842D-48CC-83F5-E9716AE761EE}"/>
              </a:ext>
            </a:extLst>
          </p:cNvPr>
          <p:cNvGrpSpPr/>
          <p:nvPr/>
        </p:nvGrpSpPr>
        <p:grpSpPr>
          <a:xfrm>
            <a:off x="7137218" y="2945431"/>
            <a:ext cx="914365" cy="308048"/>
            <a:chOff x="7137218" y="2945431"/>
            <a:chExt cx="914365" cy="308048"/>
          </a:xfrm>
        </p:grpSpPr>
        <p:sp>
          <p:nvSpPr>
            <p:cNvPr id="95" name="Line 99">
              <a:extLst>
                <a:ext uri="{FF2B5EF4-FFF2-40B4-BE49-F238E27FC236}">
                  <a16:creationId xmlns:a16="http://schemas.microsoft.com/office/drawing/2014/main" id="{F16746E3-4476-4CC7-9D5D-EF3384ADA9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409308" flipH="1" flipV="1">
              <a:off x="7137218" y="2945431"/>
              <a:ext cx="401638" cy="3038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31" name="Line 99">
              <a:extLst>
                <a:ext uri="{FF2B5EF4-FFF2-40B4-BE49-F238E27FC236}">
                  <a16:creationId xmlns:a16="http://schemas.microsoft.com/office/drawing/2014/main" id="{9D6A807B-9A56-43C7-98F4-768E193638A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409308" flipH="1" flipV="1">
              <a:off x="7649945" y="2949672"/>
              <a:ext cx="401638" cy="3038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sp>
        <p:nvSpPr>
          <p:cNvPr id="2" name="Rectangle 226">
            <a:extLst>
              <a:ext uri="{FF2B5EF4-FFF2-40B4-BE49-F238E27FC236}">
                <a16:creationId xmlns:a16="http://schemas.microsoft.com/office/drawing/2014/main" id="{3C750E78-726E-4110-91A0-FDF44726D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900" y="3345771"/>
            <a:ext cx="747712" cy="819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" name="Rectangle 268">
            <a:extLst>
              <a:ext uri="{FF2B5EF4-FFF2-40B4-BE49-F238E27FC236}">
                <a16:creationId xmlns:a16="http://schemas.microsoft.com/office/drawing/2014/main" id="{3CB733B8-36E9-45C8-B10B-B570EBC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886" y="3494996"/>
            <a:ext cx="765175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FB7D1-EA9D-4EC1-9725-3BEDCC7C8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028" y="4788123"/>
            <a:ext cx="723900" cy="40005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6" name="Group 302">
            <a:extLst>
              <a:ext uri="{FF2B5EF4-FFF2-40B4-BE49-F238E27FC236}">
                <a16:creationId xmlns:a16="http://schemas.microsoft.com/office/drawing/2014/main" id="{23FE3100-D13C-4170-8693-108C47DD9D2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05418" y="4076699"/>
            <a:ext cx="232684" cy="232684"/>
            <a:chOff x="1927" y="2976"/>
            <a:chExt cx="363" cy="363"/>
          </a:xfrm>
        </p:grpSpPr>
        <p:sp>
          <p:nvSpPr>
            <p:cNvPr id="17" name="Oval 303">
              <a:extLst>
                <a:ext uri="{FF2B5EF4-FFF2-40B4-BE49-F238E27FC236}">
                  <a16:creationId xmlns:a16="http://schemas.microsoft.com/office/drawing/2014/main" id="{E0279861-CC2A-46F2-B507-745AE3DAD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976"/>
              <a:ext cx="363" cy="36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ko-KR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8" name="Line 304">
              <a:extLst>
                <a:ext uri="{FF2B5EF4-FFF2-40B4-BE49-F238E27FC236}">
                  <a16:creationId xmlns:a16="http://schemas.microsoft.com/office/drawing/2014/main" id="{EE6EEAB4-752B-48BF-AD4F-A3209FCE3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3158"/>
              <a:ext cx="2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19" name="Line 305">
              <a:extLst>
                <a:ext uri="{FF2B5EF4-FFF2-40B4-BE49-F238E27FC236}">
                  <a16:creationId xmlns:a16="http://schemas.microsoft.com/office/drawing/2014/main" id="{F00FD85A-D3AC-4187-B700-ED0267172B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9" y="3022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sp>
        <p:nvSpPr>
          <p:cNvPr id="23" name="Freeform 166">
            <a:extLst>
              <a:ext uri="{FF2B5EF4-FFF2-40B4-BE49-F238E27FC236}">
                <a16:creationId xmlns:a16="http://schemas.microsoft.com/office/drawing/2014/main" id="{119377CF-E5F4-4384-8FE7-948E4032BE85}"/>
              </a:ext>
            </a:extLst>
          </p:cNvPr>
          <p:cNvSpPr>
            <a:spLocks/>
          </p:cNvSpPr>
          <p:nvPr/>
        </p:nvSpPr>
        <p:spPr bwMode="auto">
          <a:xfrm rot="5400000">
            <a:off x="2068946" y="4056971"/>
            <a:ext cx="69850" cy="263525"/>
          </a:xfrm>
          <a:custGeom>
            <a:avLst/>
            <a:gdLst>
              <a:gd name="T0" fmla="*/ 2147483647 w 59"/>
              <a:gd name="T1" fmla="*/ 0 h 222"/>
              <a:gd name="T2" fmla="*/ 2147483647 w 59"/>
              <a:gd name="T3" fmla="*/ 2147483647 h 222"/>
              <a:gd name="T4" fmla="*/ 2147483647 w 59"/>
              <a:gd name="T5" fmla="*/ 2147483647 h 222"/>
              <a:gd name="T6" fmla="*/ 0 w 59"/>
              <a:gd name="T7" fmla="*/ 2147483647 h 222"/>
              <a:gd name="T8" fmla="*/ 2147483647 w 59"/>
              <a:gd name="T9" fmla="*/ 2147483647 h 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22"/>
              <a:gd name="T17" fmla="*/ 59 w 59"/>
              <a:gd name="T18" fmla="*/ 222 h 2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22">
                <a:moveTo>
                  <a:pt x="27" y="0"/>
                </a:moveTo>
                <a:cubicBezTo>
                  <a:pt x="32" y="9"/>
                  <a:pt x="58" y="38"/>
                  <a:pt x="59" y="57"/>
                </a:cubicBezTo>
                <a:cubicBezTo>
                  <a:pt x="59" y="75"/>
                  <a:pt x="43" y="95"/>
                  <a:pt x="33" y="113"/>
                </a:cubicBezTo>
                <a:cubicBezTo>
                  <a:pt x="23" y="131"/>
                  <a:pt x="1" y="149"/>
                  <a:pt x="0" y="167"/>
                </a:cubicBezTo>
                <a:cubicBezTo>
                  <a:pt x="0" y="185"/>
                  <a:pt x="22" y="211"/>
                  <a:pt x="27" y="2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4" name="Oval 167">
            <a:extLst>
              <a:ext uri="{FF2B5EF4-FFF2-40B4-BE49-F238E27FC236}">
                <a16:creationId xmlns:a16="http://schemas.microsoft.com/office/drawing/2014/main" id="{8A5FAF7F-76B0-430D-95F2-CE9EFFF40D4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68920" y="4142696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6" name="Oval 209">
            <a:extLst>
              <a:ext uri="{FF2B5EF4-FFF2-40B4-BE49-F238E27FC236}">
                <a16:creationId xmlns:a16="http://schemas.microsoft.com/office/drawing/2014/main" id="{80B59114-F97C-4C0A-9966-9A3F35CBF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362" y="4551047"/>
            <a:ext cx="165100" cy="1651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27" name="AutoShape 212">
            <a:extLst>
              <a:ext uri="{FF2B5EF4-FFF2-40B4-BE49-F238E27FC236}">
                <a16:creationId xmlns:a16="http://schemas.microsoft.com/office/drawing/2014/main" id="{D58E794F-87BE-4F18-9F19-FA1D39079453}"/>
              </a:ext>
            </a:extLst>
          </p:cNvPr>
          <p:cNvCxnSpPr>
            <a:cxnSpLocks noChangeShapeType="1"/>
            <a:stCxn id="26" idx="3"/>
            <a:endCxn id="26" idx="7"/>
          </p:cNvCxnSpPr>
          <p:nvPr/>
        </p:nvCxnSpPr>
        <p:spPr bwMode="auto">
          <a:xfrm flipV="1">
            <a:off x="5286258" y="4574943"/>
            <a:ext cx="117308" cy="1173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13">
            <a:extLst>
              <a:ext uri="{FF2B5EF4-FFF2-40B4-BE49-F238E27FC236}">
                <a16:creationId xmlns:a16="http://schemas.microsoft.com/office/drawing/2014/main" id="{3E2EBC59-640B-4ABA-BFE8-F67D43958DF5}"/>
              </a:ext>
            </a:extLst>
          </p:cNvPr>
          <p:cNvCxnSpPr>
            <a:cxnSpLocks noChangeShapeType="1"/>
            <a:stCxn id="26" idx="1"/>
            <a:endCxn id="26" idx="5"/>
          </p:cNvCxnSpPr>
          <p:nvPr/>
        </p:nvCxnSpPr>
        <p:spPr bwMode="auto">
          <a:xfrm>
            <a:off x="5286258" y="4574943"/>
            <a:ext cx="117308" cy="1173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15">
            <a:extLst>
              <a:ext uri="{FF2B5EF4-FFF2-40B4-BE49-F238E27FC236}">
                <a16:creationId xmlns:a16="http://schemas.microsoft.com/office/drawing/2014/main" id="{E647553A-DC4A-4555-8942-BEA69DE295D8}"/>
              </a:ext>
            </a:extLst>
          </p:cNvPr>
          <p:cNvCxnSpPr>
            <a:cxnSpLocks noChangeShapeType="1"/>
            <a:stCxn id="139" idx="0"/>
            <a:endCxn id="26" idx="2"/>
          </p:cNvCxnSpPr>
          <p:nvPr/>
        </p:nvCxnSpPr>
        <p:spPr bwMode="auto">
          <a:xfrm rot="16200000" flipH="1">
            <a:off x="4489465" y="3860700"/>
            <a:ext cx="804432" cy="7413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26">
            <a:extLst>
              <a:ext uri="{FF2B5EF4-FFF2-40B4-BE49-F238E27FC236}">
                <a16:creationId xmlns:a16="http://schemas.microsoft.com/office/drawing/2014/main" id="{A86EAA49-1517-410A-BB87-34283C96B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375" y="2590115"/>
            <a:ext cx="890587" cy="1038225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31" name="AutoShape 229">
            <a:extLst>
              <a:ext uri="{FF2B5EF4-FFF2-40B4-BE49-F238E27FC236}">
                <a16:creationId xmlns:a16="http://schemas.microsoft.com/office/drawing/2014/main" id="{3D2D3AE0-CD39-40D0-B3A2-7032D33DFC4E}"/>
              </a:ext>
            </a:extLst>
          </p:cNvPr>
          <p:cNvCxnSpPr>
            <a:cxnSpLocks noChangeShapeType="1"/>
            <a:stCxn id="33" idx="2"/>
            <a:endCxn id="15" idx="4"/>
          </p:cNvCxnSpPr>
          <p:nvPr/>
        </p:nvCxnSpPr>
        <p:spPr bwMode="auto">
          <a:xfrm flipV="1">
            <a:off x="2329295" y="4192704"/>
            <a:ext cx="510865" cy="7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245">
            <a:extLst>
              <a:ext uri="{FF2B5EF4-FFF2-40B4-BE49-F238E27FC236}">
                <a16:creationId xmlns:a16="http://schemas.microsoft.com/office/drawing/2014/main" id="{E8875C0A-77E4-4E30-A97B-64FF3934EFF8}"/>
              </a:ext>
            </a:extLst>
          </p:cNvPr>
          <p:cNvCxnSpPr>
            <a:cxnSpLocks noChangeShapeType="1"/>
            <a:stCxn id="7" idx="0"/>
            <a:endCxn id="99" idx="6"/>
          </p:cNvCxnSpPr>
          <p:nvPr/>
        </p:nvCxnSpPr>
        <p:spPr bwMode="auto">
          <a:xfrm>
            <a:off x="3322761" y="4192704"/>
            <a:ext cx="4083425" cy="832248"/>
          </a:xfrm>
          <a:prstGeom prst="bentConnector3">
            <a:avLst>
              <a:gd name="adj1" fmla="val 154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Oval 165">
            <a:extLst>
              <a:ext uri="{FF2B5EF4-FFF2-40B4-BE49-F238E27FC236}">
                <a16:creationId xmlns:a16="http://schemas.microsoft.com/office/drawing/2014/main" id="{AA0E189F-F545-4E4F-B318-DCD4EE39209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34045" y="4145871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4" name="Oval 165">
            <a:extLst>
              <a:ext uri="{FF2B5EF4-FFF2-40B4-BE49-F238E27FC236}">
                <a16:creationId xmlns:a16="http://schemas.microsoft.com/office/drawing/2014/main" id="{97DA8A03-D2FF-4546-9002-A1444FF821C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14287" y="373391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5" name="Freeform 166">
            <a:extLst>
              <a:ext uri="{FF2B5EF4-FFF2-40B4-BE49-F238E27FC236}">
                <a16:creationId xmlns:a16="http://schemas.microsoft.com/office/drawing/2014/main" id="{074F5E28-B653-4BDD-9084-043507671947}"/>
              </a:ext>
            </a:extLst>
          </p:cNvPr>
          <p:cNvSpPr>
            <a:spLocks/>
          </p:cNvSpPr>
          <p:nvPr/>
        </p:nvSpPr>
        <p:spPr bwMode="auto">
          <a:xfrm rot="5400000">
            <a:off x="1442838" y="3649778"/>
            <a:ext cx="69850" cy="263525"/>
          </a:xfrm>
          <a:custGeom>
            <a:avLst/>
            <a:gdLst>
              <a:gd name="T0" fmla="*/ 2147483647 w 59"/>
              <a:gd name="T1" fmla="*/ 0 h 222"/>
              <a:gd name="T2" fmla="*/ 2147483647 w 59"/>
              <a:gd name="T3" fmla="*/ 2147483647 h 222"/>
              <a:gd name="T4" fmla="*/ 2147483647 w 59"/>
              <a:gd name="T5" fmla="*/ 2147483647 h 222"/>
              <a:gd name="T6" fmla="*/ 0 w 59"/>
              <a:gd name="T7" fmla="*/ 2147483647 h 222"/>
              <a:gd name="T8" fmla="*/ 2147483647 w 59"/>
              <a:gd name="T9" fmla="*/ 2147483647 h 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22"/>
              <a:gd name="T17" fmla="*/ 59 w 59"/>
              <a:gd name="T18" fmla="*/ 222 h 2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22">
                <a:moveTo>
                  <a:pt x="27" y="0"/>
                </a:moveTo>
                <a:cubicBezTo>
                  <a:pt x="32" y="9"/>
                  <a:pt x="58" y="38"/>
                  <a:pt x="59" y="57"/>
                </a:cubicBezTo>
                <a:cubicBezTo>
                  <a:pt x="59" y="75"/>
                  <a:pt x="43" y="95"/>
                  <a:pt x="33" y="113"/>
                </a:cubicBezTo>
                <a:cubicBezTo>
                  <a:pt x="23" y="131"/>
                  <a:pt x="1" y="149"/>
                  <a:pt x="0" y="167"/>
                </a:cubicBezTo>
                <a:cubicBezTo>
                  <a:pt x="0" y="185"/>
                  <a:pt x="22" y="211"/>
                  <a:pt x="27" y="2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6" name="Oval 167">
            <a:extLst>
              <a:ext uri="{FF2B5EF4-FFF2-40B4-BE49-F238E27FC236}">
                <a16:creationId xmlns:a16="http://schemas.microsoft.com/office/drawing/2014/main" id="{48FD8F2B-41F2-457C-9875-F4442463611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42812" y="373391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40" name="AutoShape 265">
            <a:extLst>
              <a:ext uri="{FF2B5EF4-FFF2-40B4-BE49-F238E27FC236}">
                <a16:creationId xmlns:a16="http://schemas.microsoft.com/office/drawing/2014/main" id="{D486079D-BEB6-4E5D-849A-7DF167F302AC}"/>
              </a:ext>
            </a:extLst>
          </p:cNvPr>
          <p:cNvCxnSpPr>
            <a:cxnSpLocks noChangeShapeType="1"/>
            <a:stCxn id="17" idx="4"/>
            <a:endCxn id="36" idx="6"/>
          </p:cNvCxnSpPr>
          <p:nvPr/>
        </p:nvCxnSpPr>
        <p:spPr bwMode="auto">
          <a:xfrm rot="5400000" flipH="1" flipV="1">
            <a:off x="784707" y="3618594"/>
            <a:ext cx="295159" cy="62105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266">
            <a:extLst>
              <a:ext uri="{FF2B5EF4-FFF2-40B4-BE49-F238E27FC236}">
                <a16:creationId xmlns:a16="http://schemas.microsoft.com/office/drawing/2014/main" id="{8960F9B9-617C-4872-AC7D-9448B1FADD70}"/>
              </a:ext>
            </a:extLst>
          </p:cNvPr>
          <p:cNvCxnSpPr>
            <a:cxnSpLocks noChangeShapeType="1"/>
            <a:stCxn id="34" idx="2"/>
            <a:endCxn id="211" idx="6"/>
          </p:cNvCxnSpPr>
          <p:nvPr/>
        </p:nvCxnSpPr>
        <p:spPr bwMode="auto">
          <a:xfrm>
            <a:off x="1709537" y="3781540"/>
            <a:ext cx="111945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287">
            <a:extLst>
              <a:ext uri="{FF2B5EF4-FFF2-40B4-BE49-F238E27FC236}">
                <a16:creationId xmlns:a16="http://schemas.microsoft.com/office/drawing/2014/main" id="{A3B6A0F7-BC2B-4E48-8A7C-B0DF10BF0E02}"/>
              </a:ext>
            </a:extLst>
          </p:cNvPr>
          <p:cNvCxnSpPr>
            <a:cxnSpLocks noChangeShapeType="1"/>
            <a:stCxn id="212" idx="2"/>
            <a:endCxn id="196" idx="6"/>
          </p:cNvCxnSpPr>
          <p:nvPr/>
        </p:nvCxnSpPr>
        <p:spPr bwMode="auto">
          <a:xfrm>
            <a:off x="3289365" y="3781540"/>
            <a:ext cx="42597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288">
            <a:extLst>
              <a:ext uri="{FF2B5EF4-FFF2-40B4-BE49-F238E27FC236}">
                <a16:creationId xmlns:a16="http://schemas.microsoft.com/office/drawing/2014/main" id="{E75F5813-A951-45A5-8541-B583AB220ACA}"/>
              </a:ext>
            </a:extLst>
          </p:cNvPr>
          <p:cNvCxnSpPr>
            <a:cxnSpLocks noChangeShapeType="1"/>
            <a:stCxn id="79" idx="2"/>
            <a:endCxn id="186" idx="0"/>
          </p:cNvCxnSpPr>
          <p:nvPr/>
        </p:nvCxnSpPr>
        <p:spPr bwMode="auto">
          <a:xfrm>
            <a:off x="7684887" y="3103896"/>
            <a:ext cx="475928" cy="1802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 Box 291">
            <a:extLst>
              <a:ext uri="{FF2B5EF4-FFF2-40B4-BE49-F238E27FC236}">
                <a16:creationId xmlns:a16="http://schemas.microsoft.com/office/drawing/2014/main" id="{AF7D10C6-80ED-4703-ABAF-1D97F26F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732" y="4217308"/>
            <a:ext cx="1162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IG key</a:t>
            </a:r>
          </a:p>
        </p:txBody>
      </p:sp>
      <p:sp>
        <p:nvSpPr>
          <p:cNvPr id="53" name="Text Box 292">
            <a:extLst>
              <a:ext uri="{FF2B5EF4-FFF2-40B4-BE49-F238E27FC236}">
                <a16:creationId xmlns:a16="http://schemas.microsoft.com/office/drawing/2014/main" id="{8F29E92F-5576-489D-A6EB-2F18B198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794" y="3914096"/>
            <a:ext cx="542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fuse</a:t>
            </a:r>
          </a:p>
        </p:txBody>
      </p:sp>
      <p:sp>
        <p:nvSpPr>
          <p:cNvPr id="54" name="Text Box 293">
            <a:extLst>
              <a:ext uri="{FF2B5EF4-FFF2-40B4-BE49-F238E27FC236}">
                <a16:creationId xmlns:a16="http://schemas.microsoft.com/office/drawing/2014/main" id="{0CADCF57-C46F-467C-825E-0D2A61546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487" y="3463246"/>
            <a:ext cx="1162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Main fuse</a:t>
            </a:r>
          </a:p>
        </p:txBody>
      </p:sp>
      <p:sp>
        <p:nvSpPr>
          <p:cNvPr id="55" name="Text Box 298">
            <a:extLst>
              <a:ext uri="{FF2B5EF4-FFF2-40B4-BE49-F238E27FC236}">
                <a16:creationId xmlns:a16="http://schemas.microsoft.com/office/drawing/2014/main" id="{DCDFEE28-279F-4638-A37E-FB0BC0979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575" y="2186890"/>
            <a:ext cx="116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Dimmer &amp; Passing S/W</a:t>
            </a:r>
          </a:p>
        </p:txBody>
      </p:sp>
      <p:sp>
        <p:nvSpPr>
          <p:cNvPr id="56" name="Oval 41">
            <a:extLst>
              <a:ext uri="{FF2B5EF4-FFF2-40B4-BE49-F238E27FC236}">
                <a16:creationId xmlns:a16="http://schemas.microsoft.com/office/drawing/2014/main" id="{1DB3B2A1-2092-4D72-A84F-CB43B0C16B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52031" y="3471977"/>
            <a:ext cx="274638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7" name="Oval 41">
            <a:extLst>
              <a:ext uri="{FF2B5EF4-FFF2-40B4-BE49-F238E27FC236}">
                <a16:creationId xmlns:a16="http://schemas.microsoft.com/office/drawing/2014/main" id="{A15938D4-186B-4FD5-8AEB-7BCB476E9C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53619" y="3470390"/>
            <a:ext cx="274637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8" name="Oval 36">
            <a:extLst>
              <a:ext uri="{FF2B5EF4-FFF2-40B4-BE49-F238E27FC236}">
                <a16:creationId xmlns:a16="http://schemas.microsoft.com/office/drawing/2014/main" id="{F235A89B-1502-4DB7-AC37-DFEB7299812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23481" y="3583104"/>
            <a:ext cx="73025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9" name="Oval 37">
            <a:extLst>
              <a:ext uri="{FF2B5EF4-FFF2-40B4-BE49-F238E27FC236}">
                <a16:creationId xmlns:a16="http://schemas.microsoft.com/office/drawing/2014/main" id="{2DA176FC-677C-4DEE-8709-70E77260FB0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90144" y="3582310"/>
            <a:ext cx="71437" cy="539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0" name="Oval 38">
            <a:extLst>
              <a:ext uri="{FF2B5EF4-FFF2-40B4-BE49-F238E27FC236}">
                <a16:creationId xmlns:a16="http://schemas.microsoft.com/office/drawing/2014/main" id="{95B064C6-26B8-4984-BFCF-2BE43BE1052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52043" y="3583103"/>
            <a:ext cx="73025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1" name="Oval 39">
            <a:extLst>
              <a:ext uri="{FF2B5EF4-FFF2-40B4-BE49-F238E27FC236}">
                <a16:creationId xmlns:a16="http://schemas.microsoft.com/office/drawing/2014/main" id="{7F16AEF3-6EB3-4A76-A685-0A387103B2E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17912" y="3583103"/>
            <a:ext cx="71437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2" name="Oval 40">
            <a:extLst>
              <a:ext uri="{FF2B5EF4-FFF2-40B4-BE49-F238E27FC236}">
                <a16:creationId xmlns:a16="http://schemas.microsoft.com/office/drawing/2014/main" id="{DA8EA458-728E-45F2-BEBE-08E599571BA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82193" y="3583103"/>
            <a:ext cx="73025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63" name="AutoShape 207">
            <a:extLst>
              <a:ext uri="{FF2B5EF4-FFF2-40B4-BE49-F238E27FC236}">
                <a16:creationId xmlns:a16="http://schemas.microsoft.com/office/drawing/2014/main" id="{D6A76B35-DB8A-4A1D-ACB6-493A598D754C}"/>
              </a:ext>
            </a:extLst>
          </p:cNvPr>
          <p:cNvCxnSpPr>
            <a:cxnSpLocks noChangeShapeType="1"/>
            <a:stCxn id="58" idx="0"/>
            <a:endCxn id="57" idx="0"/>
          </p:cNvCxnSpPr>
          <p:nvPr/>
        </p:nvCxnSpPr>
        <p:spPr bwMode="auto">
          <a:xfrm flipV="1">
            <a:off x="5386187" y="3608503"/>
            <a:ext cx="42863" cy="7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AutoShape 208">
            <a:extLst>
              <a:ext uri="{FF2B5EF4-FFF2-40B4-BE49-F238E27FC236}">
                <a16:creationId xmlns:a16="http://schemas.microsoft.com/office/drawing/2014/main" id="{437AF651-22A5-42D0-8A87-7D028B4E9F5B}"/>
              </a:ext>
            </a:extLst>
          </p:cNvPr>
          <p:cNvCxnSpPr>
            <a:cxnSpLocks noChangeShapeType="1"/>
            <a:stCxn id="56" idx="4"/>
            <a:endCxn id="62" idx="4"/>
          </p:cNvCxnSpPr>
          <p:nvPr/>
        </p:nvCxnSpPr>
        <p:spPr bwMode="auto">
          <a:xfrm flipV="1">
            <a:off x="5151238" y="3609298"/>
            <a:ext cx="41274" cy="7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Oval 41">
            <a:extLst>
              <a:ext uri="{FF2B5EF4-FFF2-40B4-BE49-F238E27FC236}">
                <a16:creationId xmlns:a16="http://schemas.microsoft.com/office/drawing/2014/main" id="{9852AB08-6D8F-4214-AE42-AF3DAF1A1AA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7269" y="3806940"/>
            <a:ext cx="274637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6" name="Oval 41">
            <a:extLst>
              <a:ext uri="{FF2B5EF4-FFF2-40B4-BE49-F238E27FC236}">
                <a16:creationId xmlns:a16="http://schemas.microsoft.com/office/drawing/2014/main" id="{5D83C67C-1454-49ED-AC64-C5545DEF260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8856" y="3805352"/>
            <a:ext cx="274638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7" name="Oval 36">
            <a:extLst>
              <a:ext uri="{FF2B5EF4-FFF2-40B4-BE49-F238E27FC236}">
                <a16:creationId xmlns:a16="http://schemas.microsoft.com/office/drawing/2014/main" id="{19F0B047-2707-4E60-B610-00D6441AE9A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18718" y="3918064"/>
            <a:ext cx="73025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8" name="Oval 37">
            <a:extLst>
              <a:ext uri="{FF2B5EF4-FFF2-40B4-BE49-F238E27FC236}">
                <a16:creationId xmlns:a16="http://schemas.microsoft.com/office/drawing/2014/main" id="{FD5FF24D-F004-49AE-B98E-BED8D2B7C3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85381" y="3917271"/>
            <a:ext cx="71438" cy="539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9" name="Oval 38">
            <a:extLst>
              <a:ext uri="{FF2B5EF4-FFF2-40B4-BE49-F238E27FC236}">
                <a16:creationId xmlns:a16="http://schemas.microsoft.com/office/drawing/2014/main" id="{E99FD607-FFC5-419B-BF2D-0A7350CA29C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47281" y="3918065"/>
            <a:ext cx="73025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0" name="Oval 39">
            <a:extLst>
              <a:ext uri="{FF2B5EF4-FFF2-40B4-BE49-F238E27FC236}">
                <a16:creationId xmlns:a16="http://schemas.microsoft.com/office/drawing/2014/main" id="{1AC912D5-8731-4CB3-AC56-F20162CC1BB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13150" y="3918065"/>
            <a:ext cx="71438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1" name="Oval 40">
            <a:extLst>
              <a:ext uri="{FF2B5EF4-FFF2-40B4-BE49-F238E27FC236}">
                <a16:creationId xmlns:a16="http://schemas.microsoft.com/office/drawing/2014/main" id="{2D47ADCA-F68D-4842-9412-BA854673EE2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77431" y="3918065"/>
            <a:ext cx="73025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72" name="AutoShape 207">
            <a:extLst>
              <a:ext uri="{FF2B5EF4-FFF2-40B4-BE49-F238E27FC236}">
                <a16:creationId xmlns:a16="http://schemas.microsoft.com/office/drawing/2014/main" id="{D3E2EDAB-55F4-4F33-AC29-42641772D708}"/>
              </a:ext>
            </a:extLst>
          </p:cNvPr>
          <p:cNvCxnSpPr>
            <a:cxnSpLocks noChangeShapeType="1"/>
            <a:stCxn id="67" idx="0"/>
            <a:endCxn id="66" idx="0"/>
          </p:cNvCxnSpPr>
          <p:nvPr/>
        </p:nvCxnSpPr>
        <p:spPr bwMode="auto">
          <a:xfrm flipV="1">
            <a:off x="5381425" y="3943465"/>
            <a:ext cx="42863" cy="79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208">
            <a:extLst>
              <a:ext uri="{FF2B5EF4-FFF2-40B4-BE49-F238E27FC236}">
                <a16:creationId xmlns:a16="http://schemas.microsoft.com/office/drawing/2014/main" id="{377C33B0-2664-4F32-9CF8-3D96EE2BD39F}"/>
              </a:ext>
            </a:extLst>
          </p:cNvPr>
          <p:cNvCxnSpPr>
            <a:cxnSpLocks noChangeShapeType="1"/>
            <a:stCxn id="65" idx="4"/>
            <a:endCxn id="71" idx="4"/>
          </p:cNvCxnSpPr>
          <p:nvPr/>
        </p:nvCxnSpPr>
        <p:spPr bwMode="auto">
          <a:xfrm flipV="1">
            <a:off x="5146475" y="3944259"/>
            <a:ext cx="41275" cy="79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Oval 165">
            <a:extLst>
              <a:ext uri="{FF2B5EF4-FFF2-40B4-BE49-F238E27FC236}">
                <a16:creationId xmlns:a16="http://schemas.microsoft.com/office/drawing/2014/main" id="{6B671519-3FCF-4D8F-9B75-FFA47BB5E24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41687" y="3733915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5" name="Oval 165">
            <a:extLst>
              <a:ext uri="{FF2B5EF4-FFF2-40B4-BE49-F238E27FC236}">
                <a16:creationId xmlns:a16="http://schemas.microsoft.com/office/drawing/2014/main" id="{64483B25-133A-45A1-8321-05218A3000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985051" y="3047367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76" name="AutoShape 80">
            <a:extLst>
              <a:ext uri="{FF2B5EF4-FFF2-40B4-BE49-F238E27FC236}">
                <a16:creationId xmlns:a16="http://schemas.microsoft.com/office/drawing/2014/main" id="{D46EB095-FD5E-4F57-810B-9579A1B9AD0A}"/>
              </a:ext>
            </a:extLst>
          </p:cNvPr>
          <p:cNvCxnSpPr>
            <a:cxnSpLocks noChangeShapeType="1"/>
            <a:stCxn id="74" idx="4"/>
            <a:endCxn id="57" idx="4"/>
          </p:cNvCxnSpPr>
          <p:nvPr/>
        </p:nvCxnSpPr>
        <p:spPr bwMode="auto">
          <a:xfrm rot="5400000" flipH="1" flipV="1">
            <a:off x="5008362" y="3589453"/>
            <a:ext cx="125412" cy="1635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81">
            <a:extLst>
              <a:ext uri="{FF2B5EF4-FFF2-40B4-BE49-F238E27FC236}">
                <a16:creationId xmlns:a16="http://schemas.microsoft.com/office/drawing/2014/main" id="{DA9642E0-9B5E-4950-8863-C60A05105BA9}"/>
              </a:ext>
            </a:extLst>
          </p:cNvPr>
          <p:cNvCxnSpPr>
            <a:cxnSpLocks noChangeShapeType="1"/>
            <a:stCxn id="74" idx="0"/>
            <a:endCxn id="66" idx="4"/>
          </p:cNvCxnSpPr>
          <p:nvPr/>
        </p:nvCxnSpPr>
        <p:spPr bwMode="auto">
          <a:xfrm rot="16200000" flipH="1">
            <a:off x="5011537" y="3806939"/>
            <a:ext cx="114300" cy="158751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Oval 165">
            <a:extLst>
              <a:ext uri="{FF2B5EF4-FFF2-40B4-BE49-F238E27FC236}">
                <a16:creationId xmlns:a16="http://schemas.microsoft.com/office/drawing/2014/main" id="{D0C9D5BC-E711-48A0-9BBF-88E2913FF3D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53062" y="330583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9" name="Oval 165">
            <a:extLst>
              <a:ext uri="{FF2B5EF4-FFF2-40B4-BE49-F238E27FC236}">
                <a16:creationId xmlns:a16="http://schemas.microsoft.com/office/drawing/2014/main" id="{1F26518D-998A-4E70-AE82-1F104044CFF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89637" y="3056271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0" name="Oval 165">
            <a:extLst>
              <a:ext uri="{FF2B5EF4-FFF2-40B4-BE49-F238E27FC236}">
                <a16:creationId xmlns:a16="http://schemas.microsoft.com/office/drawing/2014/main" id="{FF10018B-94A2-4561-80C3-BC296F92D2D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514900" y="3305835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81" name="AutoShape 85">
            <a:extLst>
              <a:ext uri="{FF2B5EF4-FFF2-40B4-BE49-F238E27FC236}">
                <a16:creationId xmlns:a16="http://schemas.microsoft.com/office/drawing/2014/main" id="{068FD830-4968-441E-911E-1401A8D80BFE}"/>
              </a:ext>
            </a:extLst>
          </p:cNvPr>
          <p:cNvCxnSpPr>
            <a:cxnSpLocks noChangeShapeType="1"/>
            <a:stCxn id="26" idx="6"/>
            <a:endCxn id="80" idx="0"/>
          </p:cNvCxnSpPr>
          <p:nvPr/>
        </p:nvCxnSpPr>
        <p:spPr bwMode="auto">
          <a:xfrm flipV="1">
            <a:off x="5427462" y="3401085"/>
            <a:ext cx="1135063" cy="12325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Oval 165">
            <a:extLst>
              <a:ext uri="{FF2B5EF4-FFF2-40B4-BE49-F238E27FC236}">
                <a16:creationId xmlns:a16="http://schemas.microsoft.com/office/drawing/2014/main" id="{5CFB0CC1-BF2D-4838-B309-2C996E0FEAC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215978" y="4977035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3" name="Oval 165">
            <a:extLst>
              <a:ext uri="{FF2B5EF4-FFF2-40B4-BE49-F238E27FC236}">
                <a16:creationId xmlns:a16="http://schemas.microsoft.com/office/drawing/2014/main" id="{36C0354E-6979-46EF-A6C8-EA83829C6A4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839740" y="497703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4" name="Oval 165">
            <a:extLst>
              <a:ext uri="{FF2B5EF4-FFF2-40B4-BE49-F238E27FC236}">
                <a16:creationId xmlns:a16="http://schemas.microsoft.com/office/drawing/2014/main" id="{9553E936-6ED7-48AF-82DE-F42BBE61396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15059" y="287586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6" name="Oval 165">
            <a:extLst>
              <a:ext uri="{FF2B5EF4-FFF2-40B4-BE49-F238E27FC236}">
                <a16:creationId xmlns:a16="http://schemas.microsoft.com/office/drawing/2014/main" id="{DF62CC26-2E65-4CC4-9EE1-18293498A78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406185" y="2966893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97" name="AutoShape 101">
            <a:extLst>
              <a:ext uri="{FF2B5EF4-FFF2-40B4-BE49-F238E27FC236}">
                <a16:creationId xmlns:a16="http://schemas.microsoft.com/office/drawing/2014/main" id="{277D4CC2-C1D3-4A3F-8FF1-D1D05C8C3F41}"/>
              </a:ext>
            </a:extLst>
          </p:cNvPr>
          <p:cNvCxnSpPr>
            <a:cxnSpLocks noChangeShapeType="1"/>
            <a:stCxn id="94" idx="6"/>
            <a:endCxn id="78" idx="5"/>
          </p:cNvCxnSpPr>
          <p:nvPr/>
        </p:nvCxnSpPr>
        <p:spPr bwMode="auto">
          <a:xfrm flipH="1">
            <a:off x="7067011" y="2923490"/>
            <a:ext cx="148048" cy="3962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102">
            <a:extLst>
              <a:ext uri="{FF2B5EF4-FFF2-40B4-BE49-F238E27FC236}">
                <a16:creationId xmlns:a16="http://schemas.microsoft.com/office/drawing/2014/main" id="{05146CAC-73CC-4B87-9E1C-5058F1502473}"/>
              </a:ext>
            </a:extLst>
          </p:cNvPr>
          <p:cNvCxnSpPr>
            <a:cxnSpLocks noChangeShapeType="1"/>
            <a:stCxn id="94" idx="1"/>
            <a:endCxn id="78" idx="2"/>
          </p:cNvCxnSpPr>
          <p:nvPr/>
        </p:nvCxnSpPr>
        <p:spPr bwMode="auto">
          <a:xfrm flipH="1">
            <a:off x="7148312" y="2957166"/>
            <a:ext cx="148048" cy="3962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Oval 165">
            <a:extLst>
              <a:ext uri="{FF2B5EF4-FFF2-40B4-BE49-F238E27FC236}">
                <a16:creationId xmlns:a16="http://schemas.microsoft.com/office/drawing/2014/main" id="{B9004AA2-74D1-4871-BF6D-7E673C6FDEF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406186" y="4977327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00" name="Rectangle 104">
            <a:extLst>
              <a:ext uri="{FF2B5EF4-FFF2-40B4-BE49-F238E27FC236}">
                <a16:creationId xmlns:a16="http://schemas.microsoft.com/office/drawing/2014/main" id="{363FB21B-70CF-4474-BBCE-F9279A02E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737" y="4454210"/>
            <a:ext cx="496888" cy="349250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01" name="Text Box 298">
            <a:extLst>
              <a:ext uri="{FF2B5EF4-FFF2-40B4-BE49-F238E27FC236}">
                <a16:creationId xmlns:a16="http://schemas.microsoft.com/office/drawing/2014/main" id="{BFA2F1A6-48A4-4242-8173-52883575F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537" y="3107646"/>
            <a:ext cx="1162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Head lamp(LH)</a:t>
            </a:r>
          </a:p>
        </p:txBody>
      </p:sp>
      <p:sp>
        <p:nvSpPr>
          <p:cNvPr id="102" name="Text Box 298">
            <a:extLst>
              <a:ext uri="{FF2B5EF4-FFF2-40B4-BE49-F238E27FC236}">
                <a16:creationId xmlns:a16="http://schemas.microsoft.com/office/drawing/2014/main" id="{4E061170-C52A-4702-9FEC-AD73F836D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962" y="4204972"/>
            <a:ext cx="715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indicator</a:t>
            </a:r>
          </a:p>
        </p:txBody>
      </p:sp>
      <p:sp>
        <p:nvSpPr>
          <p:cNvPr id="103" name="Text Box 298">
            <a:extLst>
              <a:ext uri="{FF2B5EF4-FFF2-40B4-BE49-F238E27FC236}">
                <a16:creationId xmlns:a16="http://schemas.microsoft.com/office/drawing/2014/main" id="{13263C7B-11BF-4021-97AD-5ABD8D2AC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640" y="5188173"/>
            <a:ext cx="881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Light S/W</a:t>
            </a:r>
          </a:p>
        </p:txBody>
      </p:sp>
      <p:sp>
        <p:nvSpPr>
          <p:cNvPr id="104" name="Text Box 298">
            <a:extLst>
              <a:ext uri="{FF2B5EF4-FFF2-40B4-BE49-F238E27FC236}">
                <a16:creationId xmlns:a16="http://schemas.microsoft.com/office/drawing/2014/main" id="{BF13C5FB-93AF-49C0-919B-D1A3FE9AF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461" y="3261634"/>
            <a:ext cx="1209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Head lamp relay</a:t>
            </a:r>
          </a:p>
        </p:txBody>
      </p:sp>
      <p:cxnSp>
        <p:nvCxnSpPr>
          <p:cNvPr id="105" name="AutoShape 109">
            <a:extLst>
              <a:ext uri="{FF2B5EF4-FFF2-40B4-BE49-F238E27FC236}">
                <a16:creationId xmlns:a16="http://schemas.microsoft.com/office/drawing/2014/main" id="{9459C5F2-AED9-413E-B15C-3DE1FDFD4F71}"/>
              </a:ext>
            </a:extLst>
          </p:cNvPr>
          <p:cNvCxnSpPr>
            <a:cxnSpLocks noChangeShapeType="1"/>
            <a:stCxn id="99" idx="2"/>
            <a:endCxn id="83" idx="6"/>
          </p:cNvCxnSpPr>
          <p:nvPr/>
        </p:nvCxnSpPr>
        <p:spPr bwMode="auto">
          <a:xfrm flipV="1">
            <a:off x="7501436" y="5024660"/>
            <a:ext cx="338304" cy="29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AutoShape 114">
            <a:extLst>
              <a:ext uri="{FF2B5EF4-FFF2-40B4-BE49-F238E27FC236}">
                <a16:creationId xmlns:a16="http://schemas.microsoft.com/office/drawing/2014/main" id="{888024DA-C48C-4EC7-8983-E6A957B014F4}"/>
              </a:ext>
            </a:extLst>
          </p:cNvPr>
          <p:cNvCxnSpPr>
            <a:cxnSpLocks noChangeShapeType="1"/>
            <a:stCxn id="220" idx="6"/>
            <a:endCxn id="17" idx="2"/>
          </p:cNvCxnSpPr>
          <p:nvPr/>
        </p:nvCxnSpPr>
        <p:spPr bwMode="auto">
          <a:xfrm flipH="1">
            <a:off x="738102" y="4191115"/>
            <a:ext cx="347599" cy="19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Text Box 292">
            <a:extLst>
              <a:ext uri="{FF2B5EF4-FFF2-40B4-BE49-F238E27FC236}">
                <a16:creationId xmlns:a16="http://schemas.microsoft.com/office/drawing/2014/main" id="{A94D51D9-7135-4660-A50B-CB5170E7E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740" y="4783043"/>
            <a:ext cx="403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Hs</a:t>
            </a:r>
          </a:p>
        </p:txBody>
      </p:sp>
      <p:sp>
        <p:nvSpPr>
          <p:cNvPr id="108" name="Text Box 292">
            <a:extLst>
              <a:ext uri="{FF2B5EF4-FFF2-40B4-BE49-F238E27FC236}">
                <a16:creationId xmlns:a16="http://schemas.microsoft.com/office/drawing/2014/main" id="{ED7987AF-0124-4981-87C0-818BF2BEB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863030"/>
            <a:ext cx="581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Low</a:t>
            </a:r>
          </a:p>
        </p:txBody>
      </p:sp>
      <p:sp>
        <p:nvSpPr>
          <p:cNvPr id="109" name="Text Box 292">
            <a:extLst>
              <a:ext uri="{FF2B5EF4-FFF2-40B4-BE49-F238E27FC236}">
                <a16:creationId xmlns:a16="http://schemas.microsoft.com/office/drawing/2014/main" id="{5E1A49AD-07CC-49B6-9E41-5DBDF0228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300" y="3579128"/>
            <a:ext cx="530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Hs2</a:t>
            </a:r>
          </a:p>
        </p:txBody>
      </p:sp>
      <p:sp>
        <p:nvSpPr>
          <p:cNvPr id="110" name="Text Box 292">
            <a:extLst>
              <a:ext uri="{FF2B5EF4-FFF2-40B4-BE49-F238E27FC236}">
                <a16:creationId xmlns:a16="http://schemas.microsoft.com/office/drawing/2014/main" id="{D36E9CC3-3F38-472A-8BB5-FA9707F95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062" y="2923490"/>
            <a:ext cx="403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Eb</a:t>
            </a:r>
            <a:endParaRPr kumimoji="1" lang="en-US" altLang="ko-KR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1" name="Text Box 292">
            <a:extLst>
              <a:ext uri="{FF2B5EF4-FFF2-40B4-BE49-F238E27FC236}">
                <a16:creationId xmlns:a16="http://schemas.microsoft.com/office/drawing/2014/main" id="{0CBFBFC0-E19F-458A-8AE9-2376C983B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7578" y="4815110"/>
            <a:ext cx="403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E</a:t>
            </a:r>
          </a:p>
        </p:txBody>
      </p:sp>
      <p:sp>
        <p:nvSpPr>
          <p:cNvPr id="112" name="Text Box 292">
            <a:extLst>
              <a:ext uri="{FF2B5EF4-FFF2-40B4-BE49-F238E27FC236}">
                <a16:creationId xmlns:a16="http://schemas.microsoft.com/office/drawing/2014/main" id="{5A119552-763D-4FE9-9273-A185465E7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007" y="3142369"/>
            <a:ext cx="581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Hi</a:t>
            </a:r>
          </a:p>
        </p:txBody>
      </p:sp>
      <p:cxnSp>
        <p:nvCxnSpPr>
          <p:cNvPr id="113" name="AutoShape 123">
            <a:extLst>
              <a:ext uri="{FF2B5EF4-FFF2-40B4-BE49-F238E27FC236}">
                <a16:creationId xmlns:a16="http://schemas.microsoft.com/office/drawing/2014/main" id="{415A9EF5-02CB-4F7A-9677-E49745850807}"/>
              </a:ext>
            </a:extLst>
          </p:cNvPr>
          <p:cNvCxnSpPr>
            <a:cxnSpLocks noChangeShapeType="1"/>
            <a:stCxn id="96" idx="0"/>
            <a:endCxn id="99" idx="4"/>
          </p:cNvCxnSpPr>
          <p:nvPr/>
        </p:nvCxnSpPr>
        <p:spPr bwMode="auto">
          <a:xfrm>
            <a:off x="7453810" y="3062143"/>
            <a:ext cx="1" cy="19151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Arc 124">
            <a:extLst>
              <a:ext uri="{FF2B5EF4-FFF2-40B4-BE49-F238E27FC236}">
                <a16:creationId xmlns:a16="http://schemas.microsoft.com/office/drawing/2014/main" id="{67A27E05-D892-4DF0-8DF7-C869D284DAB8}"/>
              </a:ext>
            </a:extLst>
          </p:cNvPr>
          <p:cNvSpPr>
            <a:spLocks/>
          </p:cNvSpPr>
          <p:nvPr/>
        </p:nvSpPr>
        <p:spPr bwMode="auto">
          <a:xfrm flipH="1">
            <a:off x="7038775" y="2747265"/>
            <a:ext cx="167401" cy="688979"/>
          </a:xfrm>
          <a:custGeom>
            <a:avLst/>
            <a:gdLst>
              <a:gd name="T0" fmla="*/ 3530526 w 21600"/>
              <a:gd name="T1" fmla="*/ 0 h 41426"/>
              <a:gd name="T2" fmla="*/ 1535246 w 21600"/>
              <a:gd name="T3" fmla="*/ 138289451 h 41426"/>
              <a:gd name="T4" fmla="*/ 0 w 21600"/>
              <a:gd name="T5" fmla="*/ 67101700 h 41426"/>
              <a:gd name="T6" fmla="*/ 0 60000 65536"/>
              <a:gd name="T7" fmla="*/ 0 60000 65536"/>
              <a:gd name="T8" fmla="*/ 0 60000 65536"/>
              <a:gd name="T9" fmla="*/ 0 w 21600"/>
              <a:gd name="T10" fmla="*/ 0 h 41426"/>
              <a:gd name="T11" fmla="*/ 21600 w 21600"/>
              <a:gd name="T12" fmla="*/ 41426 h 41426"/>
              <a:gd name="connsiteX0" fmla="*/ 7906 w 21600"/>
              <a:gd name="connsiteY0" fmla="*/ 1700 h 43126"/>
              <a:gd name="connsiteX1" fmla="*/ 21600 w 21600"/>
              <a:gd name="connsiteY1" fmla="*/ 21802 h 43126"/>
              <a:gd name="connsiteX2" fmla="*/ 3437 w 21600"/>
              <a:gd name="connsiteY2" fmla="*/ 43126 h 43126"/>
              <a:gd name="connsiteX0" fmla="*/ 3337 w 21600"/>
              <a:gd name="connsiteY0" fmla="*/ 0 h 43126"/>
              <a:gd name="connsiteX1" fmla="*/ 21600 w 21600"/>
              <a:gd name="connsiteY1" fmla="*/ 21802 h 43126"/>
              <a:gd name="connsiteX2" fmla="*/ 3437 w 21600"/>
              <a:gd name="connsiteY2" fmla="*/ 43126 h 43126"/>
              <a:gd name="connsiteX3" fmla="*/ 0 w 21600"/>
              <a:gd name="connsiteY3" fmla="*/ 21802 h 43126"/>
              <a:gd name="connsiteX4" fmla="*/ 3337 w 21600"/>
              <a:gd name="connsiteY4" fmla="*/ 0 h 43126"/>
              <a:gd name="connsiteX0" fmla="*/ 7906 w 21600"/>
              <a:gd name="connsiteY0" fmla="*/ 0 h 41426"/>
              <a:gd name="connsiteX1" fmla="*/ 21600 w 21600"/>
              <a:gd name="connsiteY1" fmla="*/ 20102 h 41426"/>
              <a:gd name="connsiteX2" fmla="*/ 3437 w 21600"/>
              <a:gd name="connsiteY2" fmla="*/ 41426 h 41426"/>
              <a:gd name="connsiteX0" fmla="*/ 0 w 21600"/>
              <a:gd name="connsiteY0" fmla="*/ 20102 h 41426"/>
              <a:gd name="connsiteX1" fmla="*/ 21600 w 21600"/>
              <a:gd name="connsiteY1" fmla="*/ 20102 h 41426"/>
              <a:gd name="connsiteX2" fmla="*/ 3437 w 21600"/>
              <a:gd name="connsiteY2" fmla="*/ 41426 h 41426"/>
              <a:gd name="connsiteX3" fmla="*/ 0 w 21600"/>
              <a:gd name="connsiteY3" fmla="*/ 20102 h 41426"/>
              <a:gd name="connsiteX0" fmla="*/ 2506 w 21600"/>
              <a:gd name="connsiteY0" fmla="*/ 0 h 44825"/>
              <a:gd name="connsiteX1" fmla="*/ 21600 w 21600"/>
              <a:gd name="connsiteY1" fmla="*/ 23501 h 44825"/>
              <a:gd name="connsiteX2" fmla="*/ 3437 w 21600"/>
              <a:gd name="connsiteY2" fmla="*/ 44825 h 44825"/>
              <a:gd name="connsiteX0" fmla="*/ 0 w 21600"/>
              <a:gd name="connsiteY0" fmla="*/ 23501 h 44825"/>
              <a:gd name="connsiteX1" fmla="*/ 21600 w 21600"/>
              <a:gd name="connsiteY1" fmla="*/ 23501 h 44825"/>
              <a:gd name="connsiteX2" fmla="*/ 3437 w 21600"/>
              <a:gd name="connsiteY2" fmla="*/ 44825 h 44825"/>
              <a:gd name="connsiteX3" fmla="*/ 0 w 21600"/>
              <a:gd name="connsiteY3" fmla="*/ 23501 h 44825"/>
              <a:gd name="connsiteX0" fmla="*/ 3223 w 22317"/>
              <a:gd name="connsiteY0" fmla="*/ 0 h 45675"/>
              <a:gd name="connsiteX1" fmla="*/ 22317 w 22317"/>
              <a:gd name="connsiteY1" fmla="*/ 23501 h 45675"/>
              <a:gd name="connsiteX2" fmla="*/ 4154 w 22317"/>
              <a:gd name="connsiteY2" fmla="*/ 44825 h 45675"/>
              <a:gd name="connsiteX0" fmla="*/ 717 w 22317"/>
              <a:gd name="connsiteY0" fmla="*/ 23501 h 45675"/>
              <a:gd name="connsiteX1" fmla="*/ 22317 w 22317"/>
              <a:gd name="connsiteY1" fmla="*/ 23501 h 45675"/>
              <a:gd name="connsiteX2" fmla="*/ 0 w 22317"/>
              <a:gd name="connsiteY2" fmla="*/ 45675 h 45675"/>
              <a:gd name="connsiteX3" fmla="*/ 717 w 22317"/>
              <a:gd name="connsiteY3" fmla="*/ 23501 h 45675"/>
              <a:gd name="connsiteX0" fmla="*/ 2506 w 21600"/>
              <a:gd name="connsiteY0" fmla="*/ 0 h 44825"/>
              <a:gd name="connsiteX1" fmla="*/ 21600 w 21600"/>
              <a:gd name="connsiteY1" fmla="*/ 23501 h 44825"/>
              <a:gd name="connsiteX2" fmla="*/ 3437 w 21600"/>
              <a:gd name="connsiteY2" fmla="*/ 44825 h 44825"/>
              <a:gd name="connsiteX0" fmla="*/ 0 w 21600"/>
              <a:gd name="connsiteY0" fmla="*/ 23501 h 44825"/>
              <a:gd name="connsiteX1" fmla="*/ 21600 w 21600"/>
              <a:gd name="connsiteY1" fmla="*/ 23501 h 44825"/>
              <a:gd name="connsiteX2" fmla="*/ 0 w 21600"/>
              <a:gd name="connsiteY2" fmla="*/ 23501 h 44825"/>
              <a:gd name="connsiteX0" fmla="*/ 2807 w 21901"/>
              <a:gd name="connsiteY0" fmla="*/ 0 h 46100"/>
              <a:gd name="connsiteX1" fmla="*/ 21901 w 21901"/>
              <a:gd name="connsiteY1" fmla="*/ 23501 h 46100"/>
              <a:gd name="connsiteX2" fmla="*/ 0 w 21901"/>
              <a:gd name="connsiteY2" fmla="*/ 46100 h 46100"/>
              <a:gd name="connsiteX0" fmla="*/ 301 w 21901"/>
              <a:gd name="connsiteY0" fmla="*/ 23501 h 46100"/>
              <a:gd name="connsiteX1" fmla="*/ 21901 w 21901"/>
              <a:gd name="connsiteY1" fmla="*/ 23501 h 46100"/>
              <a:gd name="connsiteX2" fmla="*/ 301 w 21901"/>
              <a:gd name="connsiteY2" fmla="*/ 23501 h 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01" h="46100" fill="none" extrusionOk="0">
                <a:moveTo>
                  <a:pt x="2807" y="0"/>
                </a:moveTo>
                <a:cubicBezTo>
                  <a:pt x="11068" y="3250"/>
                  <a:pt x="21901" y="14623"/>
                  <a:pt x="21901" y="23501"/>
                </a:cubicBezTo>
                <a:cubicBezTo>
                  <a:pt x="21901" y="34103"/>
                  <a:pt x="10468" y="44413"/>
                  <a:pt x="0" y="46100"/>
                </a:cubicBezTo>
              </a:path>
              <a:path w="21901" h="46100" stroke="0" extrusionOk="0">
                <a:moveTo>
                  <a:pt x="301" y="23501"/>
                </a:moveTo>
                <a:cubicBezTo>
                  <a:pt x="3328" y="19947"/>
                  <a:pt x="21328" y="19947"/>
                  <a:pt x="21901" y="23501"/>
                </a:cubicBezTo>
                <a:lnTo>
                  <a:pt x="301" y="235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5" name="Rectangle 226">
            <a:extLst>
              <a:ext uri="{FF2B5EF4-FFF2-40B4-BE49-F238E27FC236}">
                <a16:creationId xmlns:a16="http://schemas.microsoft.com/office/drawing/2014/main" id="{7FF23130-B26A-4DDD-8115-24F4C7C46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550" y="2010684"/>
            <a:ext cx="747712" cy="819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6" name="Oval 41">
            <a:extLst>
              <a:ext uri="{FF2B5EF4-FFF2-40B4-BE49-F238E27FC236}">
                <a16:creationId xmlns:a16="http://schemas.microsoft.com/office/drawing/2014/main" id="{D9722BAC-6107-451D-A98E-B63D8995A4D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5681" y="2136890"/>
            <a:ext cx="274637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7" name="Oval 41">
            <a:extLst>
              <a:ext uri="{FF2B5EF4-FFF2-40B4-BE49-F238E27FC236}">
                <a16:creationId xmlns:a16="http://schemas.microsoft.com/office/drawing/2014/main" id="{B5515041-0825-47E0-A3D8-EC12F391901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7269" y="2135302"/>
            <a:ext cx="274638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8" name="Oval 36">
            <a:extLst>
              <a:ext uri="{FF2B5EF4-FFF2-40B4-BE49-F238E27FC236}">
                <a16:creationId xmlns:a16="http://schemas.microsoft.com/office/drawing/2014/main" id="{3F314615-33B1-4D8D-8AA2-D91A1007965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17131" y="2248015"/>
            <a:ext cx="73025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19" name="Oval 37">
            <a:extLst>
              <a:ext uri="{FF2B5EF4-FFF2-40B4-BE49-F238E27FC236}">
                <a16:creationId xmlns:a16="http://schemas.microsoft.com/office/drawing/2014/main" id="{09B38325-8AAC-49C7-8207-CC36A4FB39A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83794" y="2247221"/>
            <a:ext cx="71438" cy="539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0" name="Oval 38">
            <a:extLst>
              <a:ext uri="{FF2B5EF4-FFF2-40B4-BE49-F238E27FC236}">
                <a16:creationId xmlns:a16="http://schemas.microsoft.com/office/drawing/2014/main" id="{3947F15D-8779-466E-84CE-01AD57E7B2E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45693" y="2248014"/>
            <a:ext cx="73025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1" name="Oval 39">
            <a:extLst>
              <a:ext uri="{FF2B5EF4-FFF2-40B4-BE49-F238E27FC236}">
                <a16:creationId xmlns:a16="http://schemas.microsoft.com/office/drawing/2014/main" id="{06141C69-3FAF-455F-B62F-2F5404CCCE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11562" y="2248014"/>
            <a:ext cx="71438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2" name="Oval 40">
            <a:extLst>
              <a:ext uri="{FF2B5EF4-FFF2-40B4-BE49-F238E27FC236}">
                <a16:creationId xmlns:a16="http://schemas.microsoft.com/office/drawing/2014/main" id="{00F0B9C9-F645-42F0-9E57-BC9644E2C62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75843" y="2248014"/>
            <a:ext cx="73025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23" name="AutoShape 207">
            <a:extLst>
              <a:ext uri="{FF2B5EF4-FFF2-40B4-BE49-F238E27FC236}">
                <a16:creationId xmlns:a16="http://schemas.microsoft.com/office/drawing/2014/main" id="{3CFD3A0E-0A72-4BD3-9EDC-0116EA400B76}"/>
              </a:ext>
            </a:extLst>
          </p:cNvPr>
          <p:cNvCxnSpPr>
            <a:cxnSpLocks noChangeShapeType="1"/>
            <a:stCxn id="118" idx="0"/>
            <a:endCxn id="117" idx="0"/>
          </p:cNvCxnSpPr>
          <p:nvPr/>
        </p:nvCxnSpPr>
        <p:spPr bwMode="auto">
          <a:xfrm flipV="1">
            <a:off x="5379837" y="2273415"/>
            <a:ext cx="42864" cy="79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AutoShape 208">
            <a:extLst>
              <a:ext uri="{FF2B5EF4-FFF2-40B4-BE49-F238E27FC236}">
                <a16:creationId xmlns:a16="http://schemas.microsoft.com/office/drawing/2014/main" id="{0901FB51-68E4-41C0-80F2-C79FDAC0A64B}"/>
              </a:ext>
            </a:extLst>
          </p:cNvPr>
          <p:cNvCxnSpPr>
            <a:cxnSpLocks noChangeShapeType="1"/>
            <a:stCxn id="116" idx="4"/>
            <a:endCxn id="122" idx="4"/>
          </p:cNvCxnSpPr>
          <p:nvPr/>
        </p:nvCxnSpPr>
        <p:spPr bwMode="auto">
          <a:xfrm flipV="1">
            <a:off x="5144887" y="2274209"/>
            <a:ext cx="41275" cy="79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Oval 41">
            <a:extLst>
              <a:ext uri="{FF2B5EF4-FFF2-40B4-BE49-F238E27FC236}">
                <a16:creationId xmlns:a16="http://schemas.microsoft.com/office/drawing/2014/main" id="{20C27717-1DB5-48DB-BE36-D9720E1AC4E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0919" y="2471852"/>
            <a:ext cx="274638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6" name="Oval 41">
            <a:extLst>
              <a:ext uri="{FF2B5EF4-FFF2-40B4-BE49-F238E27FC236}">
                <a16:creationId xmlns:a16="http://schemas.microsoft.com/office/drawing/2014/main" id="{DEB90734-CB6D-4A4F-8C84-FD925ACB3A9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42506" y="2470265"/>
            <a:ext cx="274637" cy="276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7" name="Oval 36">
            <a:extLst>
              <a:ext uri="{FF2B5EF4-FFF2-40B4-BE49-F238E27FC236}">
                <a16:creationId xmlns:a16="http://schemas.microsoft.com/office/drawing/2014/main" id="{F95498C0-D6A2-4126-ADCD-BE35F6210B7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12368" y="2582978"/>
            <a:ext cx="73025" cy="523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8" name="Oval 37">
            <a:extLst>
              <a:ext uri="{FF2B5EF4-FFF2-40B4-BE49-F238E27FC236}">
                <a16:creationId xmlns:a16="http://schemas.microsoft.com/office/drawing/2014/main" id="{B75347D1-BC25-49C1-8656-FC53A34CA88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79031" y="2582185"/>
            <a:ext cx="71437" cy="539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29" name="Oval 38">
            <a:extLst>
              <a:ext uri="{FF2B5EF4-FFF2-40B4-BE49-F238E27FC236}">
                <a16:creationId xmlns:a16="http://schemas.microsoft.com/office/drawing/2014/main" id="{6F231F6B-C147-4635-BC1B-2C287F3EBCE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40931" y="2582979"/>
            <a:ext cx="73025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0" name="Oval 39">
            <a:extLst>
              <a:ext uri="{FF2B5EF4-FFF2-40B4-BE49-F238E27FC236}">
                <a16:creationId xmlns:a16="http://schemas.microsoft.com/office/drawing/2014/main" id="{FF8FE235-3D66-40FB-8DD4-3838A6A2D19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06800" y="2582979"/>
            <a:ext cx="71437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1" name="Oval 40">
            <a:extLst>
              <a:ext uri="{FF2B5EF4-FFF2-40B4-BE49-F238E27FC236}">
                <a16:creationId xmlns:a16="http://schemas.microsoft.com/office/drawing/2014/main" id="{05E8D596-DF78-4BF1-87B8-A4FE3F77BBF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171081" y="2582979"/>
            <a:ext cx="73025" cy="5238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32" name="AutoShape 207">
            <a:extLst>
              <a:ext uri="{FF2B5EF4-FFF2-40B4-BE49-F238E27FC236}">
                <a16:creationId xmlns:a16="http://schemas.microsoft.com/office/drawing/2014/main" id="{99D5102D-9808-405C-8EE2-D0AA9215B85D}"/>
              </a:ext>
            </a:extLst>
          </p:cNvPr>
          <p:cNvCxnSpPr>
            <a:cxnSpLocks noChangeShapeType="1"/>
            <a:stCxn id="127" idx="0"/>
            <a:endCxn id="126" idx="0"/>
          </p:cNvCxnSpPr>
          <p:nvPr/>
        </p:nvCxnSpPr>
        <p:spPr bwMode="auto">
          <a:xfrm flipV="1">
            <a:off x="5375075" y="2608378"/>
            <a:ext cx="42862" cy="7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" name="AutoShape 208">
            <a:extLst>
              <a:ext uri="{FF2B5EF4-FFF2-40B4-BE49-F238E27FC236}">
                <a16:creationId xmlns:a16="http://schemas.microsoft.com/office/drawing/2014/main" id="{74A9A24B-FC09-405B-839A-522AC54815ED}"/>
              </a:ext>
            </a:extLst>
          </p:cNvPr>
          <p:cNvCxnSpPr>
            <a:cxnSpLocks noChangeShapeType="1"/>
            <a:stCxn id="125" idx="4"/>
            <a:endCxn id="131" idx="4"/>
          </p:cNvCxnSpPr>
          <p:nvPr/>
        </p:nvCxnSpPr>
        <p:spPr bwMode="auto">
          <a:xfrm flipV="1">
            <a:off x="5140126" y="2609173"/>
            <a:ext cx="41274" cy="7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Oval 165">
            <a:extLst>
              <a:ext uri="{FF2B5EF4-FFF2-40B4-BE49-F238E27FC236}">
                <a16:creationId xmlns:a16="http://schemas.microsoft.com/office/drawing/2014/main" id="{B6EC008F-F572-44D1-B07E-91339A953C3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5337" y="2380571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35" name="AutoShape 80">
            <a:extLst>
              <a:ext uri="{FF2B5EF4-FFF2-40B4-BE49-F238E27FC236}">
                <a16:creationId xmlns:a16="http://schemas.microsoft.com/office/drawing/2014/main" id="{B0923D02-32F0-4055-A677-23EC4EF250CB}"/>
              </a:ext>
            </a:extLst>
          </p:cNvPr>
          <p:cNvCxnSpPr>
            <a:cxnSpLocks noChangeShapeType="1"/>
            <a:stCxn id="134" idx="4"/>
            <a:endCxn id="117" idx="4"/>
          </p:cNvCxnSpPr>
          <p:nvPr/>
        </p:nvCxnSpPr>
        <p:spPr bwMode="auto">
          <a:xfrm rot="16200000">
            <a:off x="5006775" y="2248808"/>
            <a:ext cx="107950" cy="1555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AutoShape 81">
            <a:extLst>
              <a:ext uri="{FF2B5EF4-FFF2-40B4-BE49-F238E27FC236}">
                <a16:creationId xmlns:a16="http://schemas.microsoft.com/office/drawing/2014/main" id="{03630457-C704-4A88-8701-AE1BDC65F14D}"/>
              </a:ext>
            </a:extLst>
          </p:cNvPr>
          <p:cNvCxnSpPr>
            <a:cxnSpLocks noChangeShapeType="1"/>
            <a:stCxn id="134" idx="0"/>
            <a:endCxn id="126" idx="4"/>
          </p:cNvCxnSpPr>
          <p:nvPr/>
        </p:nvCxnSpPr>
        <p:spPr bwMode="auto">
          <a:xfrm rot="16200000" flipH="1">
            <a:off x="4992487" y="2466296"/>
            <a:ext cx="131763" cy="1508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" name="Text Box 298">
            <a:extLst>
              <a:ext uri="{FF2B5EF4-FFF2-40B4-BE49-F238E27FC236}">
                <a16:creationId xmlns:a16="http://schemas.microsoft.com/office/drawing/2014/main" id="{819B263B-DC1C-4EA4-A166-67BBF2852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287" y="1772559"/>
            <a:ext cx="1162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Head lamp(RH)</a:t>
            </a:r>
          </a:p>
        </p:txBody>
      </p:sp>
      <p:cxnSp>
        <p:nvCxnSpPr>
          <p:cNvPr id="138" name="꺾인 연결선 147">
            <a:extLst>
              <a:ext uri="{FF2B5EF4-FFF2-40B4-BE49-F238E27FC236}">
                <a16:creationId xmlns:a16="http://schemas.microsoft.com/office/drawing/2014/main" id="{5D43B884-9AA4-45F8-BD73-F77508778850}"/>
              </a:ext>
            </a:extLst>
          </p:cNvPr>
          <p:cNvCxnSpPr>
            <a:cxnSpLocks/>
            <a:stCxn id="139" idx="4"/>
            <a:endCxn id="134" idx="6"/>
          </p:cNvCxnSpPr>
          <p:nvPr/>
        </p:nvCxnSpPr>
        <p:spPr>
          <a:xfrm rot="5400000" flipH="1" flipV="1">
            <a:off x="4075309" y="2873888"/>
            <a:ext cx="1305719" cy="41433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65">
            <a:extLst>
              <a:ext uri="{FF2B5EF4-FFF2-40B4-BE49-F238E27FC236}">
                <a16:creationId xmlns:a16="http://schemas.microsoft.com/office/drawing/2014/main" id="{60A8B2CB-FE5C-4B01-B33B-03EBEFAB568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73375" y="3733915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4276C751-7048-42DD-87ED-F82A8134CC4A}"/>
              </a:ext>
            </a:extLst>
          </p:cNvPr>
          <p:cNvCxnSpPr>
            <a:cxnSpLocks/>
          </p:cNvCxnSpPr>
          <p:nvPr/>
        </p:nvCxnSpPr>
        <p:spPr>
          <a:xfrm>
            <a:off x="4568625" y="3781540"/>
            <a:ext cx="373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꺾인 연결선 182">
            <a:extLst>
              <a:ext uri="{FF2B5EF4-FFF2-40B4-BE49-F238E27FC236}">
                <a16:creationId xmlns:a16="http://schemas.microsoft.com/office/drawing/2014/main" id="{7ECE9625-B4CC-4275-9487-9B86E02AD1B0}"/>
              </a:ext>
            </a:extLst>
          </p:cNvPr>
          <p:cNvCxnSpPr>
            <a:stCxn id="117" idx="0"/>
            <a:endCxn id="155" idx="4"/>
          </p:cNvCxnSpPr>
          <p:nvPr/>
        </p:nvCxnSpPr>
        <p:spPr>
          <a:xfrm>
            <a:off x="5422701" y="2273415"/>
            <a:ext cx="854421" cy="77395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꺾인 연결선 184">
            <a:extLst>
              <a:ext uri="{FF2B5EF4-FFF2-40B4-BE49-F238E27FC236}">
                <a16:creationId xmlns:a16="http://schemas.microsoft.com/office/drawing/2014/main" id="{9AFB32F3-5340-4EEA-9489-824C2E1CBF70}"/>
              </a:ext>
            </a:extLst>
          </p:cNvPr>
          <p:cNvCxnSpPr>
            <a:stCxn id="66" idx="0"/>
            <a:endCxn id="155" idx="0"/>
          </p:cNvCxnSpPr>
          <p:nvPr/>
        </p:nvCxnSpPr>
        <p:spPr>
          <a:xfrm flipV="1">
            <a:off x="5424288" y="3142617"/>
            <a:ext cx="852834" cy="8008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꺾인 연결선 186">
            <a:extLst>
              <a:ext uri="{FF2B5EF4-FFF2-40B4-BE49-F238E27FC236}">
                <a16:creationId xmlns:a16="http://schemas.microsoft.com/office/drawing/2014/main" id="{AB9EDBC8-130E-430C-BAA8-E247A26C2448}"/>
              </a:ext>
            </a:extLst>
          </p:cNvPr>
          <p:cNvCxnSpPr>
            <a:stCxn id="126" idx="0"/>
            <a:endCxn id="157" idx="4"/>
          </p:cNvCxnSpPr>
          <p:nvPr/>
        </p:nvCxnSpPr>
        <p:spPr>
          <a:xfrm>
            <a:off x="5417937" y="2608378"/>
            <a:ext cx="579438" cy="69745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꺾인 연결선 188">
            <a:extLst>
              <a:ext uri="{FF2B5EF4-FFF2-40B4-BE49-F238E27FC236}">
                <a16:creationId xmlns:a16="http://schemas.microsoft.com/office/drawing/2014/main" id="{D52F0205-F854-4663-A8FE-5DB3E7541204}"/>
              </a:ext>
            </a:extLst>
          </p:cNvPr>
          <p:cNvCxnSpPr>
            <a:stCxn id="57" idx="0"/>
            <a:endCxn id="157" idx="0"/>
          </p:cNvCxnSpPr>
          <p:nvPr/>
        </p:nvCxnSpPr>
        <p:spPr>
          <a:xfrm flipV="1">
            <a:off x="5429050" y="3401085"/>
            <a:ext cx="568325" cy="20741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65">
            <a:extLst>
              <a:ext uri="{FF2B5EF4-FFF2-40B4-BE49-F238E27FC236}">
                <a16:creationId xmlns:a16="http://schemas.microsoft.com/office/drawing/2014/main" id="{8CC3C6B5-C560-439D-99D4-FC12675A4A4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229497" y="3047367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296A282-31DB-4061-9EEC-2639E0674E8C}"/>
              </a:ext>
            </a:extLst>
          </p:cNvPr>
          <p:cNvCxnSpPr>
            <a:stCxn id="155" idx="2"/>
            <a:endCxn id="75" idx="6"/>
          </p:cNvCxnSpPr>
          <p:nvPr/>
        </p:nvCxnSpPr>
        <p:spPr>
          <a:xfrm>
            <a:off x="6324747" y="3094992"/>
            <a:ext cx="66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65">
            <a:extLst>
              <a:ext uri="{FF2B5EF4-FFF2-40B4-BE49-F238E27FC236}">
                <a16:creationId xmlns:a16="http://schemas.microsoft.com/office/drawing/2014/main" id="{B2FD446A-265B-42C6-8BFB-1FC591988A1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949750" y="3305835"/>
            <a:ext cx="95250" cy="952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58" name="원호 157">
            <a:extLst>
              <a:ext uri="{FF2B5EF4-FFF2-40B4-BE49-F238E27FC236}">
                <a16:creationId xmlns:a16="http://schemas.microsoft.com/office/drawing/2014/main" id="{59F07BB4-F07C-484F-8C4F-5DA1D43C0714}"/>
              </a:ext>
            </a:extLst>
          </p:cNvPr>
          <p:cNvSpPr/>
          <p:nvPr/>
        </p:nvSpPr>
        <p:spPr>
          <a:xfrm>
            <a:off x="6216450" y="3303454"/>
            <a:ext cx="100012" cy="100012"/>
          </a:xfrm>
          <a:prstGeom prst="arc">
            <a:avLst>
              <a:gd name="adj1" fmla="val 1070454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cxnSp>
        <p:nvCxnSpPr>
          <p:cNvPr id="159" name="직선 연결선 158">
            <a:extLst>
              <a:ext uri="{FF2B5EF4-FFF2-40B4-BE49-F238E27FC236}">
                <a16:creationId xmlns:a16="http://schemas.microsoft.com/office/drawing/2014/main" id="{E6929644-37E3-4BD6-98F2-47DACE610CBA}"/>
              </a:ext>
            </a:extLst>
          </p:cNvPr>
          <p:cNvCxnSpPr>
            <a:stCxn id="157" idx="2"/>
            <a:endCxn id="158" idx="0"/>
          </p:cNvCxnSpPr>
          <p:nvPr/>
        </p:nvCxnSpPr>
        <p:spPr>
          <a:xfrm>
            <a:off x="6045000" y="3353460"/>
            <a:ext cx="171469" cy="1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>
            <a:extLst>
              <a:ext uri="{FF2B5EF4-FFF2-40B4-BE49-F238E27FC236}">
                <a16:creationId xmlns:a16="http://schemas.microsoft.com/office/drawing/2014/main" id="{886BE216-6FF0-4CC3-BCF1-51FBACB0F94D}"/>
              </a:ext>
            </a:extLst>
          </p:cNvPr>
          <p:cNvCxnSpPr>
            <a:cxnSpLocks/>
            <a:stCxn id="158" idx="2"/>
            <a:endCxn id="78" idx="6"/>
          </p:cNvCxnSpPr>
          <p:nvPr/>
        </p:nvCxnSpPr>
        <p:spPr>
          <a:xfrm>
            <a:off x="6316462" y="3353460"/>
            <a:ext cx="73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9134A093-5FB1-48BD-B14C-2367535CB141}"/>
              </a:ext>
            </a:extLst>
          </p:cNvPr>
          <p:cNvGrpSpPr/>
          <p:nvPr/>
        </p:nvGrpSpPr>
        <p:grpSpPr>
          <a:xfrm>
            <a:off x="8690414" y="5270722"/>
            <a:ext cx="216126" cy="50799"/>
            <a:chOff x="4163503" y="2797174"/>
            <a:chExt cx="216126" cy="50799"/>
          </a:xfrm>
        </p:grpSpPr>
        <p:grpSp>
          <p:nvGrpSpPr>
            <p:cNvPr id="174" name="그룹 173">
              <a:extLst>
                <a:ext uri="{FF2B5EF4-FFF2-40B4-BE49-F238E27FC236}">
                  <a16:creationId xmlns:a16="http://schemas.microsoft.com/office/drawing/2014/main" id="{9208944D-8C49-4478-8AE1-C64881BC11AA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176" name="Line 204">
                <a:extLst>
                  <a:ext uri="{FF2B5EF4-FFF2-40B4-BE49-F238E27FC236}">
                    <a16:creationId xmlns:a16="http://schemas.microsoft.com/office/drawing/2014/main" id="{6C7CFBCB-3D92-4F76-A790-4952D5274E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77" name="Line 205">
                <a:extLst>
                  <a:ext uri="{FF2B5EF4-FFF2-40B4-BE49-F238E27FC236}">
                    <a16:creationId xmlns:a16="http://schemas.microsoft.com/office/drawing/2014/main" id="{4B91D065-9113-4857-A970-3D6D4DFCF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78" name="Line 206">
                <a:extLst>
                  <a:ext uri="{FF2B5EF4-FFF2-40B4-BE49-F238E27FC236}">
                    <a16:creationId xmlns:a16="http://schemas.microsoft.com/office/drawing/2014/main" id="{4B925DAB-702F-4AFA-A7D1-595D60564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79" name="Line 207">
                <a:extLst>
                  <a:ext uri="{FF2B5EF4-FFF2-40B4-BE49-F238E27FC236}">
                    <a16:creationId xmlns:a16="http://schemas.microsoft.com/office/drawing/2014/main" id="{6D09D47B-7C9A-4004-A340-1CB1ABB304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0" name="Line 208">
                <a:extLst>
                  <a:ext uri="{FF2B5EF4-FFF2-40B4-BE49-F238E27FC236}">
                    <a16:creationId xmlns:a16="http://schemas.microsoft.com/office/drawing/2014/main" id="{7BFB5141-7F3C-4C7C-A95A-64E3780D5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1" name="Line 209">
                <a:extLst>
                  <a:ext uri="{FF2B5EF4-FFF2-40B4-BE49-F238E27FC236}">
                    <a16:creationId xmlns:a16="http://schemas.microsoft.com/office/drawing/2014/main" id="{5F045CDC-098A-4CCA-A39E-9940ED726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175" name="직사각형 174">
              <a:extLst>
                <a:ext uri="{FF2B5EF4-FFF2-40B4-BE49-F238E27FC236}">
                  <a16:creationId xmlns:a16="http://schemas.microsoft.com/office/drawing/2014/main" id="{38C3EC17-C3B0-44D7-9E56-66B33881C73B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183" name="연결선: 꺾임 182">
            <a:extLst>
              <a:ext uri="{FF2B5EF4-FFF2-40B4-BE49-F238E27FC236}">
                <a16:creationId xmlns:a16="http://schemas.microsoft.com/office/drawing/2014/main" id="{72F6E33F-393B-4FDC-AEF0-32481C5BE9CD}"/>
              </a:ext>
            </a:extLst>
          </p:cNvPr>
          <p:cNvCxnSpPr>
            <a:stCxn id="82" idx="2"/>
            <a:endCxn id="175" idx="0"/>
          </p:cNvCxnSpPr>
          <p:nvPr/>
        </p:nvCxnSpPr>
        <p:spPr bwMode="auto">
          <a:xfrm>
            <a:off x="8311228" y="5024660"/>
            <a:ext cx="487249" cy="24606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0AA330B5-31B3-4ADC-9373-C2B5C20C5ED2}"/>
              </a:ext>
            </a:extLst>
          </p:cNvPr>
          <p:cNvGrpSpPr/>
          <p:nvPr/>
        </p:nvGrpSpPr>
        <p:grpSpPr>
          <a:xfrm>
            <a:off x="8052752" y="3284127"/>
            <a:ext cx="216126" cy="50799"/>
            <a:chOff x="4163503" y="2797174"/>
            <a:chExt cx="216126" cy="50799"/>
          </a:xfrm>
        </p:grpSpPr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68F02F23-8C5B-4EEF-9C81-9B8A5F002F1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187" name="Line 204">
                <a:extLst>
                  <a:ext uri="{FF2B5EF4-FFF2-40B4-BE49-F238E27FC236}">
                    <a16:creationId xmlns:a16="http://schemas.microsoft.com/office/drawing/2014/main" id="{9D07E08D-8ACA-4124-A7EA-BE6008C91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8" name="Line 205">
                <a:extLst>
                  <a:ext uri="{FF2B5EF4-FFF2-40B4-BE49-F238E27FC236}">
                    <a16:creationId xmlns:a16="http://schemas.microsoft.com/office/drawing/2014/main" id="{84B44AAC-7190-4D85-8923-E3158755B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89" name="Line 206">
                <a:extLst>
                  <a:ext uri="{FF2B5EF4-FFF2-40B4-BE49-F238E27FC236}">
                    <a16:creationId xmlns:a16="http://schemas.microsoft.com/office/drawing/2014/main" id="{4BB25275-A5DB-473D-8A8A-1A0A5E9C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90" name="Line 207">
                <a:extLst>
                  <a:ext uri="{FF2B5EF4-FFF2-40B4-BE49-F238E27FC236}">
                    <a16:creationId xmlns:a16="http://schemas.microsoft.com/office/drawing/2014/main" id="{A74ABD6E-3E1F-4136-A009-90DA1D061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91" name="Line 208">
                <a:extLst>
                  <a:ext uri="{FF2B5EF4-FFF2-40B4-BE49-F238E27FC236}">
                    <a16:creationId xmlns:a16="http://schemas.microsoft.com/office/drawing/2014/main" id="{97EBDF48-EC82-4137-BA5E-228CD8E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192" name="Line 209">
                <a:extLst>
                  <a:ext uri="{FF2B5EF4-FFF2-40B4-BE49-F238E27FC236}">
                    <a16:creationId xmlns:a16="http://schemas.microsoft.com/office/drawing/2014/main" id="{962AEAD9-D9A0-41CB-8E29-B88540C40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186" name="직사각형 185">
              <a:extLst>
                <a:ext uri="{FF2B5EF4-FFF2-40B4-BE49-F238E27FC236}">
                  <a16:creationId xmlns:a16="http://schemas.microsoft.com/office/drawing/2014/main" id="{33FF2B29-7047-43A6-A303-822B45FE0636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sp>
        <p:nvSpPr>
          <p:cNvPr id="195" name="Freeform 166">
            <a:extLst>
              <a:ext uri="{FF2B5EF4-FFF2-40B4-BE49-F238E27FC236}">
                <a16:creationId xmlns:a16="http://schemas.microsoft.com/office/drawing/2014/main" id="{4481D6D0-989F-4CD4-8B88-7314994DC5A7}"/>
              </a:ext>
            </a:extLst>
          </p:cNvPr>
          <p:cNvSpPr>
            <a:spLocks/>
          </p:cNvSpPr>
          <p:nvPr/>
        </p:nvSpPr>
        <p:spPr bwMode="auto">
          <a:xfrm rot="5400000">
            <a:off x="3915368" y="3649778"/>
            <a:ext cx="69850" cy="263525"/>
          </a:xfrm>
          <a:custGeom>
            <a:avLst/>
            <a:gdLst>
              <a:gd name="T0" fmla="*/ 2147483647 w 59"/>
              <a:gd name="T1" fmla="*/ 0 h 222"/>
              <a:gd name="T2" fmla="*/ 2147483647 w 59"/>
              <a:gd name="T3" fmla="*/ 2147483647 h 222"/>
              <a:gd name="T4" fmla="*/ 2147483647 w 59"/>
              <a:gd name="T5" fmla="*/ 2147483647 h 222"/>
              <a:gd name="T6" fmla="*/ 0 w 59"/>
              <a:gd name="T7" fmla="*/ 2147483647 h 222"/>
              <a:gd name="T8" fmla="*/ 2147483647 w 59"/>
              <a:gd name="T9" fmla="*/ 2147483647 h 2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22"/>
              <a:gd name="T17" fmla="*/ 59 w 59"/>
              <a:gd name="T18" fmla="*/ 222 h 2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22">
                <a:moveTo>
                  <a:pt x="27" y="0"/>
                </a:moveTo>
                <a:cubicBezTo>
                  <a:pt x="32" y="9"/>
                  <a:pt x="58" y="38"/>
                  <a:pt x="59" y="57"/>
                </a:cubicBezTo>
                <a:cubicBezTo>
                  <a:pt x="59" y="75"/>
                  <a:pt x="43" y="95"/>
                  <a:pt x="33" y="113"/>
                </a:cubicBezTo>
                <a:cubicBezTo>
                  <a:pt x="23" y="131"/>
                  <a:pt x="1" y="149"/>
                  <a:pt x="0" y="167"/>
                </a:cubicBezTo>
                <a:cubicBezTo>
                  <a:pt x="0" y="185"/>
                  <a:pt x="22" y="211"/>
                  <a:pt x="27" y="2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6" name="Oval 167">
            <a:extLst>
              <a:ext uri="{FF2B5EF4-FFF2-40B4-BE49-F238E27FC236}">
                <a16:creationId xmlns:a16="http://schemas.microsoft.com/office/drawing/2014/main" id="{5F55CA17-B707-49C6-A04F-85783EEDC30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715342" y="373391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7" name="Oval 165">
            <a:extLst>
              <a:ext uri="{FF2B5EF4-FFF2-40B4-BE49-F238E27FC236}">
                <a16:creationId xmlns:a16="http://schemas.microsoft.com/office/drawing/2014/main" id="{004D6440-BD4B-4B7D-B3D3-2F8C81F254F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080467" y="373391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8" name="Text Box 292">
            <a:extLst>
              <a:ext uri="{FF2B5EF4-FFF2-40B4-BE49-F238E27FC236}">
                <a16:creationId xmlns:a16="http://schemas.microsoft.com/office/drawing/2014/main" id="{B1760762-02A4-46EE-97B8-A80C3F0E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16" y="3494952"/>
            <a:ext cx="542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fuse</a:t>
            </a:r>
          </a:p>
        </p:txBody>
      </p:sp>
      <p:cxnSp>
        <p:nvCxnSpPr>
          <p:cNvPr id="200" name="AutoShape 287">
            <a:extLst>
              <a:ext uri="{FF2B5EF4-FFF2-40B4-BE49-F238E27FC236}">
                <a16:creationId xmlns:a16="http://schemas.microsoft.com/office/drawing/2014/main" id="{00EC42F9-4354-45C1-A59E-DD6636531AF3}"/>
              </a:ext>
            </a:extLst>
          </p:cNvPr>
          <p:cNvCxnSpPr>
            <a:cxnSpLocks noChangeShapeType="1"/>
            <a:stCxn id="197" idx="2"/>
            <a:endCxn id="139" idx="6"/>
          </p:cNvCxnSpPr>
          <p:nvPr/>
        </p:nvCxnSpPr>
        <p:spPr bwMode="auto">
          <a:xfrm>
            <a:off x="4175717" y="3781540"/>
            <a:ext cx="29765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" name="AutoShape 266">
            <a:extLst>
              <a:ext uri="{FF2B5EF4-FFF2-40B4-BE49-F238E27FC236}">
                <a16:creationId xmlns:a16="http://schemas.microsoft.com/office/drawing/2014/main" id="{316A6B80-05D8-4863-9271-CE46FDE2786A}"/>
              </a:ext>
            </a:extLst>
          </p:cNvPr>
          <p:cNvCxnSpPr>
            <a:cxnSpLocks noChangeShapeType="1"/>
            <a:endCxn id="24" idx="6"/>
          </p:cNvCxnSpPr>
          <p:nvPr/>
        </p:nvCxnSpPr>
        <p:spPr bwMode="auto">
          <a:xfrm flipV="1">
            <a:off x="1551580" y="4190321"/>
            <a:ext cx="31734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1" name="Oval 167">
            <a:extLst>
              <a:ext uri="{FF2B5EF4-FFF2-40B4-BE49-F238E27FC236}">
                <a16:creationId xmlns:a16="http://schemas.microsoft.com/office/drawing/2014/main" id="{D2D515CC-2EAB-4140-869C-64CBA1DD96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28990" y="373391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12" name="Oval 165">
            <a:extLst>
              <a:ext uri="{FF2B5EF4-FFF2-40B4-BE49-F238E27FC236}">
                <a16:creationId xmlns:a16="http://schemas.microsoft.com/office/drawing/2014/main" id="{BE4AA12F-0477-4ABF-AD34-B5608CE9C24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194115" y="3733915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20" name="Oval 167">
            <a:extLst>
              <a:ext uri="{FF2B5EF4-FFF2-40B4-BE49-F238E27FC236}">
                <a16:creationId xmlns:a16="http://schemas.microsoft.com/office/drawing/2014/main" id="{469649A4-3E36-451D-90CB-44A4F85C322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85701" y="4143490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21" name="Oval 165">
            <a:extLst>
              <a:ext uri="{FF2B5EF4-FFF2-40B4-BE49-F238E27FC236}">
                <a16:creationId xmlns:a16="http://schemas.microsoft.com/office/drawing/2014/main" id="{8BC73462-1117-42F7-B7E5-AF61B022E3E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450826" y="4143490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14F1DA39-6C95-42C5-B34B-1006BFD197BF}"/>
              </a:ext>
            </a:extLst>
          </p:cNvPr>
          <p:cNvGrpSpPr/>
          <p:nvPr/>
        </p:nvGrpSpPr>
        <p:grpSpPr>
          <a:xfrm>
            <a:off x="2509640" y="3671209"/>
            <a:ext cx="763057" cy="118886"/>
            <a:chOff x="2509640" y="3671209"/>
            <a:chExt cx="763057" cy="118886"/>
          </a:xfrm>
        </p:grpSpPr>
        <p:sp>
          <p:nvSpPr>
            <p:cNvPr id="39" name="Line 264">
              <a:extLst>
                <a:ext uri="{FF2B5EF4-FFF2-40B4-BE49-F238E27FC236}">
                  <a16:creationId xmlns:a16="http://schemas.microsoft.com/office/drawing/2014/main" id="{0F4F14F8-771F-422F-ADAE-2975BA21B9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0109" y="3671209"/>
              <a:ext cx="382588" cy="5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23" name="Line 264">
              <a:extLst>
                <a:ext uri="{FF2B5EF4-FFF2-40B4-BE49-F238E27FC236}">
                  <a16:creationId xmlns:a16="http://schemas.microsoft.com/office/drawing/2014/main" id="{71439F33-4DB5-49C4-A516-8BE6E015DD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9640" y="3731357"/>
              <a:ext cx="382588" cy="5873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grpSp>
        <p:nvGrpSpPr>
          <p:cNvPr id="225" name="그룹 224">
            <a:extLst>
              <a:ext uri="{FF2B5EF4-FFF2-40B4-BE49-F238E27FC236}">
                <a16:creationId xmlns:a16="http://schemas.microsoft.com/office/drawing/2014/main" id="{14B6CA52-5D26-4C9D-A21F-EB73A16CEDC5}"/>
              </a:ext>
            </a:extLst>
          </p:cNvPr>
          <p:cNvGrpSpPr/>
          <p:nvPr/>
        </p:nvGrpSpPr>
        <p:grpSpPr>
          <a:xfrm>
            <a:off x="752653" y="4083137"/>
            <a:ext cx="763057" cy="118886"/>
            <a:chOff x="2509640" y="3671209"/>
            <a:chExt cx="763057" cy="118886"/>
          </a:xfrm>
        </p:grpSpPr>
        <p:sp>
          <p:nvSpPr>
            <p:cNvPr id="226" name="Line 264">
              <a:extLst>
                <a:ext uri="{FF2B5EF4-FFF2-40B4-BE49-F238E27FC236}">
                  <a16:creationId xmlns:a16="http://schemas.microsoft.com/office/drawing/2014/main" id="{6901430E-B936-4025-9D31-6701936EC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0109" y="3671209"/>
              <a:ext cx="382588" cy="5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27" name="Line 264">
              <a:extLst>
                <a:ext uri="{FF2B5EF4-FFF2-40B4-BE49-F238E27FC236}">
                  <a16:creationId xmlns:a16="http://schemas.microsoft.com/office/drawing/2014/main" id="{65B87343-A04A-4080-909D-CB3A990DD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9640" y="3731357"/>
              <a:ext cx="382588" cy="5873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grpSp>
        <p:nvGrpSpPr>
          <p:cNvPr id="228" name="그룹 227">
            <a:extLst>
              <a:ext uri="{FF2B5EF4-FFF2-40B4-BE49-F238E27FC236}">
                <a16:creationId xmlns:a16="http://schemas.microsoft.com/office/drawing/2014/main" id="{F3CFC4FE-7ADC-4CED-A9FE-3F23458A5398}"/>
              </a:ext>
            </a:extLst>
          </p:cNvPr>
          <p:cNvGrpSpPr/>
          <p:nvPr/>
        </p:nvGrpSpPr>
        <p:grpSpPr>
          <a:xfrm flipH="1">
            <a:off x="7885776" y="4919656"/>
            <a:ext cx="763057" cy="118886"/>
            <a:chOff x="2509640" y="3671209"/>
            <a:chExt cx="763057" cy="118886"/>
          </a:xfrm>
        </p:grpSpPr>
        <p:sp>
          <p:nvSpPr>
            <p:cNvPr id="229" name="Line 264">
              <a:extLst>
                <a:ext uri="{FF2B5EF4-FFF2-40B4-BE49-F238E27FC236}">
                  <a16:creationId xmlns:a16="http://schemas.microsoft.com/office/drawing/2014/main" id="{F7BC1CE5-9DF8-4A29-8C84-B3D0492F91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0109" y="3671209"/>
              <a:ext cx="382588" cy="5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30" name="Line 264">
              <a:extLst>
                <a:ext uri="{FF2B5EF4-FFF2-40B4-BE49-F238E27FC236}">
                  <a16:creationId xmlns:a16="http://schemas.microsoft.com/office/drawing/2014/main" id="{FC303A89-42E6-4287-899A-87CAD4F620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9640" y="3731357"/>
              <a:ext cx="382588" cy="5873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sp>
        <p:nvSpPr>
          <p:cNvPr id="222" name="Oval 165">
            <a:extLst>
              <a:ext uri="{FF2B5EF4-FFF2-40B4-BE49-F238E27FC236}">
                <a16:creationId xmlns:a16="http://schemas.microsoft.com/office/drawing/2014/main" id="{9D97EF77-D96A-4A81-A0FE-6AD8F95DF5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59847" y="2795470"/>
            <a:ext cx="95250" cy="9525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ko-KR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7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0000">
                                      <p:cBhvr>
                                        <p:cTn id="10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">
                                      <p:cBhvr>
                                        <p:cTn id="19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70"/>
          <p:cNvSpPr>
            <a:spLocks noChangeArrowheads="1"/>
          </p:cNvSpPr>
          <p:nvPr/>
        </p:nvSpPr>
        <p:spPr bwMode="auto">
          <a:xfrm>
            <a:off x="3971528" y="13303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55" name="Oval 248"/>
          <p:cNvSpPr>
            <a:spLocks noChangeArrowheads="1"/>
          </p:cNvSpPr>
          <p:nvPr/>
        </p:nvSpPr>
        <p:spPr bwMode="auto">
          <a:xfrm>
            <a:off x="4311650" y="5108575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0" name="Freeform 16"/>
          <p:cNvSpPr>
            <a:spLocks/>
          </p:cNvSpPr>
          <p:nvPr/>
        </p:nvSpPr>
        <p:spPr bwMode="auto">
          <a:xfrm>
            <a:off x="4903788" y="18970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61" name="Freeform 17"/>
          <p:cNvSpPr>
            <a:spLocks/>
          </p:cNvSpPr>
          <p:nvPr/>
        </p:nvSpPr>
        <p:spPr bwMode="auto">
          <a:xfrm>
            <a:off x="4956175" y="19716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62" name="Oval 341"/>
          <p:cNvSpPr>
            <a:spLocks noChangeArrowheads="1"/>
          </p:cNvSpPr>
          <p:nvPr/>
        </p:nvSpPr>
        <p:spPr bwMode="auto">
          <a:xfrm rot="-5400000">
            <a:off x="4883150" y="20685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3" name="Oval 341"/>
          <p:cNvSpPr>
            <a:spLocks noChangeArrowheads="1"/>
          </p:cNvSpPr>
          <p:nvPr/>
        </p:nvSpPr>
        <p:spPr bwMode="auto">
          <a:xfrm rot="-5400000">
            <a:off x="5164138" y="23209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4" name="Oval 341"/>
          <p:cNvSpPr>
            <a:spLocks noChangeArrowheads="1"/>
          </p:cNvSpPr>
          <p:nvPr/>
        </p:nvSpPr>
        <p:spPr bwMode="auto">
          <a:xfrm rot="-5400000">
            <a:off x="5159375" y="18907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5" name="Oval 341"/>
          <p:cNvSpPr>
            <a:spLocks noChangeArrowheads="1"/>
          </p:cNvSpPr>
          <p:nvPr/>
        </p:nvSpPr>
        <p:spPr bwMode="auto">
          <a:xfrm rot="-5400000">
            <a:off x="5967413" y="20701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6" name="Oval 341"/>
          <p:cNvSpPr>
            <a:spLocks noChangeArrowheads="1"/>
          </p:cNvSpPr>
          <p:nvPr/>
        </p:nvSpPr>
        <p:spPr bwMode="auto">
          <a:xfrm rot="-5400000">
            <a:off x="6248400" y="2322513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7" name="Oval 341"/>
          <p:cNvSpPr>
            <a:spLocks noChangeArrowheads="1"/>
          </p:cNvSpPr>
          <p:nvPr/>
        </p:nvSpPr>
        <p:spPr bwMode="auto">
          <a:xfrm rot="-5400000">
            <a:off x="6243638" y="18923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68" name="Freeform 24"/>
          <p:cNvSpPr>
            <a:spLocks/>
          </p:cNvSpPr>
          <p:nvPr/>
        </p:nvSpPr>
        <p:spPr bwMode="auto">
          <a:xfrm rot="3906360">
            <a:off x="6311900" y="19034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69" name="Freeform 25"/>
          <p:cNvSpPr>
            <a:spLocks/>
          </p:cNvSpPr>
          <p:nvPr/>
        </p:nvSpPr>
        <p:spPr bwMode="auto">
          <a:xfrm rot="3906360">
            <a:off x="6269037" y="19764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70" name="Oval 341"/>
          <p:cNvSpPr>
            <a:spLocks noChangeArrowheads="1"/>
          </p:cNvSpPr>
          <p:nvPr/>
        </p:nvSpPr>
        <p:spPr bwMode="auto">
          <a:xfrm>
            <a:off x="6243638" y="18938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71" name="Oval 341"/>
          <p:cNvSpPr>
            <a:spLocks noChangeArrowheads="1"/>
          </p:cNvSpPr>
          <p:nvPr/>
        </p:nvSpPr>
        <p:spPr bwMode="auto">
          <a:xfrm>
            <a:off x="6521450" y="20701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72" name="Oval 341"/>
          <p:cNvSpPr>
            <a:spLocks noChangeArrowheads="1"/>
          </p:cNvSpPr>
          <p:nvPr/>
        </p:nvSpPr>
        <p:spPr bwMode="auto">
          <a:xfrm>
            <a:off x="5437188" y="20685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373" name="AutoShape 29"/>
          <p:cNvCxnSpPr>
            <a:cxnSpLocks noChangeShapeType="1"/>
            <a:stCxn id="228372" idx="6"/>
            <a:endCxn id="228365" idx="0"/>
          </p:cNvCxnSpPr>
          <p:nvPr/>
        </p:nvCxnSpPr>
        <p:spPr bwMode="auto">
          <a:xfrm>
            <a:off x="5526088" y="2112963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374" name="Arc 30"/>
          <p:cNvSpPr>
            <a:spLocks/>
          </p:cNvSpPr>
          <p:nvPr/>
        </p:nvSpPr>
        <p:spPr bwMode="auto">
          <a:xfrm>
            <a:off x="5143500" y="2794000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76" name="Line 204"/>
          <p:cNvSpPr>
            <a:spLocks noChangeShapeType="1"/>
          </p:cNvSpPr>
          <p:nvPr/>
        </p:nvSpPr>
        <p:spPr bwMode="auto">
          <a:xfrm>
            <a:off x="4171950" y="3352799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77" name="Line 205"/>
          <p:cNvSpPr>
            <a:spLocks noChangeShapeType="1"/>
          </p:cNvSpPr>
          <p:nvPr/>
        </p:nvSpPr>
        <p:spPr bwMode="auto">
          <a:xfrm flipV="1">
            <a:off x="4171950" y="3352799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78" name="Line 206"/>
          <p:cNvSpPr>
            <a:spLocks noChangeShapeType="1"/>
          </p:cNvSpPr>
          <p:nvPr/>
        </p:nvSpPr>
        <p:spPr bwMode="auto">
          <a:xfrm flipV="1">
            <a:off x="4238625" y="3352799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79" name="Line 207"/>
          <p:cNvSpPr>
            <a:spLocks noChangeShapeType="1"/>
          </p:cNvSpPr>
          <p:nvPr/>
        </p:nvSpPr>
        <p:spPr bwMode="auto">
          <a:xfrm flipV="1">
            <a:off x="4303713" y="3352799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80" name="Line 208"/>
          <p:cNvSpPr>
            <a:spLocks noChangeShapeType="1"/>
          </p:cNvSpPr>
          <p:nvPr/>
        </p:nvSpPr>
        <p:spPr bwMode="auto">
          <a:xfrm flipV="1">
            <a:off x="4370388" y="3352799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81" name="Line 209"/>
          <p:cNvSpPr>
            <a:spLocks noChangeShapeType="1"/>
          </p:cNvSpPr>
          <p:nvPr/>
        </p:nvSpPr>
        <p:spPr bwMode="auto">
          <a:xfrm flipV="1">
            <a:off x="4435475" y="3352799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82" name="Oval 269"/>
          <p:cNvSpPr>
            <a:spLocks noChangeArrowheads="1"/>
          </p:cNvSpPr>
          <p:nvPr/>
        </p:nvSpPr>
        <p:spPr bwMode="auto">
          <a:xfrm>
            <a:off x="4883150" y="2811463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383" name="AutoShape 39"/>
          <p:cNvCxnSpPr>
            <a:cxnSpLocks noChangeShapeType="1"/>
            <a:stCxn id="228362" idx="2"/>
            <a:endCxn id="228382" idx="0"/>
          </p:cNvCxnSpPr>
          <p:nvPr/>
        </p:nvCxnSpPr>
        <p:spPr bwMode="auto">
          <a:xfrm>
            <a:off x="4927600" y="2157413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384" name="Arc 40"/>
          <p:cNvSpPr>
            <a:spLocks/>
          </p:cNvSpPr>
          <p:nvPr/>
        </p:nvSpPr>
        <p:spPr bwMode="auto">
          <a:xfrm>
            <a:off x="6227763" y="2792413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28385" name="AutoShape 41"/>
          <p:cNvCxnSpPr>
            <a:cxnSpLocks noChangeShapeType="1"/>
            <a:stCxn id="228374" idx="1"/>
            <a:endCxn id="228384" idx="0"/>
          </p:cNvCxnSpPr>
          <p:nvPr/>
        </p:nvCxnSpPr>
        <p:spPr bwMode="auto">
          <a:xfrm>
            <a:off x="5272088" y="2857500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386" name="Oval 269"/>
          <p:cNvSpPr>
            <a:spLocks noChangeArrowheads="1"/>
          </p:cNvSpPr>
          <p:nvPr/>
        </p:nvSpPr>
        <p:spPr bwMode="auto">
          <a:xfrm>
            <a:off x="6532563" y="280987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387" name="AutoShape 43"/>
          <p:cNvCxnSpPr>
            <a:cxnSpLocks noChangeShapeType="1"/>
            <a:stCxn id="228384" idx="1"/>
            <a:endCxn id="228386" idx="2"/>
          </p:cNvCxnSpPr>
          <p:nvPr/>
        </p:nvCxnSpPr>
        <p:spPr bwMode="auto">
          <a:xfrm flipV="1">
            <a:off x="6356350" y="2854325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388" name="AutoShape 44"/>
          <p:cNvCxnSpPr>
            <a:cxnSpLocks noChangeShapeType="1"/>
            <a:stCxn id="228386" idx="0"/>
            <a:endCxn id="228371" idx="4"/>
          </p:cNvCxnSpPr>
          <p:nvPr/>
        </p:nvCxnSpPr>
        <p:spPr bwMode="auto">
          <a:xfrm flipH="1" flipV="1">
            <a:off x="6565900" y="2159000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389" name="Oval 269"/>
          <p:cNvSpPr>
            <a:spLocks noChangeArrowheads="1"/>
          </p:cNvSpPr>
          <p:nvPr/>
        </p:nvSpPr>
        <p:spPr bwMode="auto">
          <a:xfrm>
            <a:off x="5705475" y="20669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0" name="Freeform 46"/>
          <p:cNvSpPr>
            <a:spLocks/>
          </p:cNvSpPr>
          <p:nvPr/>
        </p:nvSpPr>
        <p:spPr bwMode="auto">
          <a:xfrm>
            <a:off x="4905375" y="48387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91" name="Freeform 47"/>
          <p:cNvSpPr>
            <a:spLocks/>
          </p:cNvSpPr>
          <p:nvPr/>
        </p:nvSpPr>
        <p:spPr bwMode="auto">
          <a:xfrm>
            <a:off x="4957763" y="4913313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92" name="Oval 341"/>
          <p:cNvSpPr>
            <a:spLocks noChangeArrowheads="1"/>
          </p:cNvSpPr>
          <p:nvPr/>
        </p:nvSpPr>
        <p:spPr bwMode="auto">
          <a:xfrm rot="-5400000">
            <a:off x="4884738" y="501015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3" name="Oval 341"/>
          <p:cNvSpPr>
            <a:spLocks noChangeArrowheads="1"/>
          </p:cNvSpPr>
          <p:nvPr/>
        </p:nvSpPr>
        <p:spPr bwMode="auto">
          <a:xfrm rot="-5400000">
            <a:off x="5165725" y="5262563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4" name="Oval 341"/>
          <p:cNvSpPr>
            <a:spLocks noChangeArrowheads="1"/>
          </p:cNvSpPr>
          <p:nvPr/>
        </p:nvSpPr>
        <p:spPr bwMode="auto">
          <a:xfrm rot="-5400000">
            <a:off x="5160963" y="483235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5" name="Oval 341"/>
          <p:cNvSpPr>
            <a:spLocks noChangeArrowheads="1"/>
          </p:cNvSpPr>
          <p:nvPr/>
        </p:nvSpPr>
        <p:spPr bwMode="auto">
          <a:xfrm rot="-5400000">
            <a:off x="5969000" y="501173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6" name="Oval 341"/>
          <p:cNvSpPr>
            <a:spLocks noChangeArrowheads="1"/>
          </p:cNvSpPr>
          <p:nvPr/>
        </p:nvSpPr>
        <p:spPr bwMode="auto">
          <a:xfrm rot="-5400000">
            <a:off x="6249988" y="526415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7" name="Oval 341"/>
          <p:cNvSpPr>
            <a:spLocks noChangeArrowheads="1"/>
          </p:cNvSpPr>
          <p:nvPr/>
        </p:nvSpPr>
        <p:spPr bwMode="auto">
          <a:xfrm rot="-5400000">
            <a:off x="6245225" y="483393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398" name="Freeform 54"/>
          <p:cNvSpPr>
            <a:spLocks/>
          </p:cNvSpPr>
          <p:nvPr/>
        </p:nvSpPr>
        <p:spPr bwMode="auto">
          <a:xfrm rot="3906360">
            <a:off x="6313487" y="484505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399" name="Freeform 55"/>
          <p:cNvSpPr>
            <a:spLocks/>
          </p:cNvSpPr>
          <p:nvPr/>
        </p:nvSpPr>
        <p:spPr bwMode="auto">
          <a:xfrm rot="3906360">
            <a:off x="6270625" y="4918076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00" name="Oval 341"/>
          <p:cNvSpPr>
            <a:spLocks noChangeArrowheads="1"/>
          </p:cNvSpPr>
          <p:nvPr/>
        </p:nvSpPr>
        <p:spPr bwMode="auto">
          <a:xfrm>
            <a:off x="6245225" y="4835525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01" name="Oval 341"/>
          <p:cNvSpPr>
            <a:spLocks noChangeArrowheads="1"/>
          </p:cNvSpPr>
          <p:nvPr/>
        </p:nvSpPr>
        <p:spPr bwMode="auto">
          <a:xfrm>
            <a:off x="6523038" y="501173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02" name="Oval 341"/>
          <p:cNvSpPr>
            <a:spLocks noChangeArrowheads="1"/>
          </p:cNvSpPr>
          <p:nvPr/>
        </p:nvSpPr>
        <p:spPr bwMode="auto">
          <a:xfrm>
            <a:off x="5438775" y="501015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403" name="AutoShape 59"/>
          <p:cNvCxnSpPr>
            <a:cxnSpLocks noChangeShapeType="1"/>
            <a:stCxn id="228402" idx="6"/>
            <a:endCxn id="228395" idx="0"/>
          </p:cNvCxnSpPr>
          <p:nvPr/>
        </p:nvCxnSpPr>
        <p:spPr bwMode="auto">
          <a:xfrm>
            <a:off x="5527675" y="5054600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04" name="Oval 269"/>
          <p:cNvSpPr>
            <a:spLocks noChangeArrowheads="1"/>
          </p:cNvSpPr>
          <p:nvPr/>
        </p:nvSpPr>
        <p:spPr bwMode="auto">
          <a:xfrm>
            <a:off x="7407275" y="37687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05" name="Oval 269"/>
          <p:cNvSpPr>
            <a:spLocks noChangeArrowheads="1"/>
          </p:cNvSpPr>
          <p:nvPr/>
        </p:nvSpPr>
        <p:spPr bwMode="auto">
          <a:xfrm>
            <a:off x="5707063" y="5008563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406" name="AutoShape 62"/>
          <p:cNvCxnSpPr>
            <a:cxnSpLocks noChangeShapeType="1"/>
            <a:stCxn id="228394" idx="6"/>
            <a:endCxn id="228363" idx="2"/>
          </p:cNvCxnSpPr>
          <p:nvPr/>
        </p:nvCxnSpPr>
        <p:spPr bwMode="auto">
          <a:xfrm flipV="1">
            <a:off x="5205413" y="2409825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07" name="AutoShape 63"/>
          <p:cNvCxnSpPr>
            <a:cxnSpLocks noChangeShapeType="1"/>
            <a:stCxn id="228400" idx="0"/>
            <a:endCxn id="228366" idx="2"/>
          </p:cNvCxnSpPr>
          <p:nvPr/>
        </p:nvCxnSpPr>
        <p:spPr bwMode="auto">
          <a:xfrm flipV="1">
            <a:off x="6289675" y="2411413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12" name="Oval 269"/>
          <p:cNvSpPr>
            <a:spLocks noChangeArrowheads="1"/>
          </p:cNvSpPr>
          <p:nvPr/>
        </p:nvSpPr>
        <p:spPr bwMode="auto">
          <a:xfrm>
            <a:off x="5703888" y="16224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13" name="타원 294"/>
          <p:cNvSpPr>
            <a:spLocks noChangeArrowheads="1"/>
          </p:cNvSpPr>
          <p:nvPr/>
        </p:nvSpPr>
        <p:spPr bwMode="auto">
          <a:xfrm>
            <a:off x="5543550" y="6135688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228414" name="직사각형 295"/>
          <p:cNvSpPr>
            <a:spLocks noChangeArrowheads="1"/>
          </p:cNvSpPr>
          <p:nvPr/>
        </p:nvSpPr>
        <p:spPr bwMode="auto">
          <a:xfrm rot="5400000">
            <a:off x="5466557" y="6319044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15" name="직사각형 296"/>
          <p:cNvSpPr>
            <a:spLocks noChangeArrowheads="1"/>
          </p:cNvSpPr>
          <p:nvPr/>
        </p:nvSpPr>
        <p:spPr bwMode="auto">
          <a:xfrm rot="5400000">
            <a:off x="5920582" y="6314281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416" name="AutoShape 72"/>
          <p:cNvCxnSpPr>
            <a:cxnSpLocks noChangeShapeType="1"/>
            <a:stCxn id="228393" idx="2"/>
            <a:endCxn id="228414" idx="2"/>
          </p:cNvCxnSpPr>
          <p:nvPr/>
        </p:nvCxnSpPr>
        <p:spPr bwMode="auto">
          <a:xfrm rot="16200000" flipH="1">
            <a:off x="4858544" y="5703093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17" name="AutoShape 73"/>
          <p:cNvCxnSpPr>
            <a:cxnSpLocks noChangeShapeType="1"/>
            <a:stCxn id="228396" idx="2"/>
            <a:endCxn id="228415" idx="0"/>
          </p:cNvCxnSpPr>
          <p:nvPr/>
        </p:nvCxnSpPr>
        <p:spPr bwMode="auto">
          <a:xfrm rot="5400000">
            <a:off x="5653882" y="5696744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18" name="Oval 341"/>
          <p:cNvSpPr>
            <a:spLocks noChangeArrowheads="1"/>
          </p:cNvSpPr>
          <p:nvPr/>
        </p:nvSpPr>
        <p:spPr bwMode="auto">
          <a:xfrm>
            <a:off x="7408863" y="20018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19" name="Oval 341"/>
          <p:cNvSpPr>
            <a:spLocks noChangeArrowheads="1"/>
          </p:cNvSpPr>
          <p:nvPr/>
        </p:nvSpPr>
        <p:spPr bwMode="auto">
          <a:xfrm>
            <a:off x="7410450" y="23733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20" name="Oval 341"/>
          <p:cNvSpPr>
            <a:spLocks noChangeArrowheads="1"/>
          </p:cNvSpPr>
          <p:nvPr/>
        </p:nvSpPr>
        <p:spPr bwMode="auto">
          <a:xfrm>
            <a:off x="7165975" y="227965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21" name="Line 77"/>
          <p:cNvSpPr>
            <a:spLocks noChangeShapeType="1"/>
          </p:cNvSpPr>
          <p:nvPr/>
        </p:nvSpPr>
        <p:spPr bwMode="auto">
          <a:xfrm flipH="1">
            <a:off x="7397750" y="2097088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28422" name="AutoShape 78"/>
          <p:cNvCxnSpPr>
            <a:cxnSpLocks noChangeShapeType="1"/>
            <a:stCxn id="228419" idx="4"/>
            <a:endCxn id="228404" idx="0"/>
          </p:cNvCxnSpPr>
          <p:nvPr/>
        </p:nvCxnSpPr>
        <p:spPr bwMode="auto">
          <a:xfrm flipH="1">
            <a:off x="7451725" y="2462213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23" name="Arc 79"/>
          <p:cNvSpPr>
            <a:spLocks/>
          </p:cNvSpPr>
          <p:nvPr/>
        </p:nvSpPr>
        <p:spPr bwMode="auto">
          <a:xfrm>
            <a:off x="6226175" y="3752850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28424" name="AutoShape 80"/>
          <p:cNvCxnSpPr>
            <a:cxnSpLocks noChangeShapeType="1"/>
            <a:stCxn id="228423" idx="1"/>
            <a:endCxn id="228404" idx="2"/>
          </p:cNvCxnSpPr>
          <p:nvPr/>
        </p:nvCxnSpPr>
        <p:spPr bwMode="auto">
          <a:xfrm flipV="1">
            <a:off x="6354763" y="3813175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26" name="Line 82"/>
          <p:cNvSpPr>
            <a:spLocks noChangeShapeType="1"/>
          </p:cNvSpPr>
          <p:nvPr/>
        </p:nvSpPr>
        <p:spPr bwMode="auto">
          <a:xfrm>
            <a:off x="7486650" y="3814763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27" name="Arc 83"/>
          <p:cNvSpPr>
            <a:spLocks/>
          </p:cNvSpPr>
          <p:nvPr/>
        </p:nvSpPr>
        <p:spPr bwMode="auto">
          <a:xfrm>
            <a:off x="7391400" y="2789238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28428" name="AutoShape 84"/>
          <p:cNvCxnSpPr>
            <a:cxnSpLocks noChangeShapeType="1"/>
            <a:stCxn id="228386" idx="6"/>
            <a:endCxn id="228427" idx="0"/>
          </p:cNvCxnSpPr>
          <p:nvPr/>
        </p:nvCxnSpPr>
        <p:spPr bwMode="auto">
          <a:xfrm>
            <a:off x="6621463" y="2854325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29" name="AutoShape 85"/>
          <p:cNvCxnSpPr>
            <a:cxnSpLocks noChangeShapeType="1"/>
            <a:stCxn id="228412" idx="6"/>
            <a:endCxn id="228431" idx="2"/>
          </p:cNvCxnSpPr>
          <p:nvPr/>
        </p:nvCxnSpPr>
        <p:spPr bwMode="auto">
          <a:xfrm flipV="1">
            <a:off x="5792788" y="16652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30" name="Line 86"/>
          <p:cNvSpPr>
            <a:spLocks noChangeShapeType="1"/>
          </p:cNvSpPr>
          <p:nvPr/>
        </p:nvSpPr>
        <p:spPr bwMode="auto">
          <a:xfrm>
            <a:off x="7475538" y="16668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31" name="Oval 269"/>
          <p:cNvSpPr>
            <a:spLocks noChangeArrowheads="1"/>
          </p:cNvSpPr>
          <p:nvPr/>
        </p:nvSpPr>
        <p:spPr bwMode="auto">
          <a:xfrm>
            <a:off x="7407275" y="16208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432" name="AutoShape 88"/>
          <p:cNvCxnSpPr>
            <a:cxnSpLocks noChangeShapeType="1"/>
            <a:stCxn id="228418" idx="0"/>
            <a:endCxn id="228431" idx="4"/>
          </p:cNvCxnSpPr>
          <p:nvPr/>
        </p:nvCxnSpPr>
        <p:spPr bwMode="auto">
          <a:xfrm flipH="1" flipV="1">
            <a:off x="7451725" y="17097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33" name="Line 89"/>
          <p:cNvSpPr>
            <a:spLocks noChangeShapeType="1"/>
          </p:cNvSpPr>
          <p:nvPr/>
        </p:nvSpPr>
        <p:spPr bwMode="auto">
          <a:xfrm>
            <a:off x="7521575" y="2847975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228434" name="Group 90"/>
          <p:cNvGrpSpPr>
            <a:grpSpLocks/>
          </p:cNvGrpSpPr>
          <p:nvPr/>
        </p:nvGrpSpPr>
        <p:grpSpPr bwMode="auto">
          <a:xfrm>
            <a:off x="7705725" y="1485900"/>
            <a:ext cx="390525" cy="433388"/>
            <a:chOff x="2639" y="2952"/>
            <a:chExt cx="246" cy="273"/>
          </a:xfrm>
        </p:grpSpPr>
        <p:sp>
          <p:nvSpPr>
            <p:cNvPr id="228497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228498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228435" name="Group 93"/>
          <p:cNvGrpSpPr>
            <a:grpSpLocks/>
          </p:cNvGrpSpPr>
          <p:nvPr/>
        </p:nvGrpSpPr>
        <p:grpSpPr bwMode="auto">
          <a:xfrm>
            <a:off x="7751763" y="2690813"/>
            <a:ext cx="390525" cy="433387"/>
            <a:chOff x="2639" y="2952"/>
            <a:chExt cx="246" cy="273"/>
          </a:xfrm>
        </p:grpSpPr>
        <p:sp>
          <p:nvSpPr>
            <p:cNvPr id="228495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228496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228436" name="AutoShape 264"/>
          <p:cNvSpPr>
            <a:spLocks noChangeArrowheads="1"/>
          </p:cNvSpPr>
          <p:nvPr/>
        </p:nvSpPr>
        <p:spPr bwMode="auto">
          <a:xfrm rot="10800000">
            <a:off x="4368800" y="5149850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37" name="Line 266"/>
          <p:cNvSpPr>
            <a:spLocks noChangeShapeType="1"/>
          </p:cNvSpPr>
          <p:nvPr/>
        </p:nvSpPr>
        <p:spPr bwMode="auto">
          <a:xfrm rot="5400000">
            <a:off x="4437857" y="5261768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38" name="Rectangle 270"/>
          <p:cNvSpPr>
            <a:spLocks noChangeArrowheads="1"/>
          </p:cNvSpPr>
          <p:nvPr/>
        </p:nvSpPr>
        <p:spPr bwMode="auto">
          <a:xfrm>
            <a:off x="4030662" y="4598988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39" name="Line 344"/>
          <p:cNvSpPr>
            <a:spLocks noChangeShapeType="1"/>
          </p:cNvSpPr>
          <p:nvPr/>
        </p:nvSpPr>
        <p:spPr bwMode="auto">
          <a:xfrm>
            <a:off x="4432300" y="4699000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0" name="Line 345"/>
          <p:cNvSpPr>
            <a:spLocks noChangeShapeType="1"/>
          </p:cNvSpPr>
          <p:nvPr/>
        </p:nvSpPr>
        <p:spPr bwMode="auto">
          <a:xfrm flipV="1">
            <a:off x="4386263" y="4730750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1" name="Line 346"/>
          <p:cNvSpPr>
            <a:spLocks noChangeShapeType="1"/>
          </p:cNvSpPr>
          <p:nvPr/>
        </p:nvSpPr>
        <p:spPr bwMode="auto">
          <a:xfrm>
            <a:off x="4386263" y="4768850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2" name="Line 347"/>
          <p:cNvSpPr>
            <a:spLocks noChangeShapeType="1"/>
          </p:cNvSpPr>
          <p:nvPr/>
        </p:nvSpPr>
        <p:spPr bwMode="auto">
          <a:xfrm flipV="1">
            <a:off x="4383088" y="4816475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3" name="Line 348"/>
          <p:cNvSpPr>
            <a:spLocks noChangeShapeType="1"/>
          </p:cNvSpPr>
          <p:nvPr/>
        </p:nvSpPr>
        <p:spPr bwMode="auto">
          <a:xfrm>
            <a:off x="4389438" y="4856163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4" name="Line 349"/>
          <p:cNvSpPr>
            <a:spLocks noChangeShapeType="1"/>
          </p:cNvSpPr>
          <p:nvPr/>
        </p:nvSpPr>
        <p:spPr bwMode="auto">
          <a:xfrm flipV="1">
            <a:off x="4386263" y="490378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5" name="Line 350"/>
          <p:cNvSpPr>
            <a:spLocks noChangeShapeType="1"/>
          </p:cNvSpPr>
          <p:nvPr/>
        </p:nvSpPr>
        <p:spPr bwMode="auto">
          <a:xfrm>
            <a:off x="4386263" y="4941888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6" name="Line 351"/>
          <p:cNvSpPr>
            <a:spLocks noChangeShapeType="1"/>
          </p:cNvSpPr>
          <p:nvPr/>
        </p:nvSpPr>
        <p:spPr bwMode="auto">
          <a:xfrm flipV="1">
            <a:off x="4429125" y="4989513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47" name="AutoShape 107"/>
          <p:cNvSpPr>
            <a:spLocks noChangeArrowheads="1"/>
          </p:cNvSpPr>
          <p:nvPr/>
        </p:nvSpPr>
        <p:spPr bwMode="auto">
          <a:xfrm rot="10800000">
            <a:off x="4343400" y="4283075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228448" name="AutoShape 108"/>
          <p:cNvCxnSpPr>
            <a:cxnSpLocks noChangeShapeType="1"/>
            <a:stCxn id="228439" idx="0"/>
            <a:endCxn id="228447" idx="0"/>
          </p:cNvCxnSpPr>
          <p:nvPr/>
        </p:nvCxnSpPr>
        <p:spPr bwMode="auto">
          <a:xfrm flipH="1" flipV="1">
            <a:off x="4424363" y="4473575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49" name="AutoShape 109"/>
          <p:cNvCxnSpPr>
            <a:cxnSpLocks noChangeShapeType="1"/>
            <a:stCxn id="228446" idx="0"/>
            <a:endCxn id="228436" idx="3"/>
          </p:cNvCxnSpPr>
          <p:nvPr/>
        </p:nvCxnSpPr>
        <p:spPr bwMode="auto">
          <a:xfrm>
            <a:off x="4429125" y="5008563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50" name="AutoShape 110"/>
          <p:cNvSpPr>
            <a:spLocks noChangeArrowheads="1"/>
          </p:cNvSpPr>
          <p:nvPr/>
        </p:nvSpPr>
        <p:spPr bwMode="auto">
          <a:xfrm rot="10800000">
            <a:off x="4359275" y="5813415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228451" name="AutoShape 111"/>
          <p:cNvCxnSpPr>
            <a:cxnSpLocks noChangeShapeType="1"/>
            <a:stCxn id="228436" idx="0"/>
          </p:cNvCxnSpPr>
          <p:nvPr/>
        </p:nvCxnSpPr>
        <p:spPr bwMode="auto">
          <a:xfrm>
            <a:off x="4435475" y="5311775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52" name="Oval 248"/>
          <p:cNvSpPr>
            <a:spLocks noChangeArrowheads="1"/>
          </p:cNvSpPr>
          <p:nvPr/>
        </p:nvSpPr>
        <p:spPr bwMode="auto">
          <a:xfrm>
            <a:off x="4208463" y="2316163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53" name="AutoShape 264"/>
          <p:cNvSpPr>
            <a:spLocks noChangeArrowheads="1"/>
          </p:cNvSpPr>
          <p:nvPr/>
        </p:nvSpPr>
        <p:spPr bwMode="auto">
          <a:xfrm rot="10800000">
            <a:off x="4265613" y="2357438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54" name="Line 266"/>
          <p:cNvSpPr>
            <a:spLocks noChangeShapeType="1"/>
          </p:cNvSpPr>
          <p:nvPr/>
        </p:nvSpPr>
        <p:spPr bwMode="auto">
          <a:xfrm rot="5400000">
            <a:off x="4334669" y="2469357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55" name="Line 344"/>
          <p:cNvSpPr>
            <a:spLocks noChangeShapeType="1"/>
          </p:cNvSpPr>
          <p:nvPr/>
        </p:nvSpPr>
        <p:spPr bwMode="auto">
          <a:xfrm>
            <a:off x="4329113" y="19065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56" name="Line 345"/>
          <p:cNvSpPr>
            <a:spLocks noChangeShapeType="1"/>
          </p:cNvSpPr>
          <p:nvPr/>
        </p:nvSpPr>
        <p:spPr bwMode="auto">
          <a:xfrm flipV="1">
            <a:off x="4283075" y="19383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57" name="Line 346"/>
          <p:cNvSpPr>
            <a:spLocks noChangeShapeType="1"/>
          </p:cNvSpPr>
          <p:nvPr/>
        </p:nvSpPr>
        <p:spPr bwMode="auto">
          <a:xfrm>
            <a:off x="4283075" y="19764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58" name="Line 347"/>
          <p:cNvSpPr>
            <a:spLocks noChangeShapeType="1"/>
          </p:cNvSpPr>
          <p:nvPr/>
        </p:nvSpPr>
        <p:spPr bwMode="auto">
          <a:xfrm flipV="1">
            <a:off x="4279900" y="2024063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59" name="Line 348"/>
          <p:cNvSpPr>
            <a:spLocks noChangeShapeType="1"/>
          </p:cNvSpPr>
          <p:nvPr/>
        </p:nvSpPr>
        <p:spPr bwMode="auto">
          <a:xfrm>
            <a:off x="4286250" y="2063750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60" name="Line 349"/>
          <p:cNvSpPr>
            <a:spLocks noChangeShapeType="1"/>
          </p:cNvSpPr>
          <p:nvPr/>
        </p:nvSpPr>
        <p:spPr bwMode="auto">
          <a:xfrm flipV="1">
            <a:off x="4283075" y="2111375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61" name="Line 350"/>
          <p:cNvSpPr>
            <a:spLocks noChangeShapeType="1"/>
          </p:cNvSpPr>
          <p:nvPr/>
        </p:nvSpPr>
        <p:spPr bwMode="auto">
          <a:xfrm>
            <a:off x="4283075" y="2149475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62" name="Line 351"/>
          <p:cNvSpPr>
            <a:spLocks noChangeShapeType="1"/>
          </p:cNvSpPr>
          <p:nvPr/>
        </p:nvSpPr>
        <p:spPr bwMode="auto">
          <a:xfrm flipV="1">
            <a:off x="4325938" y="2197100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63" name="AutoShape 123"/>
          <p:cNvSpPr>
            <a:spLocks noChangeArrowheads="1"/>
          </p:cNvSpPr>
          <p:nvPr/>
        </p:nvSpPr>
        <p:spPr bwMode="auto">
          <a:xfrm rot="10800000">
            <a:off x="4244976" y="10810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228464" name="AutoShape 124"/>
          <p:cNvCxnSpPr>
            <a:cxnSpLocks noChangeShapeType="1"/>
            <a:stCxn id="228455" idx="0"/>
            <a:endCxn id="228463" idx="0"/>
          </p:cNvCxnSpPr>
          <p:nvPr/>
        </p:nvCxnSpPr>
        <p:spPr bwMode="auto">
          <a:xfrm flipH="1" flipV="1">
            <a:off x="4325144" y="12700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65" name="AutoShape 125"/>
          <p:cNvCxnSpPr>
            <a:cxnSpLocks noChangeShapeType="1"/>
            <a:stCxn id="228462" idx="0"/>
            <a:endCxn id="228453" idx="3"/>
          </p:cNvCxnSpPr>
          <p:nvPr/>
        </p:nvCxnSpPr>
        <p:spPr bwMode="auto">
          <a:xfrm>
            <a:off x="4325938" y="2216150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66" name="Oval 269"/>
          <p:cNvSpPr>
            <a:spLocks noChangeArrowheads="1"/>
          </p:cNvSpPr>
          <p:nvPr/>
        </p:nvSpPr>
        <p:spPr bwMode="auto">
          <a:xfrm>
            <a:off x="4291013" y="280987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28467" name="AutoShape 127"/>
          <p:cNvCxnSpPr>
            <a:cxnSpLocks noChangeShapeType="1"/>
            <a:stCxn id="228374" idx="0"/>
            <a:endCxn id="228382" idx="6"/>
          </p:cNvCxnSpPr>
          <p:nvPr/>
        </p:nvCxnSpPr>
        <p:spPr bwMode="auto">
          <a:xfrm flipH="1" flipV="1">
            <a:off x="4972050" y="2855913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68" name="AutoShape 128"/>
          <p:cNvCxnSpPr>
            <a:cxnSpLocks noChangeShapeType="1"/>
            <a:stCxn id="228382" idx="2"/>
            <a:endCxn id="228466" idx="6"/>
          </p:cNvCxnSpPr>
          <p:nvPr/>
        </p:nvCxnSpPr>
        <p:spPr bwMode="auto">
          <a:xfrm flipH="1" flipV="1">
            <a:off x="4379913" y="2854325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69" name="AutoShape 129"/>
          <p:cNvCxnSpPr>
            <a:cxnSpLocks noChangeShapeType="1"/>
            <a:stCxn id="228453" idx="0"/>
            <a:endCxn id="228466" idx="0"/>
          </p:cNvCxnSpPr>
          <p:nvPr/>
        </p:nvCxnSpPr>
        <p:spPr bwMode="auto">
          <a:xfrm>
            <a:off x="4332288" y="2519363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8470" name="AutoShape 130"/>
          <p:cNvCxnSpPr>
            <a:cxnSpLocks noChangeShapeType="1"/>
            <a:endCxn id="228466" idx="4"/>
          </p:cNvCxnSpPr>
          <p:nvPr/>
        </p:nvCxnSpPr>
        <p:spPr bwMode="auto">
          <a:xfrm flipV="1">
            <a:off x="4335463" y="2898775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471" name="Rectangle 270"/>
          <p:cNvSpPr>
            <a:spLocks noChangeArrowheads="1"/>
          </p:cNvSpPr>
          <p:nvPr/>
        </p:nvSpPr>
        <p:spPr bwMode="auto">
          <a:xfrm>
            <a:off x="7059613" y="19145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228472" name="Line 132"/>
          <p:cNvSpPr>
            <a:spLocks noChangeShapeType="1"/>
          </p:cNvSpPr>
          <p:nvPr/>
        </p:nvSpPr>
        <p:spPr bwMode="auto">
          <a:xfrm>
            <a:off x="5100638" y="51704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73" name="Line 133"/>
          <p:cNvSpPr>
            <a:spLocks noChangeShapeType="1"/>
          </p:cNvSpPr>
          <p:nvPr/>
        </p:nvSpPr>
        <p:spPr bwMode="auto">
          <a:xfrm>
            <a:off x="5118100" y="22320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8474" name="Text Box 134"/>
          <p:cNvSpPr txBox="1">
            <a:spLocks noChangeArrowheads="1"/>
          </p:cNvSpPr>
          <p:nvPr/>
        </p:nvSpPr>
        <p:spPr bwMode="auto">
          <a:xfrm>
            <a:off x="6178549" y="1034343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228476" name="Text Box 136"/>
          <p:cNvSpPr txBox="1">
            <a:spLocks noChangeArrowheads="1"/>
          </p:cNvSpPr>
          <p:nvPr/>
        </p:nvSpPr>
        <p:spPr bwMode="auto">
          <a:xfrm>
            <a:off x="3741738" y="3743327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228477" name="Text Box 137"/>
          <p:cNvSpPr txBox="1">
            <a:spLocks noChangeArrowheads="1"/>
          </p:cNvSpPr>
          <p:nvPr/>
        </p:nvSpPr>
        <p:spPr bwMode="auto">
          <a:xfrm>
            <a:off x="3194257" y="683018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228478" name="Text Box 138"/>
          <p:cNvSpPr txBox="1">
            <a:spLocks noChangeArrowheads="1"/>
          </p:cNvSpPr>
          <p:nvPr/>
        </p:nvSpPr>
        <p:spPr bwMode="auto">
          <a:xfrm>
            <a:off x="6211410" y="4314825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228479" name="Text Box 139"/>
          <p:cNvSpPr txBox="1">
            <a:spLocks noChangeArrowheads="1"/>
          </p:cNvSpPr>
          <p:nvPr/>
        </p:nvSpPr>
        <p:spPr bwMode="auto">
          <a:xfrm>
            <a:off x="7500938" y="3559175"/>
            <a:ext cx="171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Rear window S/W</a:t>
            </a:r>
            <a:br>
              <a:rPr lang="en-US" altLang="ko-KR" sz="1000" b="0" dirty="0"/>
            </a:br>
            <a:r>
              <a:rPr lang="en-US" altLang="ko-KR" sz="1000" b="0" dirty="0"/>
              <a:t> (LH &amp; RH)</a:t>
            </a:r>
          </a:p>
        </p:txBody>
      </p:sp>
      <p:sp>
        <p:nvSpPr>
          <p:cNvPr id="228480" name="Text Box 140"/>
          <p:cNvSpPr txBox="1">
            <a:spLocks noChangeArrowheads="1"/>
          </p:cNvSpPr>
          <p:nvPr/>
        </p:nvSpPr>
        <p:spPr bwMode="auto">
          <a:xfrm>
            <a:off x="6527800" y="4830763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228481" name="Text Box 141"/>
          <p:cNvSpPr txBox="1">
            <a:spLocks noChangeArrowheads="1"/>
          </p:cNvSpPr>
          <p:nvPr/>
        </p:nvSpPr>
        <p:spPr bwMode="auto">
          <a:xfrm>
            <a:off x="5351463" y="47720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228482" name="Text Box 142"/>
          <p:cNvSpPr txBox="1">
            <a:spLocks noChangeArrowheads="1"/>
          </p:cNvSpPr>
          <p:nvPr/>
        </p:nvSpPr>
        <p:spPr bwMode="auto">
          <a:xfrm>
            <a:off x="7478713" y="1949450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228483" name="Text Box 143"/>
          <p:cNvSpPr txBox="1">
            <a:spLocks noChangeArrowheads="1"/>
          </p:cNvSpPr>
          <p:nvPr/>
        </p:nvSpPr>
        <p:spPr bwMode="auto">
          <a:xfrm>
            <a:off x="5654675" y="4783138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228484" name="Text Box 144"/>
          <p:cNvSpPr txBox="1">
            <a:spLocks noChangeArrowheads="1"/>
          </p:cNvSpPr>
          <p:nvPr/>
        </p:nvSpPr>
        <p:spPr bwMode="auto">
          <a:xfrm>
            <a:off x="4376738" y="4813300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228485" name="Text Box 145"/>
          <p:cNvSpPr txBox="1">
            <a:spLocks noChangeArrowheads="1"/>
          </p:cNvSpPr>
          <p:nvPr/>
        </p:nvSpPr>
        <p:spPr bwMode="auto">
          <a:xfrm>
            <a:off x="6969125" y="2366963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228486" name="Text Box 146"/>
          <p:cNvSpPr txBox="1">
            <a:spLocks noChangeArrowheads="1"/>
          </p:cNvSpPr>
          <p:nvPr/>
        </p:nvSpPr>
        <p:spPr bwMode="auto">
          <a:xfrm>
            <a:off x="6059488" y="4641850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228487" name="Text Box 147"/>
          <p:cNvSpPr txBox="1">
            <a:spLocks noChangeArrowheads="1"/>
          </p:cNvSpPr>
          <p:nvPr/>
        </p:nvSpPr>
        <p:spPr bwMode="auto">
          <a:xfrm>
            <a:off x="4984750" y="4646613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228488" name="Text Box 148"/>
          <p:cNvSpPr txBox="1">
            <a:spLocks noChangeArrowheads="1"/>
          </p:cNvSpPr>
          <p:nvPr/>
        </p:nvSpPr>
        <p:spPr bwMode="auto">
          <a:xfrm>
            <a:off x="6519863" y="1892300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228489" name="Text Box 149"/>
          <p:cNvSpPr txBox="1">
            <a:spLocks noChangeArrowheads="1"/>
          </p:cNvSpPr>
          <p:nvPr/>
        </p:nvSpPr>
        <p:spPr bwMode="auto">
          <a:xfrm>
            <a:off x="5343525" y="1833563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228490" name="Text Box 150"/>
          <p:cNvSpPr txBox="1">
            <a:spLocks noChangeArrowheads="1"/>
          </p:cNvSpPr>
          <p:nvPr/>
        </p:nvSpPr>
        <p:spPr bwMode="auto">
          <a:xfrm>
            <a:off x="5646738" y="1844675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228491" name="Text Box 151"/>
          <p:cNvSpPr txBox="1">
            <a:spLocks noChangeArrowheads="1"/>
          </p:cNvSpPr>
          <p:nvPr/>
        </p:nvSpPr>
        <p:spPr bwMode="auto">
          <a:xfrm>
            <a:off x="4368800" y="1874838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228492" name="Text Box 152"/>
          <p:cNvSpPr txBox="1">
            <a:spLocks noChangeArrowheads="1"/>
          </p:cNvSpPr>
          <p:nvPr/>
        </p:nvSpPr>
        <p:spPr bwMode="auto">
          <a:xfrm>
            <a:off x="5924550" y="1690688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228493" name="Text Box 153"/>
          <p:cNvSpPr txBox="1">
            <a:spLocks noChangeArrowheads="1"/>
          </p:cNvSpPr>
          <p:nvPr/>
        </p:nvSpPr>
        <p:spPr bwMode="auto">
          <a:xfrm>
            <a:off x="4849813" y="1695450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228494" name="Text Box 154"/>
          <p:cNvSpPr txBox="1">
            <a:spLocks noChangeArrowheads="1"/>
          </p:cNvSpPr>
          <p:nvPr/>
        </p:nvSpPr>
        <p:spPr bwMode="auto"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67" name="그룹 166"/>
          <p:cNvGrpSpPr/>
          <p:nvPr/>
        </p:nvGrpSpPr>
        <p:grpSpPr>
          <a:xfrm>
            <a:off x="5094288" y="2034898"/>
            <a:ext cx="234950" cy="669924"/>
            <a:chOff x="5033963" y="1660252"/>
            <a:chExt cx="234950" cy="669924"/>
          </a:xfrm>
        </p:grpSpPr>
        <p:sp>
          <p:nvSpPr>
            <p:cNvPr id="168" name="직사각형 167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69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0" name="그룹 169"/>
          <p:cNvGrpSpPr/>
          <p:nvPr/>
        </p:nvGrpSpPr>
        <p:grpSpPr>
          <a:xfrm>
            <a:off x="6180137" y="2034898"/>
            <a:ext cx="234950" cy="669924"/>
            <a:chOff x="5033963" y="1660252"/>
            <a:chExt cx="234950" cy="669924"/>
          </a:xfrm>
        </p:grpSpPr>
        <p:sp>
          <p:nvSpPr>
            <p:cNvPr id="171" name="직사각형 170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72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3" name="그룹 172"/>
          <p:cNvGrpSpPr/>
          <p:nvPr/>
        </p:nvGrpSpPr>
        <p:grpSpPr>
          <a:xfrm>
            <a:off x="5094288" y="4978401"/>
            <a:ext cx="234950" cy="669924"/>
            <a:chOff x="5033963" y="1660252"/>
            <a:chExt cx="234950" cy="669924"/>
          </a:xfrm>
        </p:grpSpPr>
        <p:sp>
          <p:nvSpPr>
            <p:cNvPr id="174" name="직사각형 173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6" name="그룹 175"/>
          <p:cNvGrpSpPr/>
          <p:nvPr/>
        </p:nvGrpSpPr>
        <p:grpSpPr>
          <a:xfrm>
            <a:off x="6180137" y="4978401"/>
            <a:ext cx="234950" cy="669924"/>
            <a:chOff x="5033963" y="1660252"/>
            <a:chExt cx="234950" cy="669924"/>
          </a:xfrm>
        </p:grpSpPr>
        <p:sp>
          <p:nvSpPr>
            <p:cNvPr id="177" name="직사각형 176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78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0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1731" y="5270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42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314" y="335759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243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289" idx="3"/>
            <a:endCxn id="306" idx="0"/>
          </p:cNvCxnSpPr>
          <p:nvPr/>
        </p:nvCxnSpPr>
        <p:spPr bwMode="auto">
          <a:xfrm>
            <a:off x="2126747" y="10028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2260467" y="4134224"/>
            <a:ext cx="330200" cy="69850"/>
            <a:chOff x="1317" y="2959"/>
            <a:chExt cx="208" cy="44"/>
          </a:xfrm>
        </p:grpSpPr>
        <p:sp>
          <p:nvSpPr>
            <p:cNvPr id="247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48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49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0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3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178" y="3011066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254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2392" y="3617491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255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2612497" y="3486922"/>
            <a:ext cx="57939" cy="165100"/>
            <a:chOff x="3700" y="3339"/>
            <a:chExt cx="67" cy="195"/>
          </a:xfrm>
        </p:grpSpPr>
        <p:sp>
          <p:nvSpPr>
            <p:cNvPr id="256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7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8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9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60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61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64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292" idx="6"/>
            <a:endCxn id="256" idx="0"/>
          </p:cNvCxnSpPr>
          <p:nvPr/>
        </p:nvCxnSpPr>
        <p:spPr bwMode="auto">
          <a:xfrm flipV="1">
            <a:off x="2465254" y="3571634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5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2312854" y="3852438"/>
            <a:ext cx="207963" cy="68263"/>
            <a:chOff x="4027" y="3415"/>
            <a:chExt cx="131" cy="43"/>
          </a:xfrm>
        </p:grpSpPr>
        <p:sp>
          <p:nvSpPr>
            <p:cNvPr id="266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67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69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263" idx="0"/>
            <a:endCxn id="278" idx="0"/>
          </p:cNvCxnSpPr>
          <p:nvPr/>
        </p:nvCxnSpPr>
        <p:spPr bwMode="auto">
          <a:xfrm flipV="1">
            <a:off x="2724017" y="3573041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754" y="4289003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651535" y="2359343"/>
            <a:ext cx="261938" cy="261938"/>
            <a:chOff x="323057" y="2397443"/>
            <a:chExt cx="261938" cy="261938"/>
          </a:xfrm>
        </p:grpSpPr>
        <p:sp>
          <p:nvSpPr>
            <p:cNvPr id="271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272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73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75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2952617" y="3573041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76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952617" y="3322216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77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2947854" y="3426991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78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2836730" y="346032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79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809742" y="3303166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280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3014529" y="3833391"/>
            <a:ext cx="330200" cy="266700"/>
            <a:chOff x="1317" y="2835"/>
            <a:chExt cx="208" cy="168"/>
          </a:xfrm>
        </p:grpSpPr>
        <p:sp>
          <p:nvSpPr>
            <p:cNvPr id="281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82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83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84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85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86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87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88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9152" y="3090440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1854491" y="768273"/>
            <a:ext cx="272256" cy="469106"/>
            <a:chOff x="1378745" y="1008856"/>
            <a:chExt cx="387869" cy="545307"/>
          </a:xfrm>
        </p:grpSpPr>
        <p:sp>
          <p:nvSpPr>
            <p:cNvPr id="289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290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292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354" y="353176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297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553111" y="1801813"/>
            <a:ext cx="468312" cy="103187"/>
            <a:chOff x="240" y="280"/>
            <a:chExt cx="295" cy="65"/>
          </a:xfrm>
        </p:grpSpPr>
        <p:sp>
          <p:nvSpPr>
            <p:cNvPr id="298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99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300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302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494" y="1348908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303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310" y="3637751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304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271" idx="4"/>
            <a:endCxn id="300" idx="6"/>
          </p:cNvCxnSpPr>
          <p:nvPr/>
        </p:nvCxnSpPr>
        <p:spPr bwMode="auto">
          <a:xfrm flipV="1">
            <a:off x="782504" y="2087563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298" idx="2"/>
            <a:endCxn id="353" idx="6"/>
          </p:cNvCxnSpPr>
          <p:nvPr/>
        </p:nvCxnSpPr>
        <p:spPr bwMode="auto">
          <a:xfrm rot="5400000" flipH="1" flipV="1">
            <a:off x="730487" y="6123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6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5335" y="2952328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092" y="3504778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308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312" idx="2"/>
            <a:endCxn id="228389" idx="0"/>
          </p:cNvCxnSpPr>
          <p:nvPr/>
        </p:nvCxnSpPr>
        <p:spPr bwMode="auto">
          <a:xfrm>
            <a:off x="5189539" y="5515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394864" y="4168240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1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4721227" y="503955"/>
            <a:ext cx="468312" cy="103187"/>
            <a:chOff x="240" y="280"/>
            <a:chExt cx="295" cy="65"/>
          </a:xfrm>
        </p:grpSpPr>
        <p:sp>
          <p:nvSpPr>
            <p:cNvPr id="312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313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314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316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352" idx="2"/>
            <a:endCxn id="314" idx="6"/>
          </p:cNvCxnSpPr>
          <p:nvPr/>
        </p:nvCxnSpPr>
        <p:spPr bwMode="auto">
          <a:xfrm>
            <a:off x="2205723" y="5515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2423981" y="3919909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24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1165613" y="3525832"/>
            <a:ext cx="468312" cy="103187"/>
            <a:chOff x="240" y="280"/>
            <a:chExt cx="295" cy="65"/>
          </a:xfrm>
        </p:grpSpPr>
        <p:sp>
          <p:nvSpPr>
            <p:cNvPr id="325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327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325" idx="2"/>
            <a:endCxn id="307" idx="1"/>
          </p:cNvCxnSpPr>
          <p:nvPr/>
        </p:nvCxnSpPr>
        <p:spPr bwMode="auto">
          <a:xfrm>
            <a:off x="1633925" y="3573457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307" idx="3"/>
            <a:endCxn id="292" idx="2"/>
          </p:cNvCxnSpPr>
          <p:nvPr/>
        </p:nvCxnSpPr>
        <p:spPr bwMode="auto">
          <a:xfrm>
            <a:off x="2192204" y="3573835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366" idx="6"/>
            <a:endCxn id="327" idx="6"/>
          </p:cNvCxnSpPr>
          <p:nvPr/>
        </p:nvCxnSpPr>
        <p:spPr bwMode="auto">
          <a:xfrm rot="16200000" flipH="1">
            <a:off x="855335" y="3271116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327" idx="4"/>
          </p:cNvCxnSpPr>
          <p:nvPr/>
        </p:nvCxnSpPr>
        <p:spPr bwMode="auto">
          <a:xfrm flipV="1">
            <a:off x="1213238" y="3504400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7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85" y="9583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347" idx="6"/>
            <a:endCxn id="289" idx="1"/>
          </p:cNvCxnSpPr>
          <p:nvPr/>
        </p:nvCxnSpPr>
        <p:spPr bwMode="auto">
          <a:xfrm>
            <a:off x="822985" y="10028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1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1737411" y="503955"/>
            <a:ext cx="468312" cy="103187"/>
            <a:chOff x="240" y="280"/>
            <a:chExt cx="295" cy="65"/>
          </a:xfrm>
        </p:grpSpPr>
        <p:sp>
          <p:nvSpPr>
            <p:cNvPr id="352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353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354" name="직선 연결선 353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353" idx="4"/>
          </p:cNvCxnSpPr>
          <p:nvPr/>
        </p:nvCxnSpPr>
        <p:spPr bwMode="auto">
          <a:xfrm flipV="1">
            <a:off x="1785036" y="4768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3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548074" y="3054502"/>
            <a:ext cx="468312" cy="103187"/>
            <a:chOff x="240" y="280"/>
            <a:chExt cx="295" cy="65"/>
          </a:xfrm>
        </p:grpSpPr>
        <p:sp>
          <p:nvSpPr>
            <p:cNvPr id="364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365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368" name="직선 연결선 367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271" idx="0"/>
            <a:endCxn id="364" idx="2"/>
          </p:cNvCxnSpPr>
          <p:nvPr/>
        </p:nvCxnSpPr>
        <p:spPr bwMode="auto">
          <a:xfrm flipH="1">
            <a:off x="778261" y="2621281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340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05"/>
          <p:cNvSpPr>
            <a:spLocks noChangeArrowheads="1"/>
          </p:cNvSpPr>
          <p:nvPr/>
        </p:nvSpPr>
        <p:spPr bwMode="auto">
          <a:xfrm>
            <a:off x="1206500" y="1347788"/>
            <a:ext cx="2362200" cy="5033962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15" name="타원 294"/>
          <p:cNvSpPr>
            <a:spLocks noChangeArrowheads="1"/>
          </p:cNvSpPr>
          <p:nvPr/>
        </p:nvSpPr>
        <p:spPr bwMode="auto">
          <a:xfrm>
            <a:off x="5351463" y="1589088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800" b="0"/>
              <a:t>M</a:t>
            </a:r>
            <a:endParaRPr lang="ko-KR" altLang="en-US" sz="1800" b="0"/>
          </a:p>
        </p:txBody>
      </p:sp>
      <p:sp>
        <p:nvSpPr>
          <p:cNvPr id="115716" name="직사각형 295"/>
          <p:cNvSpPr>
            <a:spLocks noChangeArrowheads="1"/>
          </p:cNvSpPr>
          <p:nvPr/>
        </p:nvSpPr>
        <p:spPr bwMode="auto">
          <a:xfrm>
            <a:off x="5511800" y="1995488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17" name="직사각형 296"/>
          <p:cNvSpPr>
            <a:spLocks noChangeArrowheads="1"/>
          </p:cNvSpPr>
          <p:nvPr/>
        </p:nvSpPr>
        <p:spPr bwMode="auto">
          <a:xfrm>
            <a:off x="5507038" y="1546225"/>
            <a:ext cx="107950" cy="4603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18" name="직사각형 297"/>
          <p:cNvSpPr>
            <a:spLocks noChangeArrowheads="1"/>
          </p:cNvSpPr>
          <p:nvPr/>
        </p:nvSpPr>
        <p:spPr bwMode="auto">
          <a:xfrm rot="-3559662">
            <a:off x="5695950" y="1887538"/>
            <a:ext cx="106363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19" name="Freeform 203"/>
          <p:cNvSpPr>
            <a:spLocks/>
          </p:cNvSpPr>
          <p:nvPr/>
        </p:nvSpPr>
        <p:spPr bwMode="auto">
          <a:xfrm>
            <a:off x="5053013" y="2395538"/>
            <a:ext cx="1587" cy="196850"/>
          </a:xfrm>
          <a:custGeom>
            <a:avLst/>
            <a:gdLst>
              <a:gd name="T0" fmla="*/ 0 w 3"/>
              <a:gd name="T1" fmla="*/ 0 h 257"/>
              <a:gd name="T2" fmla="*/ 2147483647 w 3"/>
              <a:gd name="T3" fmla="*/ 2147483647 h 257"/>
              <a:gd name="T4" fmla="*/ 0 60000 65536"/>
              <a:gd name="T5" fmla="*/ 0 60000 65536"/>
              <a:gd name="T6" fmla="*/ 0 w 3"/>
              <a:gd name="T7" fmla="*/ 0 h 257"/>
              <a:gd name="T8" fmla="*/ 3 w 3"/>
              <a:gd name="T9" fmla="*/ 257 h 2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257">
                <a:moveTo>
                  <a:pt x="0" y="0"/>
                </a:moveTo>
                <a:lnTo>
                  <a:pt x="3" y="257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0" name="Line 204"/>
          <p:cNvSpPr>
            <a:spLocks noChangeShapeType="1"/>
          </p:cNvSpPr>
          <p:nvPr/>
        </p:nvSpPr>
        <p:spPr bwMode="auto">
          <a:xfrm>
            <a:off x="4889500" y="259238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1" name="Line 205"/>
          <p:cNvSpPr>
            <a:spLocks noChangeShapeType="1"/>
          </p:cNvSpPr>
          <p:nvPr/>
        </p:nvSpPr>
        <p:spPr bwMode="auto">
          <a:xfrm flipV="1">
            <a:off x="4889500" y="259238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2" name="Line 206"/>
          <p:cNvSpPr>
            <a:spLocks noChangeShapeType="1"/>
          </p:cNvSpPr>
          <p:nvPr/>
        </p:nvSpPr>
        <p:spPr bwMode="auto">
          <a:xfrm flipV="1">
            <a:off x="4956175" y="259238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3" name="Line 207"/>
          <p:cNvSpPr>
            <a:spLocks noChangeShapeType="1"/>
          </p:cNvSpPr>
          <p:nvPr/>
        </p:nvSpPr>
        <p:spPr bwMode="auto">
          <a:xfrm flipV="1">
            <a:off x="5021263" y="259238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4" name="Line 208"/>
          <p:cNvSpPr>
            <a:spLocks noChangeShapeType="1"/>
          </p:cNvSpPr>
          <p:nvPr/>
        </p:nvSpPr>
        <p:spPr bwMode="auto">
          <a:xfrm flipV="1">
            <a:off x="5087938" y="259238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5" name="Line 209"/>
          <p:cNvSpPr>
            <a:spLocks noChangeShapeType="1"/>
          </p:cNvSpPr>
          <p:nvPr/>
        </p:nvSpPr>
        <p:spPr bwMode="auto">
          <a:xfrm flipV="1">
            <a:off x="5153025" y="259238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26" name="Rectangle 405"/>
          <p:cNvSpPr>
            <a:spLocks noChangeArrowheads="1"/>
          </p:cNvSpPr>
          <p:nvPr/>
        </p:nvSpPr>
        <p:spPr bwMode="auto">
          <a:xfrm>
            <a:off x="4471988" y="1112838"/>
            <a:ext cx="1771650" cy="1209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15727" name="직선 연결선 322"/>
          <p:cNvCxnSpPr>
            <a:cxnSpLocks noChangeShapeType="1"/>
          </p:cNvCxnSpPr>
          <p:nvPr/>
        </p:nvCxnSpPr>
        <p:spPr bwMode="auto">
          <a:xfrm>
            <a:off x="5768975" y="1922463"/>
            <a:ext cx="315913" cy="287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28" name="직선 연결선 331"/>
          <p:cNvCxnSpPr>
            <a:cxnSpLocks noChangeShapeType="1"/>
          </p:cNvCxnSpPr>
          <p:nvPr/>
        </p:nvCxnSpPr>
        <p:spPr bwMode="auto">
          <a:xfrm rot="5400000">
            <a:off x="5296694" y="3001169"/>
            <a:ext cx="1576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29" name="Oval 303"/>
          <p:cNvSpPr>
            <a:spLocks noChangeArrowheads="1"/>
          </p:cNvSpPr>
          <p:nvPr/>
        </p:nvSpPr>
        <p:spPr bwMode="auto">
          <a:xfrm rot="10800000">
            <a:off x="5422900" y="233363"/>
            <a:ext cx="261938" cy="2619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30" name="Line 304"/>
          <p:cNvSpPr>
            <a:spLocks noChangeShapeType="1"/>
          </p:cNvSpPr>
          <p:nvPr/>
        </p:nvSpPr>
        <p:spPr bwMode="auto">
          <a:xfrm rot="10800000" flipV="1">
            <a:off x="5465763" y="363538"/>
            <a:ext cx="174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31" name="Line 305"/>
          <p:cNvSpPr>
            <a:spLocks noChangeShapeType="1"/>
          </p:cNvSpPr>
          <p:nvPr/>
        </p:nvSpPr>
        <p:spPr bwMode="auto">
          <a:xfrm rot="10800000" flipH="1" flipV="1">
            <a:off x="5553075" y="274638"/>
            <a:ext cx="0" cy="17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115732" name="직선 연결선 341"/>
          <p:cNvCxnSpPr>
            <a:cxnSpLocks noChangeShapeType="1"/>
            <a:stCxn id="115729" idx="0"/>
            <a:endCxn id="115717" idx="0"/>
          </p:cNvCxnSpPr>
          <p:nvPr/>
        </p:nvCxnSpPr>
        <p:spPr bwMode="auto">
          <a:xfrm>
            <a:off x="5554663" y="496888"/>
            <a:ext cx="6350" cy="1049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33" name="Oval 341"/>
          <p:cNvSpPr>
            <a:spLocks noChangeArrowheads="1"/>
          </p:cNvSpPr>
          <p:nvPr/>
        </p:nvSpPr>
        <p:spPr bwMode="auto">
          <a:xfrm>
            <a:off x="5511800" y="126047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34" name="Oval 341"/>
          <p:cNvSpPr>
            <a:spLocks noChangeArrowheads="1"/>
          </p:cNvSpPr>
          <p:nvPr/>
        </p:nvSpPr>
        <p:spPr bwMode="auto">
          <a:xfrm>
            <a:off x="5013325" y="1571625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35" name="Oval 341"/>
          <p:cNvSpPr>
            <a:spLocks noChangeArrowheads="1"/>
          </p:cNvSpPr>
          <p:nvPr/>
        </p:nvSpPr>
        <p:spPr bwMode="auto">
          <a:xfrm>
            <a:off x="5014913" y="19431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36" name="Oval 341"/>
          <p:cNvSpPr>
            <a:spLocks noChangeArrowheads="1"/>
          </p:cNvSpPr>
          <p:nvPr/>
        </p:nvSpPr>
        <p:spPr bwMode="auto">
          <a:xfrm>
            <a:off x="4668838" y="176053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15737" name="Shape 355"/>
          <p:cNvCxnSpPr>
            <a:cxnSpLocks noChangeShapeType="1"/>
            <a:stCxn id="115734" idx="0"/>
            <a:endCxn id="115733" idx="2"/>
          </p:cNvCxnSpPr>
          <p:nvPr/>
        </p:nvCxnSpPr>
        <p:spPr bwMode="auto">
          <a:xfrm rot="5400000" flipH="1" flipV="1">
            <a:off x="5151438" y="1211262"/>
            <a:ext cx="266700" cy="45402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38" name="직선 연결선 357"/>
          <p:cNvCxnSpPr>
            <a:cxnSpLocks noChangeShapeType="1"/>
            <a:stCxn id="115735" idx="4"/>
            <a:endCxn id="115719" idx="0"/>
          </p:cNvCxnSpPr>
          <p:nvPr/>
        </p:nvCxnSpPr>
        <p:spPr bwMode="auto">
          <a:xfrm rot="5400000">
            <a:off x="4874419" y="2210594"/>
            <a:ext cx="363538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39" name="직선 연결선 360"/>
          <p:cNvCxnSpPr>
            <a:cxnSpLocks noChangeShapeType="1"/>
          </p:cNvCxnSpPr>
          <p:nvPr/>
        </p:nvCxnSpPr>
        <p:spPr bwMode="auto">
          <a:xfrm rot="16200000" flipH="1">
            <a:off x="4699000" y="2908300"/>
            <a:ext cx="1747838" cy="14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40" name="Freeform 203"/>
          <p:cNvSpPr>
            <a:spLocks/>
          </p:cNvSpPr>
          <p:nvPr/>
        </p:nvSpPr>
        <p:spPr bwMode="auto">
          <a:xfrm>
            <a:off x="609600" y="3176588"/>
            <a:ext cx="1588" cy="196850"/>
          </a:xfrm>
          <a:custGeom>
            <a:avLst/>
            <a:gdLst>
              <a:gd name="T0" fmla="*/ 0 w 3"/>
              <a:gd name="T1" fmla="*/ 0 h 257"/>
              <a:gd name="T2" fmla="*/ 2147483647 w 3"/>
              <a:gd name="T3" fmla="*/ 2147483647 h 257"/>
              <a:gd name="T4" fmla="*/ 0 60000 65536"/>
              <a:gd name="T5" fmla="*/ 0 60000 65536"/>
              <a:gd name="T6" fmla="*/ 0 w 3"/>
              <a:gd name="T7" fmla="*/ 0 h 257"/>
              <a:gd name="T8" fmla="*/ 3 w 3"/>
              <a:gd name="T9" fmla="*/ 257 h 2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257">
                <a:moveTo>
                  <a:pt x="0" y="0"/>
                </a:moveTo>
                <a:lnTo>
                  <a:pt x="3" y="257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1" name="Line 204"/>
          <p:cNvSpPr>
            <a:spLocks noChangeShapeType="1"/>
          </p:cNvSpPr>
          <p:nvPr/>
        </p:nvSpPr>
        <p:spPr bwMode="auto">
          <a:xfrm>
            <a:off x="452438" y="337343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2" name="Line 205"/>
          <p:cNvSpPr>
            <a:spLocks noChangeShapeType="1"/>
          </p:cNvSpPr>
          <p:nvPr/>
        </p:nvSpPr>
        <p:spPr bwMode="auto">
          <a:xfrm flipV="1">
            <a:off x="452438" y="337343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3" name="Line 206"/>
          <p:cNvSpPr>
            <a:spLocks noChangeShapeType="1"/>
          </p:cNvSpPr>
          <p:nvPr/>
        </p:nvSpPr>
        <p:spPr bwMode="auto">
          <a:xfrm flipV="1">
            <a:off x="512763" y="337343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4" name="Line 207"/>
          <p:cNvSpPr>
            <a:spLocks noChangeShapeType="1"/>
          </p:cNvSpPr>
          <p:nvPr/>
        </p:nvSpPr>
        <p:spPr bwMode="auto">
          <a:xfrm flipV="1">
            <a:off x="577850" y="337343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5" name="Line 208"/>
          <p:cNvSpPr>
            <a:spLocks noChangeShapeType="1"/>
          </p:cNvSpPr>
          <p:nvPr/>
        </p:nvSpPr>
        <p:spPr bwMode="auto">
          <a:xfrm flipV="1">
            <a:off x="644525" y="337343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6" name="Line 209"/>
          <p:cNvSpPr>
            <a:spLocks noChangeShapeType="1"/>
          </p:cNvSpPr>
          <p:nvPr/>
        </p:nvSpPr>
        <p:spPr bwMode="auto">
          <a:xfrm flipV="1">
            <a:off x="709613" y="337343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47" name="Oval 341"/>
          <p:cNvSpPr>
            <a:spLocks noChangeArrowheads="1"/>
          </p:cNvSpPr>
          <p:nvPr/>
        </p:nvSpPr>
        <p:spPr bwMode="auto">
          <a:xfrm>
            <a:off x="3121025" y="2352675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48" name="Oval 341"/>
          <p:cNvSpPr>
            <a:spLocks noChangeArrowheads="1"/>
          </p:cNvSpPr>
          <p:nvPr/>
        </p:nvSpPr>
        <p:spPr bwMode="auto">
          <a:xfrm>
            <a:off x="3122613" y="272415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49" name="Oval 341"/>
          <p:cNvSpPr>
            <a:spLocks noChangeArrowheads="1"/>
          </p:cNvSpPr>
          <p:nvPr/>
        </p:nvSpPr>
        <p:spPr bwMode="auto">
          <a:xfrm>
            <a:off x="2776538" y="25415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15750" name="Shape 396"/>
          <p:cNvCxnSpPr>
            <a:cxnSpLocks noChangeShapeType="1"/>
            <a:stCxn id="115736" idx="2"/>
            <a:endCxn id="115747" idx="0"/>
          </p:cNvCxnSpPr>
          <p:nvPr/>
        </p:nvCxnSpPr>
        <p:spPr bwMode="auto">
          <a:xfrm rot="10800000" flipV="1">
            <a:off x="3165475" y="1804988"/>
            <a:ext cx="1503363" cy="54768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51" name="꺾인 연결선 400"/>
          <p:cNvCxnSpPr>
            <a:cxnSpLocks noChangeShapeType="1"/>
            <a:stCxn id="115749" idx="2"/>
            <a:endCxn id="115740" idx="0"/>
          </p:cNvCxnSpPr>
          <p:nvPr/>
        </p:nvCxnSpPr>
        <p:spPr bwMode="auto">
          <a:xfrm rot="10800000" flipV="1">
            <a:off x="609600" y="2586038"/>
            <a:ext cx="2166938" cy="590550"/>
          </a:xfrm>
          <a:prstGeom prst="bentConnector3">
            <a:avLst>
              <a:gd name="adj1" fmla="val 9970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52" name="Text Box 75"/>
          <p:cNvSpPr txBox="1">
            <a:spLocks noChangeArrowheads="1"/>
          </p:cNvSpPr>
          <p:nvPr/>
        </p:nvSpPr>
        <p:spPr bwMode="auto">
          <a:xfrm>
            <a:off x="2895600" y="4892675"/>
            <a:ext cx="395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400" b="0"/>
              <a:t>5V</a:t>
            </a:r>
          </a:p>
        </p:txBody>
      </p:sp>
      <p:sp>
        <p:nvSpPr>
          <p:cNvPr id="115753" name="Oval 341"/>
          <p:cNvSpPr>
            <a:spLocks noChangeArrowheads="1"/>
          </p:cNvSpPr>
          <p:nvPr/>
        </p:nvSpPr>
        <p:spPr bwMode="auto">
          <a:xfrm>
            <a:off x="3287713" y="55975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54" name="Oval 7"/>
          <p:cNvSpPr>
            <a:spLocks noChangeArrowheads="1"/>
          </p:cNvSpPr>
          <p:nvPr/>
        </p:nvSpPr>
        <p:spPr bwMode="auto">
          <a:xfrm>
            <a:off x="3268663" y="4995863"/>
            <a:ext cx="130175" cy="1301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55" name="Line 8"/>
          <p:cNvSpPr>
            <a:spLocks noChangeShapeType="1"/>
          </p:cNvSpPr>
          <p:nvPr/>
        </p:nvSpPr>
        <p:spPr bwMode="auto">
          <a:xfrm>
            <a:off x="3224213" y="50609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56" name="Line 344"/>
          <p:cNvSpPr>
            <a:spLocks noChangeShapeType="1"/>
          </p:cNvSpPr>
          <p:nvPr/>
        </p:nvSpPr>
        <p:spPr bwMode="auto">
          <a:xfrm>
            <a:off x="3333750" y="5238750"/>
            <a:ext cx="4127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57" name="Line 345"/>
          <p:cNvSpPr>
            <a:spLocks noChangeShapeType="1"/>
          </p:cNvSpPr>
          <p:nvPr/>
        </p:nvSpPr>
        <p:spPr bwMode="auto">
          <a:xfrm flipV="1">
            <a:off x="3300413" y="5260975"/>
            <a:ext cx="73025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58" name="Line 346"/>
          <p:cNvSpPr>
            <a:spLocks noChangeShapeType="1"/>
          </p:cNvSpPr>
          <p:nvPr/>
        </p:nvSpPr>
        <p:spPr bwMode="auto">
          <a:xfrm>
            <a:off x="3300413" y="5287963"/>
            <a:ext cx="7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59" name="Line 347"/>
          <p:cNvSpPr>
            <a:spLocks noChangeShapeType="1"/>
          </p:cNvSpPr>
          <p:nvPr/>
        </p:nvSpPr>
        <p:spPr bwMode="auto">
          <a:xfrm flipV="1">
            <a:off x="3298825" y="5322888"/>
            <a:ext cx="73025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60" name="Line 348"/>
          <p:cNvSpPr>
            <a:spLocks noChangeShapeType="1"/>
          </p:cNvSpPr>
          <p:nvPr/>
        </p:nvSpPr>
        <p:spPr bwMode="auto">
          <a:xfrm>
            <a:off x="3302000" y="5351463"/>
            <a:ext cx="73025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61" name="Line 349"/>
          <p:cNvSpPr>
            <a:spLocks noChangeShapeType="1"/>
          </p:cNvSpPr>
          <p:nvPr/>
        </p:nvSpPr>
        <p:spPr bwMode="auto">
          <a:xfrm flipV="1">
            <a:off x="3300413" y="5386388"/>
            <a:ext cx="73025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62" name="Line 350"/>
          <p:cNvSpPr>
            <a:spLocks noChangeShapeType="1"/>
          </p:cNvSpPr>
          <p:nvPr/>
        </p:nvSpPr>
        <p:spPr bwMode="auto">
          <a:xfrm>
            <a:off x="3300413" y="5413375"/>
            <a:ext cx="71437" cy="30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63" name="Line 351"/>
          <p:cNvSpPr>
            <a:spLocks noChangeShapeType="1"/>
          </p:cNvSpPr>
          <p:nvPr/>
        </p:nvSpPr>
        <p:spPr bwMode="auto">
          <a:xfrm flipV="1">
            <a:off x="3330575" y="5446713"/>
            <a:ext cx="36513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115764" name="AutoShape 353"/>
          <p:cNvCxnSpPr>
            <a:cxnSpLocks noChangeShapeType="1"/>
            <a:stCxn id="115754" idx="4"/>
            <a:endCxn id="115756" idx="0"/>
          </p:cNvCxnSpPr>
          <p:nvPr/>
        </p:nvCxnSpPr>
        <p:spPr bwMode="auto">
          <a:xfrm rot="5400000">
            <a:off x="3276601" y="5181600"/>
            <a:ext cx="1127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65" name="AutoShape 354"/>
          <p:cNvCxnSpPr>
            <a:cxnSpLocks noChangeShapeType="1"/>
            <a:stCxn id="115753" idx="0"/>
            <a:endCxn id="115763" idx="0"/>
          </p:cNvCxnSpPr>
          <p:nvPr/>
        </p:nvCxnSpPr>
        <p:spPr bwMode="auto">
          <a:xfrm rot="16200000" flipV="1">
            <a:off x="3263106" y="5528469"/>
            <a:ext cx="1365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66" name="Line 355"/>
          <p:cNvSpPr>
            <a:spLocks noChangeShapeType="1"/>
          </p:cNvSpPr>
          <p:nvPr/>
        </p:nvSpPr>
        <p:spPr bwMode="auto">
          <a:xfrm flipH="1" flipV="1">
            <a:off x="2941638" y="5638800"/>
            <a:ext cx="344487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67" name="Text Box 75"/>
          <p:cNvSpPr txBox="1">
            <a:spLocks noChangeArrowheads="1"/>
          </p:cNvSpPr>
          <p:nvPr/>
        </p:nvSpPr>
        <p:spPr bwMode="auto">
          <a:xfrm>
            <a:off x="2066925" y="5130800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400" b="0"/>
              <a:t>12V</a:t>
            </a:r>
          </a:p>
        </p:txBody>
      </p:sp>
      <p:sp>
        <p:nvSpPr>
          <p:cNvPr id="115768" name="Oval 341"/>
          <p:cNvSpPr>
            <a:spLocks noChangeArrowheads="1"/>
          </p:cNvSpPr>
          <p:nvPr/>
        </p:nvSpPr>
        <p:spPr bwMode="auto">
          <a:xfrm>
            <a:off x="2590800" y="5840413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69" name="Oval 7"/>
          <p:cNvSpPr>
            <a:spLocks noChangeArrowheads="1"/>
          </p:cNvSpPr>
          <p:nvPr/>
        </p:nvSpPr>
        <p:spPr bwMode="auto">
          <a:xfrm>
            <a:off x="2571750" y="5238750"/>
            <a:ext cx="130175" cy="1301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770" name="Line 8"/>
          <p:cNvSpPr>
            <a:spLocks noChangeShapeType="1"/>
          </p:cNvSpPr>
          <p:nvPr/>
        </p:nvSpPr>
        <p:spPr bwMode="auto">
          <a:xfrm>
            <a:off x="2527300" y="5303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1" name="Line 344"/>
          <p:cNvSpPr>
            <a:spLocks noChangeShapeType="1"/>
          </p:cNvSpPr>
          <p:nvPr/>
        </p:nvSpPr>
        <p:spPr bwMode="auto">
          <a:xfrm>
            <a:off x="2636838" y="5481638"/>
            <a:ext cx="41275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2" name="Line 345"/>
          <p:cNvSpPr>
            <a:spLocks noChangeShapeType="1"/>
          </p:cNvSpPr>
          <p:nvPr/>
        </p:nvSpPr>
        <p:spPr bwMode="auto">
          <a:xfrm flipV="1">
            <a:off x="2603500" y="5505450"/>
            <a:ext cx="73025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3" name="Line 346"/>
          <p:cNvSpPr>
            <a:spLocks noChangeShapeType="1"/>
          </p:cNvSpPr>
          <p:nvPr/>
        </p:nvSpPr>
        <p:spPr bwMode="auto">
          <a:xfrm>
            <a:off x="2603500" y="5532438"/>
            <a:ext cx="71438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4" name="Line 347"/>
          <p:cNvSpPr>
            <a:spLocks noChangeShapeType="1"/>
          </p:cNvSpPr>
          <p:nvPr/>
        </p:nvSpPr>
        <p:spPr bwMode="auto">
          <a:xfrm flipV="1">
            <a:off x="2600325" y="5567363"/>
            <a:ext cx="73025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5" name="Line 348"/>
          <p:cNvSpPr>
            <a:spLocks noChangeShapeType="1"/>
          </p:cNvSpPr>
          <p:nvPr/>
        </p:nvSpPr>
        <p:spPr bwMode="auto">
          <a:xfrm>
            <a:off x="2605088" y="5595938"/>
            <a:ext cx="73025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6" name="Line 349"/>
          <p:cNvSpPr>
            <a:spLocks noChangeShapeType="1"/>
          </p:cNvSpPr>
          <p:nvPr/>
        </p:nvSpPr>
        <p:spPr bwMode="auto">
          <a:xfrm flipV="1">
            <a:off x="2603500" y="5629275"/>
            <a:ext cx="73025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7" name="Line 350"/>
          <p:cNvSpPr>
            <a:spLocks noChangeShapeType="1"/>
          </p:cNvSpPr>
          <p:nvPr/>
        </p:nvSpPr>
        <p:spPr bwMode="auto">
          <a:xfrm>
            <a:off x="2603500" y="5656263"/>
            <a:ext cx="71438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78" name="Line 351"/>
          <p:cNvSpPr>
            <a:spLocks noChangeShapeType="1"/>
          </p:cNvSpPr>
          <p:nvPr/>
        </p:nvSpPr>
        <p:spPr bwMode="auto">
          <a:xfrm flipV="1">
            <a:off x="2633663" y="5691188"/>
            <a:ext cx="36512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115779" name="AutoShape 353"/>
          <p:cNvCxnSpPr>
            <a:cxnSpLocks noChangeShapeType="1"/>
            <a:stCxn id="115769" idx="4"/>
            <a:endCxn id="115771" idx="0"/>
          </p:cNvCxnSpPr>
          <p:nvPr/>
        </p:nvCxnSpPr>
        <p:spPr bwMode="auto">
          <a:xfrm rot="5400000">
            <a:off x="2579688" y="5426075"/>
            <a:ext cx="1127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780" name="AutoShape 354"/>
          <p:cNvCxnSpPr>
            <a:cxnSpLocks noChangeShapeType="1"/>
          </p:cNvCxnSpPr>
          <p:nvPr/>
        </p:nvCxnSpPr>
        <p:spPr bwMode="auto">
          <a:xfrm rot="16200000" flipV="1">
            <a:off x="2566988" y="5772150"/>
            <a:ext cx="13493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781" name="Line 355"/>
          <p:cNvSpPr>
            <a:spLocks noChangeShapeType="1"/>
          </p:cNvSpPr>
          <p:nvPr/>
        </p:nvSpPr>
        <p:spPr bwMode="auto">
          <a:xfrm flipH="1" flipV="1">
            <a:off x="2251075" y="5881688"/>
            <a:ext cx="34607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782" name="TextBox 549"/>
          <p:cNvSpPr txBox="1">
            <a:spLocks noChangeArrowheads="1"/>
          </p:cNvSpPr>
          <p:nvPr/>
        </p:nvSpPr>
        <p:spPr bwMode="auto">
          <a:xfrm>
            <a:off x="4427538" y="5445125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Intermittent input</a:t>
            </a:r>
            <a:endParaRPr lang="ko-KR" altLang="en-US" sz="1000" b="0"/>
          </a:p>
        </p:txBody>
      </p:sp>
      <p:sp>
        <p:nvSpPr>
          <p:cNvPr id="115783" name="TextBox 551"/>
          <p:cNvSpPr txBox="1">
            <a:spLocks noChangeArrowheads="1"/>
          </p:cNvSpPr>
          <p:nvPr/>
        </p:nvSpPr>
        <p:spPr bwMode="auto">
          <a:xfrm>
            <a:off x="6410325" y="3544888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Wiper S/W</a:t>
            </a:r>
            <a:endParaRPr lang="ko-KR" altLang="en-US" sz="1000" b="0"/>
          </a:p>
        </p:txBody>
      </p:sp>
      <p:sp>
        <p:nvSpPr>
          <p:cNvPr id="115784" name="TextBox 552"/>
          <p:cNvSpPr txBox="1">
            <a:spLocks noChangeArrowheads="1"/>
          </p:cNvSpPr>
          <p:nvPr/>
        </p:nvSpPr>
        <p:spPr bwMode="auto">
          <a:xfrm>
            <a:off x="4351338" y="847725"/>
            <a:ext cx="1331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Wiper motor</a:t>
            </a:r>
            <a:endParaRPr lang="ko-KR" altLang="en-US" sz="1000" b="0"/>
          </a:p>
        </p:txBody>
      </p:sp>
      <p:sp>
        <p:nvSpPr>
          <p:cNvPr id="115785" name="TextBox 553"/>
          <p:cNvSpPr txBox="1">
            <a:spLocks noChangeArrowheads="1"/>
          </p:cNvSpPr>
          <p:nvPr/>
        </p:nvSpPr>
        <p:spPr bwMode="auto">
          <a:xfrm>
            <a:off x="3419475" y="5661025"/>
            <a:ext cx="33480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Intermittent timer input(delay control)</a:t>
            </a:r>
            <a:endParaRPr lang="ko-KR" altLang="en-US" sz="1000" b="0"/>
          </a:p>
        </p:txBody>
      </p:sp>
      <p:sp>
        <p:nvSpPr>
          <p:cNvPr id="115786" name="TextBox 554"/>
          <p:cNvSpPr txBox="1">
            <a:spLocks noChangeArrowheads="1"/>
          </p:cNvSpPr>
          <p:nvPr/>
        </p:nvSpPr>
        <p:spPr bwMode="auto">
          <a:xfrm>
            <a:off x="755650" y="1628775"/>
            <a:ext cx="306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Parking switch </a:t>
            </a:r>
          </a:p>
          <a:p>
            <a:pPr algn="ctr" eaLnBrk="1" hangingPunct="1"/>
            <a:r>
              <a:rPr lang="en-US" altLang="ko-KR" sz="1000" b="0"/>
              <a:t>(shown with wiper at rest)</a:t>
            </a:r>
            <a:endParaRPr lang="ko-KR" altLang="en-US" sz="1000" b="0"/>
          </a:p>
        </p:txBody>
      </p:sp>
      <p:sp>
        <p:nvSpPr>
          <p:cNvPr id="115787" name="Rectangle 75"/>
          <p:cNvSpPr>
            <a:spLocks noChangeArrowheads="1"/>
          </p:cNvSpPr>
          <p:nvPr/>
        </p:nvSpPr>
        <p:spPr bwMode="auto">
          <a:xfrm>
            <a:off x="1981200" y="1181100"/>
            <a:ext cx="876300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800"/>
              <a:t>ETACS</a:t>
            </a:r>
          </a:p>
        </p:txBody>
      </p:sp>
      <p:graphicFrame>
        <p:nvGraphicFramePr>
          <p:cNvPr id="198732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79399"/>
              </p:ext>
            </p:extLst>
          </p:nvPr>
        </p:nvGraphicFramePr>
        <p:xfrm>
          <a:off x="4379913" y="3778250"/>
          <a:ext cx="3889375" cy="1463676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P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Lo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Hi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E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int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Int-T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W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OFF</a:t>
                      </a: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INT</a:t>
                      </a: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LO</a:t>
                      </a: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HI</a:t>
                      </a: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W</a:t>
                      </a: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5853" name="Oval 341"/>
          <p:cNvSpPr>
            <a:spLocks noChangeArrowheads="1"/>
          </p:cNvSpPr>
          <p:nvPr/>
        </p:nvSpPr>
        <p:spPr bwMode="auto">
          <a:xfrm>
            <a:off x="5030788" y="4079875"/>
            <a:ext cx="111125" cy="111125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54" name="Oval 341"/>
          <p:cNvSpPr>
            <a:spLocks noChangeArrowheads="1"/>
          </p:cNvSpPr>
          <p:nvPr/>
        </p:nvSpPr>
        <p:spPr bwMode="auto">
          <a:xfrm>
            <a:off x="5033963" y="4324350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55" name="Oval 341"/>
          <p:cNvSpPr>
            <a:spLocks noChangeArrowheads="1"/>
          </p:cNvSpPr>
          <p:nvPr/>
        </p:nvSpPr>
        <p:spPr bwMode="auto">
          <a:xfrm>
            <a:off x="5522913" y="4572000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56" name="Oval 341"/>
          <p:cNvSpPr>
            <a:spLocks noChangeArrowheads="1"/>
          </p:cNvSpPr>
          <p:nvPr/>
        </p:nvSpPr>
        <p:spPr bwMode="auto">
          <a:xfrm>
            <a:off x="6018213" y="4822825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57" name="Oval 341"/>
          <p:cNvSpPr>
            <a:spLocks noChangeArrowheads="1"/>
          </p:cNvSpPr>
          <p:nvPr/>
        </p:nvSpPr>
        <p:spPr bwMode="auto">
          <a:xfrm>
            <a:off x="5532438" y="4079875"/>
            <a:ext cx="111125" cy="111125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58" name="Oval 341"/>
          <p:cNvSpPr>
            <a:spLocks noChangeArrowheads="1"/>
          </p:cNvSpPr>
          <p:nvPr/>
        </p:nvSpPr>
        <p:spPr bwMode="auto">
          <a:xfrm>
            <a:off x="5529263" y="4325938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59" name="Oval 341"/>
          <p:cNvSpPr>
            <a:spLocks noChangeArrowheads="1"/>
          </p:cNvSpPr>
          <p:nvPr/>
        </p:nvSpPr>
        <p:spPr bwMode="auto">
          <a:xfrm>
            <a:off x="5033963" y="5054600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0" name="Oval 341"/>
          <p:cNvSpPr>
            <a:spLocks noChangeArrowheads="1"/>
          </p:cNvSpPr>
          <p:nvPr/>
        </p:nvSpPr>
        <p:spPr bwMode="auto">
          <a:xfrm>
            <a:off x="5535613" y="5054600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1" name="Oval 341"/>
          <p:cNvSpPr>
            <a:spLocks noChangeArrowheads="1"/>
          </p:cNvSpPr>
          <p:nvPr/>
        </p:nvSpPr>
        <p:spPr bwMode="auto">
          <a:xfrm>
            <a:off x="7008813" y="4335463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2" name="Oval 341"/>
          <p:cNvSpPr>
            <a:spLocks noChangeArrowheads="1"/>
          </p:cNvSpPr>
          <p:nvPr/>
        </p:nvSpPr>
        <p:spPr bwMode="auto">
          <a:xfrm>
            <a:off x="6523038" y="4572000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3" name="Oval 341"/>
          <p:cNvSpPr>
            <a:spLocks noChangeArrowheads="1"/>
          </p:cNvSpPr>
          <p:nvPr/>
        </p:nvSpPr>
        <p:spPr bwMode="auto">
          <a:xfrm>
            <a:off x="6516688" y="4333875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4" name="Oval 341"/>
          <p:cNvSpPr>
            <a:spLocks noChangeArrowheads="1"/>
          </p:cNvSpPr>
          <p:nvPr/>
        </p:nvSpPr>
        <p:spPr bwMode="auto">
          <a:xfrm>
            <a:off x="6523038" y="4819650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5" name="Oval 341"/>
          <p:cNvSpPr>
            <a:spLocks noChangeArrowheads="1"/>
          </p:cNvSpPr>
          <p:nvPr/>
        </p:nvSpPr>
        <p:spPr bwMode="auto">
          <a:xfrm>
            <a:off x="6513513" y="5056188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6" name="Oval 341"/>
          <p:cNvSpPr>
            <a:spLocks noChangeArrowheads="1"/>
          </p:cNvSpPr>
          <p:nvPr/>
        </p:nvSpPr>
        <p:spPr bwMode="auto">
          <a:xfrm>
            <a:off x="7481888" y="4335463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67" name="Oval 341"/>
          <p:cNvSpPr>
            <a:spLocks noChangeArrowheads="1"/>
          </p:cNvSpPr>
          <p:nvPr/>
        </p:nvSpPr>
        <p:spPr bwMode="auto">
          <a:xfrm>
            <a:off x="7961313" y="5056188"/>
            <a:ext cx="111125" cy="1111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15868" name="AutoShape 156"/>
          <p:cNvCxnSpPr>
            <a:cxnSpLocks noChangeShapeType="1"/>
            <a:stCxn id="115853" idx="6"/>
            <a:endCxn id="115857" idx="2"/>
          </p:cNvCxnSpPr>
          <p:nvPr/>
        </p:nvCxnSpPr>
        <p:spPr bwMode="auto">
          <a:xfrm>
            <a:off x="5141913" y="4135438"/>
            <a:ext cx="3905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69" name="AutoShape 157"/>
          <p:cNvCxnSpPr>
            <a:cxnSpLocks noChangeShapeType="1"/>
            <a:stCxn id="115854" idx="6"/>
            <a:endCxn id="115858" idx="2"/>
          </p:cNvCxnSpPr>
          <p:nvPr/>
        </p:nvCxnSpPr>
        <p:spPr bwMode="auto">
          <a:xfrm>
            <a:off x="5145088" y="4379913"/>
            <a:ext cx="3841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70" name="AutoShape 158"/>
          <p:cNvCxnSpPr>
            <a:cxnSpLocks noChangeShapeType="1"/>
            <a:stCxn id="115855" idx="6"/>
            <a:endCxn id="115862" idx="2"/>
          </p:cNvCxnSpPr>
          <p:nvPr/>
        </p:nvCxnSpPr>
        <p:spPr bwMode="auto">
          <a:xfrm>
            <a:off x="5634038" y="4627563"/>
            <a:ext cx="889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71" name="AutoShape 159"/>
          <p:cNvCxnSpPr>
            <a:cxnSpLocks noChangeShapeType="1"/>
            <a:stCxn id="115856" idx="6"/>
            <a:endCxn id="115864" idx="2"/>
          </p:cNvCxnSpPr>
          <p:nvPr/>
        </p:nvCxnSpPr>
        <p:spPr bwMode="auto">
          <a:xfrm flipV="1">
            <a:off x="6129338" y="4875213"/>
            <a:ext cx="3937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72" name="AutoShape 160"/>
          <p:cNvCxnSpPr>
            <a:cxnSpLocks noChangeShapeType="1"/>
            <a:stCxn id="115859" idx="6"/>
            <a:endCxn id="115860" idx="2"/>
          </p:cNvCxnSpPr>
          <p:nvPr/>
        </p:nvCxnSpPr>
        <p:spPr bwMode="auto">
          <a:xfrm>
            <a:off x="5145088" y="5110163"/>
            <a:ext cx="390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73" name="AutoShape 161"/>
          <p:cNvCxnSpPr>
            <a:cxnSpLocks noChangeShapeType="1"/>
            <a:stCxn id="115865" idx="6"/>
            <a:endCxn id="115867" idx="2"/>
          </p:cNvCxnSpPr>
          <p:nvPr/>
        </p:nvCxnSpPr>
        <p:spPr bwMode="auto">
          <a:xfrm>
            <a:off x="6624638" y="5111750"/>
            <a:ext cx="1336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74" name="AutoShape 162"/>
          <p:cNvCxnSpPr>
            <a:cxnSpLocks noChangeShapeType="1"/>
            <a:stCxn id="115863" idx="6"/>
            <a:endCxn id="115861" idx="2"/>
          </p:cNvCxnSpPr>
          <p:nvPr/>
        </p:nvCxnSpPr>
        <p:spPr bwMode="auto">
          <a:xfrm>
            <a:off x="6627813" y="4389438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875" name="AutoShape 163"/>
          <p:cNvCxnSpPr>
            <a:cxnSpLocks noChangeShapeType="1"/>
            <a:stCxn id="115861" idx="6"/>
            <a:endCxn id="115866" idx="2"/>
          </p:cNvCxnSpPr>
          <p:nvPr/>
        </p:nvCxnSpPr>
        <p:spPr bwMode="auto">
          <a:xfrm>
            <a:off x="7119938" y="4391025"/>
            <a:ext cx="361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876" name="Freeform 203"/>
          <p:cNvSpPr>
            <a:spLocks/>
          </p:cNvSpPr>
          <p:nvPr/>
        </p:nvSpPr>
        <p:spPr bwMode="auto">
          <a:xfrm>
            <a:off x="6577013" y="5249863"/>
            <a:ext cx="1587" cy="196850"/>
          </a:xfrm>
          <a:custGeom>
            <a:avLst/>
            <a:gdLst>
              <a:gd name="T0" fmla="*/ 0 w 3"/>
              <a:gd name="T1" fmla="*/ 0 h 257"/>
              <a:gd name="T2" fmla="*/ 2147483647 w 3"/>
              <a:gd name="T3" fmla="*/ 2147483647 h 257"/>
              <a:gd name="T4" fmla="*/ 0 60000 65536"/>
              <a:gd name="T5" fmla="*/ 0 60000 65536"/>
              <a:gd name="T6" fmla="*/ 0 w 3"/>
              <a:gd name="T7" fmla="*/ 0 h 257"/>
              <a:gd name="T8" fmla="*/ 3 w 3"/>
              <a:gd name="T9" fmla="*/ 257 h 2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257">
                <a:moveTo>
                  <a:pt x="0" y="0"/>
                </a:moveTo>
                <a:lnTo>
                  <a:pt x="3" y="257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77" name="Line 204"/>
          <p:cNvSpPr>
            <a:spLocks noChangeShapeType="1"/>
          </p:cNvSpPr>
          <p:nvPr/>
        </p:nvSpPr>
        <p:spPr bwMode="auto">
          <a:xfrm>
            <a:off x="6413500" y="5446713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78" name="Line 205"/>
          <p:cNvSpPr>
            <a:spLocks noChangeShapeType="1"/>
          </p:cNvSpPr>
          <p:nvPr/>
        </p:nvSpPr>
        <p:spPr bwMode="auto">
          <a:xfrm flipV="1">
            <a:off x="6413500" y="5446713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79" name="Line 206"/>
          <p:cNvSpPr>
            <a:spLocks noChangeShapeType="1"/>
          </p:cNvSpPr>
          <p:nvPr/>
        </p:nvSpPr>
        <p:spPr bwMode="auto">
          <a:xfrm flipV="1">
            <a:off x="6480175" y="5446713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80" name="Line 207"/>
          <p:cNvSpPr>
            <a:spLocks noChangeShapeType="1"/>
          </p:cNvSpPr>
          <p:nvPr/>
        </p:nvSpPr>
        <p:spPr bwMode="auto">
          <a:xfrm flipV="1">
            <a:off x="6545263" y="5446713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81" name="Line 208"/>
          <p:cNvSpPr>
            <a:spLocks noChangeShapeType="1"/>
          </p:cNvSpPr>
          <p:nvPr/>
        </p:nvSpPr>
        <p:spPr bwMode="auto">
          <a:xfrm flipV="1">
            <a:off x="6611938" y="5446713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82" name="Line 209"/>
          <p:cNvSpPr>
            <a:spLocks noChangeShapeType="1"/>
          </p:cNvSpPr>
          <p:nvPr/>
        </p:nvSpPr>
        <p:spPr bwMode="auto">
          <a:xfrm flipV="1">
            <a:off x="6677025" y="5446713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83" name="타원 294"/>
          <p:cNvSpPr>
            <a:spLocks noChangeArrowheads="1"/>
          </p:cNvSpPr>
          <p:nvPr/>
        </p:nvSpPr>
        <p:spPr bwMode="auto">
          <a:xfrm>
            <a:off x="7812088" y="1601788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800" b="0"/>
              <a:t>M</a:t>
            </a:r>
            <a:endParaRPr lang="ko-KR" altLang="en-US" sz="1800" b="0"/>
          </a:p>
        </p:txBody>
      </p:sp>
      <p:sp>
        <p:nvSpPr>
          <p:cNvPr id="115884" name="직사각형 295"/>
          <p:cNvSpPr>
            <a:spLocks noChangeArrowheads="1"/>
          </p:cNvSpPr>
          <p:nvPr/>
        </p:nvSpPr>
        <p:spPr bwMode="auto">
          <a:xfrm>
            <a:off x="7972425" y="2008188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85" name="직사각형 296"/>
          <p:cNvSpPr>
            <a:spLocks noChangeArrowheads="1"/>
          </p:cNvSpPr>
          <p:nvPr/>
        </p:nvSpPr>
        <p:spPr bwMode="auto">
          <a:xfrm>
            <a:off x="7967663" y="1558925"/>
            <a:ext cx="107950" cy="4603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86" name="Oval 341"/>
          <p:cNvSpPr>
            <a:spLocks noChangeArrowheads="1"/>
          </p:cNvSpPr>
          <p:nvPr/>
        </p:nvSpPr>
        <p:spPr bwMode="auto">
          <a:xfrm>
            <a:off x="5511800" y="76517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15887" name="AutoShape 175"/>
          <p:cNvCxnSpPr>
            <a:cxnSpLocks noChangeShapeType="1"/>
            <a:stCxn id="115886" idx="6"/>
            <a:endCxn id="115885" idx="0"/>
          </p:cNvCxnSpPr>
          <p:nvPr/>
        </p:nvCxnSpPr>
        <p:spPr bwMode="auto">
          <a:xfrm>
            <a:off x="5600700" y="809625"/>
            <a:ext cx="2420938" cy="74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888" name="Line 176"/>
          <p:cNvSpPr>
            <a:spLocks noChangeShapeType="1"/>
          </p:cNvSpPr>
          <p:nvPr/>
        </p:nvSpPr>
        <p:spPr bwMode="auto">
          <a:xfrm>
            <a:off x="5076825" y="32845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115889" name="AutoShape 177"/>
          <p:cNvCxnSpPr>
            <a:cxnSpLocks noChangeShapeType="1"/>
            <a:stCxn id="115748" idx="4"/>
            <a:endCxn id="115888" idx="0"/>
          </p:cNvCxnSpPr>
          <p:nvPr/>
        </p:nvCxnSpPr>
        <p:spPr bwMode="auto">
          <a:xfrm rot="16200000" flipH="1">
            <a:off x="3886200" y="2093913"/>
            <a:ext cx="471488" cy="1909762"/>
          </a:xfrm>
          <a:prstGeom prst="bentConnector3">
            <a:avLst>
              <a:gd name="adj1" fmla="val 966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890" name="Text Box 75"/>
          <p:cNvSpPr txBox="1">
            <a:spLocks noChangeArrowheads="1"/>
          </p:cNvSpPr>
          <p:nvPr/>
        </p:nvSpPr>
        <p:spPr bwMode="auto">
          <a:xfrm>
            <a:off x="1549400" y="5372100"/>
            <a:ext cx="395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400" b="0"/>
              <a:t>5V</a:t>
            </a:r>
          </a:p>
        </p:txBody>
      </p:sp>
      <p:sp>
        <p:nvSpPr>
          <p:cNvPr id="115891" name="Oval 341"/>
          <p:cNvSpPr>
            <a:spLocks noChangeArrowheads="1"/>
          </p:cNvSpPr>
          <p:nvPr/>
        </p:nvSpPr>
        <p:spPr bwMode="auto">
          <a:xfrm>
            <a:off x="1941513" y="607695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92" name="Oval 7"/>
          <p:cNvSpPr>
            <a:spLocks noChangeArrowheads="1"/>
          </p:cNvSpPr>
          <p:nvPr/>
        </p:nvSpPr>
        <p:spPr bwMode="auto">
          <a:xfrm>
            <a:off x="1922463" y="5475288"/>
            <a:ext cx="130175" cy="1301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15893" name="Line 8"/>
          <p:cNvSpPr>
            <a:spLocks noChangeShapeType="1"/>
          </p:cNvSpPr>
          <p:nvPr/>
        </p:nvSpPr>
        <p:spPr bwMode="auto">
          <a:xfrm>
            <a:off x="1878013" y="55403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94" name="Line 344"/>
          <p:cNvSpPr>
            <a:spLocks noChangeShapeType="1"/>
          </p:cNvSpPr>
          <p:nvPr/>
        </p:nvSpPr>
        <p:spPr bwMode="auto">
          <a:xfrm>
            <a:off x="1987550" y="5718175"/>
            <a:ext cx="4127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95" name="Line 345"/>
          <p:cNvSpPr>
            <a:spLocks noChangeShapeType="1"/>
          </p:cNvSpPr>
          <p:nvPr/>
        </p:nvSpPr>
        <p:spPr bwMode="auto">
          <a:xfrm flipV="1">
            <a:off x="1954213" y="5740400"/>
            <a:ext cx="73025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96" name="Line 346"/>
          <p:cNvSpPr>
            <a:spLocks noChangeShapeType="1"/>
          </p:cNvSpPr>
          <p:nvPr/>
        </p:nvSpPr>
        <p:spPr bwMode="auto">
          <a:xfrm>
            <a:off x="1954213" y="5767388"/>
            <a:ext cx="7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97" name="Line 347"/>
          <p:cNvSpPr>
            <a:spLocks noChangeShapeType="1"/>
          </p:cNvSpPr>
          <p:nvPr/>
        </p:nvSpPr>
        <p:spPr bwMode="auto">
          <a:xfrm flipV="1">
            <a:off x="1952625" y="5802313"/>
            <a:ext cx="73025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98" name="Line 348"/>
          <p:cNvSpPr>
            <a:spLocks noChangeShapeType="1"/>
          </p:cNvSpPr>
          <p:nvPr/>
        </p:nvSpPr>
        <p:spPr bwMode="auto">
          <a:xfrm>
            <a:off x="1955800" y="5830888"/>
            <a:ext cx="73025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899" name="Line 349"/>
          <p:cNvSpPr>
            <a:spLocks noChangeShapeType="1"/>
          </p:cNvSpPr>
          <p:nvPr/>
        </p:nvSpPr>
        <p:spPr bwMode="auto">
          <a:xfrm flipV="1">
            <a:off x="1954213" y="5865813"/>
            <a:ext cx="73025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900" name="Line 350"/>
          <p:cNvSpPr>
            <a:spLocks noChangeShapeType="1"/>
          </p:cNvSpPr>
          <p:nvPr/>
        </p:nvSpPr>
        <p:spPr bwMode="auto">
          <a:xfrm>
            <a:off x="1954213" y="5892800"/>
            <a:ext cx="71437" cy="30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901" name="Line 351"/>
          <p:cNvSpPr>
            <a:spLocks noChangeShapeType="1"/>
          </p:cNvSpPr>
          <p:nvPr/>
        </p:nvSpPr>
        <p:spPr bwMode="auto">
          <a:xfrm flipV="1">
            <a:off x="1984375" y="5926138"/>
            <a:ext cx="36513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115902" name="AutoShape 353"/>
          <p:cNvCxnSpPr>
            <a:cxnSpLocks noChangeShapeType="1"/>
            <a:stCxn id="115892" idx="4"/>
            <a:endCxn id="115894" idx="0"/>
          </p:cNvCxnSpPr>
          <p:nvPr/>
        </p:nvCxnSpPr>
        <p:spPr bwMode="auto">
          <a:xfrm rot="5400000">
            <a:off x="1930401" y="5661025"/>
            <a:ext cx="1127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903" name="AutoShape 354"/>
          <p:cNvCxnSpPr>
            <a:cxnSpLocks noChangeShapeType="1"/>
            <a:stCxn id="115891" idx="0"/>
            <a:endCxn id="115901" idx="0"/>
          </p:cNvCxnSpPr>
          <p:nvPr/>
        </p:nvCxnSpPr>
        <p:spPr bwMode="auto">
          <a:xfrm rot="16200000" flipV="1">
            <a:off x="1916906" y="6007894"/>
            <a:ext cx="1365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904" name="Line 355"/>
          <p:cNvSpPr>
            <a:spLocks noChangeShapeType="1"/>
          </p:cNvSpPr>
          <p:nvPr/>
        </p:nvSpPr>
        <p:spPr bwMode="auto">
          <a:xfrm flipH="1" flipV="1">
            <a:off x="1595438" y="6118225"/>
            <a:ext cx="344487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115905" name="AutoShape 193"/>
          <p:cNvCxnSpPr>
            <a:cxnSpLocks noChangeShapeType="1"/>
            <a:stCxn id="115884" idx="2"/>
          </p:cNvCxnSpPr>
          <p:nvPr/>
        </p:nvCxnSpPr>
        <p:spPr bwMode="auto">
          <a:xfrm>
            <a:off x="8026400" y="2054225"/>
            <a:ext cx="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906" name="AutoShape 194"/>
          <p:cNvCxnSpPr>
            <a:cxnSpLocks noChangeShapeType="1"/>
            <a:stCxn id="115753" idx="6"/>
          </p:cNvCxnSpPr>
          <p:nvPr/>
        </p:nvCxnSpPr>
        <p:spPr bwMode="auto">
          <a:xfrm flipV="1">
            <a:off x="3376613" y="5237163"/>
            <a:ext cx="3670300" cy="404812"/>
          </a:xfrm>
          <a:prstGeom prst="bentConnector3">
            <a:avLst>
              <a:gd name="adj1" fmla="val 100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907" name="AutoShape 195"/>
          <p:cNvCxnSpPr>
            <a:cxnSpLocks noChangeShapeType="1"/>
            <a:stCxn id="115768" idx="6"/>
          </p:cNvCxnSpPr>
          <p:nvPr/>
        </p:nvCxnSpPr>
        <p:spPr bwMode="auto">
          <a:xfrm flipV="1">
            <a:off x="2679700" y="5237163"/>
            <a:ext cx="4849813" cy="647700"/>
          </a:xfrm>
          <a:prstGeom prst="bentConnector3">
            <a:avLst>
              <a:gd name="adj1" fmla="val 100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908" name="AutoShape 196"/>
          <p:cNvCxnSpPr>
            <a:cxnSpLocks noChangeShapeType="1"/>
            <a:stCxn id="115891" idx="6"/>
          </p:cNvCxnSpPr>
          <p:nvPr/>
        </p:nvCxnSpPr>
        <p:spPr bwMode="auto">
          <a:xfrm flipV="1">
            <a:off x="2030413" y="5229225"/>
            <a:ext cx="5997575" cy="892175"/>
          </a:xfrm>
          <a:prstGeom prst="bentConnector3">
            <a:avLst>
              <a:gd name="adj1" fmla="val 100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909" name="TextBox 549"/>
          <p:cNvSpPr txBox="1">
            <a:spLocks noChangeArrowheads="1"/>
          </p:cNvSpPr>
          <p:nvPr/>
        </p:nvSpPr>
        <p:spPr bwMode="auto">
          <a:xfrm>
            <a:off x="4427538" y="5921375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Washer S/W input</a:t>
            </a:r>
            <a:endParaRPr lang="ko-KR" altLang="en-US" sz="1000" b="0"/>
          </a:p>
        </p:txBody>
      </p:sp>
      <p:sp>
        <p:nvSpPr>
          <p:cNvPr id="115910" name="TextBox 549"/>
          <p:cNvSpPr txBox="1">
            <a:spLocks noChangeArrowheads="1"/>
          </p:cNvSpPr>
          <p:nvPr/>
        </p:nvSpPr>
        <p:spPr bwMode="auto">
          <a:xfrm>
            <a:off x="6804025" y="1412875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Washer motor</a:t>
            </a:r>
            <a:endParaRPr lang="ko-KR" altLang="en-US" sz="1000" b="0"/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4373563" y="1638300"/>
            <a:ext cx="762000" cy="338138"/>
            <a:chOff x="2755" y="1032"/>
            <a:chExt cx="480" cy="213"/>
          </a:xfrm>
        </p:grpSpPr>
        <p:cxnSp>
          <p:nvCxnSpPr>
            <p:cNvPr id="115916" name="직선 연결선 349"/>
            <p:cNvCxnSpPr>
              <a:cxnSpLocks noChangeShapeType="1"/>
              <a:stCxn id="115736" idx="6"/>
            </p:cNvCxnSpPr>
            <p:nvPr/>
          </p:nvCxnSpPr>
          <p:spPr bwMode="auto">
            <a:xfrm flipV="1">
              <a:off x="2997" y="1032"/>
              <a:ext cx="238" cy="1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917" name="직선 연결선 349"/>
            <p:cNvCxnSpPr>
              <a:cxnSpLocks noChangeShapeType="1"/>
            </p:cNvCxnSpPr>
            <p:nvPr/>
          </p:nvCxnSpPr>
          <p:spPr bwMode="auto">
            <a:xfrm flipV="1">
              <a:off x="2755" y="1140"/>
              <a:ext cx="238" cy="10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</p:grpSp>
      <p:grpSp>
        <p:nvGrpSpPr>
          <p:cNvPr id="115912" name="Group 202"/>
          <p:cNvGrpSpPr>
            <a:grpSpLocks/>
          </p:cNvGrpSpPr>
          <p:nvPr/>
        </p:nvGrpSpPr>
        <p:grpSpPr bwMode="auto">
          <a:xfrm>
            <a:off x="3109913" y="2332038"/>
            <a:ext cx="114300" cy="784225"/>
            <a:chOff x="1959" y="1469"/>
            <a:chExt cx="72" cy="494"/>
          </a:xfrm>
        </p:grpSpPr>
        <p:cxnSp>
          <p:nvCxnSpPr>
            <p:cNvPr id="115914" name="직선 연결선 389"/>
            <p:cNvCxnSpPr>
              <a:cxnSpLocks noChangeShapeType="1"/>
              <a:stCxn id="115748" idx="0"/>
            </p:cNvCxnSpPr>
            <p:nvPr/>
          </p:nvCxnSpPr>
          <p:spPr bwMode="auto">
            <a:xfrm rot="16200000" flipV="1">
              <a:off x="1853" y="1575"/>
              <a:ext cx="247" cy="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915" name="직선 연결선 389"/>
            <p:cNvCxnSpPr>
              <a:cxnSpLocks noChangeShapeType="1"/>
            </p:cNvCxnSpPr>
            <p:nvPr/>
          </p:nvCxnSpPr>
          <p:spPr bwMode="auto">
            <a:xfrm rot="16200000" flipV="1">
              <a:off x="1889" y="1822"/>
              <a:ext cx="247" cy="3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011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80000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5"/>
          <p:cNvSpPr>
            <a:spLocks noChangeArrowheads="1"/>
          </p:cNvSpPr>
          <p:nvPr/>
        </p:nvSpPr>
        <p:spPr bwMode="auto">
          <a:xfrm>
            <a:off x="1094606" y="3765789"/>
            <a:ext cx="1887913" cy="270168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" name="타원 294"/>
          <p:cNvSpPr>
            <a:spLocks noChangeArrowheads="1"/>
          </p:cNvSpPr>
          <p:nvPr/>
        </p:nvSpPr>
        <p:spPr bwMode="auto">
          <a:xfrm>
            <a:off x="6415778" y="1701321"/>
            <a:ext cx="460506" cy="46050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M</a:t>
            </a:r>
            <a:endParaRPr kumimoji="1" lang="ko-KR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" name="직사각형 295"/>
          <p:cNvSpPr>
            <a:spLocks noChangeArrowheads="1"/>
          </p:cNvSpPr>
          <p:nvPr/>
        </p:nvSpPr>
        <p:spPr bwMode="auto">
          <a:xfrm>
            <a:off x="6584870" y="2161828"/>
            <a:ext cx="122322" cy="5216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" name="직사각형 296"/>
          <p:cNvSpPr>
            <a:spLocks noChangeArrowheads="1"/>
          </p:cNvSpPr>
          <p:nvPr/>
        </p:nvSpPr>
        <p:spPr bwMode="auto">
          <a:xfrm>
            <a:off x="6584870" y="1652752"/>
            <a:ext cx="122322" cy="5216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" name="직사각형 297"/>
          <p:cNvSpPr>
            <a:spLocks noChangeArrowheads="1"/>
          </p:cNvSpPr>
          <p:nvPr/>
        </p:nvSpPr>
        <p:spPr bwMode="auto">
          <a:xfrm rot="18393270">
            <a:off x="6795446" y="2058915"/>
            <a:ext cx="120524" cy="5216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" name="Rectangle 405"/>
          <p:cNvSpPr>
            <a:spLocks noChangeArrowheads="1"/>
          </p:cNvSpPr>
          <p:nvPr/>
        </p:nvSpPr>
        <p:spPr bwMode="auto">
          <a:xfrm>
            <a:off x="5609416" y="1279042"/>
            <a:ext cx="1777104" cy="121152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9" name="직선 연결선 322"/>
          <p:cNvCxnSpPr>
            <a:cxnSpLocks noChangeShapeType="1"/>
            <a:stCxn id="7" idx="2"/>
            <a:endCxn id="125" idx="0"/>
          </p:cNvCxnSpPr>
          <p:nvPr/>
        </p:nvCxnSpPr>
        <p:spPr bwMode="auto">
          <a:xfrm>
            <a:off x="6876660" y="2100533"/>
            <a:ext cx="326242" cy="18091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직선 연결선 341"/>
          <p:cNvCxnSpPr>
            <a:cxnSpLocks noChangeShapeType="1"/>
            <a:stCxn id="80" idx="4"/>
            <a:endCxn id="6" idx="0"/>
          </p:cNvCxnSpPr>
          <p:nvPr/>
        </p:nvCxnSpPr>
        <p:spPr bwMode="auto">
          <a:xfrm>
            <a:off x="6646031" y="771586"/>
            <a:ext cx="0" cy="88116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341"/>
          <p:cNvSpPr>
            <a:spLocks noChangeArrowheads="1"/>
          </p:cNvSpPr>
          <p:nvPr/>
        </p:nvSpPr>
        <p:spPr bwMode="auto">
          <a:xfrm>
            <a:off x="6595664" y="1441207"/>
            <a:ext cx="100736" cy="100736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" name="Oval 341"/>
          <p:cNvSpPr>
            <a:spLocks noChangeArrowheads="1"/>
          </p:cNvSpPr>
          <p:nvPr/>
        </p:nvSpPr>
        <p:spPr bwMode="auto">
          <a:xfrm>
            <a:off x="6154311" y="1681533"/>
            <a:ext cx="100736" cy="10073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4" name="Oval 341"/>
          <p:cNvSpPr>
            <a:spLocks noChangeArrowheads="1"/>
          </p:cNvSpPr>
          <p:nvPr/>
        </p:nvSpPr>
        <p:spPr bwMode="auto">
          <a:xfrm>
            <a:off x="6156110" y="2060194"/>
            <a:ext cx="100736" cy="10073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5" name="Oval 341"/>
          <p:cNvSpPr>
            <a:spLocks noChangeArrowheads="1"/>
          </p:cNvSpPr>
          <p:nvPr/>
        </p:nvSpPr>
        <p:spPr bwMode="auto">
          <a:xfrm>
            <a:off x="5763960" y="1895598"/>
            <a:ext cx="100736" cy="10073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6" name="Shape 355"/>
          <p:cNvCxnSpPr>
            <a:cxnSpLocks noChangeShapeType="1"/>
            <a:stCxn id="13" idx="0"/>
            <a:endCxn id="12" idx="2"/>
          </p:cNvCxnSpPr>
          <p:nvPr/>
        </p:nvCxnSpPr>
        <p:spPr bwMode="auto">
          <a:xfrm rot="5400000" flipH="1" flipV="1">
            <a:off x="6305191" y="1391062"/>
            <a:ext cx="189959" cy="39098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직선 연결선 357"/>
          <p:cNvCxnSpPr>
            <a:cxnSpLocks noChangeShapeType="1"/>
            <a:stCxn id="14" idx="4"/>
            <a:endCxn id="229" idx="0"/>
          </p:cNvCxnSpPr>
          <p:nvPr/>
        </p:nvCxnSpPr>
        <p:spPr bwMode="auto">
          <a:xfrm>
            <a:off x="6206478" y="2160929"/>
            <a:ext cx="2" cy="6519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직선 연결선 360"/>
          <p:cNvCxnSpPr>
            <a:cxnSpLocks noChangeShapeType="1"/>
            <a:stCxn id="5" idx="2"/>
            <a:endCxn id="195" idx="0"/>
          </p:cNvCxnSpPr>
          <p:nvPr/>
        </p:nvCxnSpPr>
        <p:spPr bwMode="auto">
          <a:xfrm flipH="1">
            <a:off x="6638826" y="2213994"/>
            <a:ext cx="7205" cy="230875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val 341"/>
          <p:cNvSpPr>
            <a:spLocks noChangeArrowheads="1"/>
          </p:cNvSpPr>
          <p:nvPr/>
        </p:nvSpPr>
        <p:spPr bwMode="auto">
          <a:xfrm>
            <a:off x="2064998" y="2312691"/>
            <a:ext cx="100736" cy="10073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" name="Oval 341"/>
          <p:cNvSpPr>
            <a:spLocks noChangeArrowheads="1"/>
          </p:cNvSpPr>
          <p:nvPr/>
        </p:nvSpPr>
        <p:spPr bwMode="auto">
          <a:xfrm>
            <a:off x="2475076" y="2617818"/>
            <a:ext cx="100736" cy="10073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1" name="Oval 341"/>
          <p:cNvSpPr>
            <a:spLocks noChangeArrowheads="1"/>
          </p:cNvSpPr>
          <p:nvPr/>
        </p:nvSpPr>
        <p:spPr bwMode="auto">
          <a:xfrm>
            <a:off x="2067072" y="2617818"/>
            <a:ext cx="100736" cy="10073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23" name="꺾인 연결선 400"/>
          <p:cNvCxnSpPr>
            <a:cxnSpLocks noChangeShapeType="1"/>
            <a:stCxn id="21" idx="2"/>
            <a:endCxn id="221" idx="0"/>
          </p:cNvCxnSpPr>
          <p:nvPr/>
        </p:nvCxnSpPr>
        <p:spPr bwMode="auto">
          <a:xfrm rot="10800000" flipV="1">
            <a:off x="1121912" y="2668185"/>
            <a:ext cx="945161" cy="160379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75"/>
          <p:cNvSpPr txBox="1">
            <a:spLocks noChangeArrowheads="1"/>
          </p:cNvSpPr>
          <p:nvPr/>
        </p:nvSpPr>
        <p:spPr bwMode="auto">
          <a:xfrm>
            <a:off x="2417860" y="4656031"/>
            <a:ext cx="44791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5V</a:t>
            </a:r>
          </a:p>
        </p:txBody>
      </p:sp>
      <p:sp>
        <p:nvSpPr>
          <p:cNvPr id="25" name="Oval 341"/>
          <p:cNvSpPr>
            <a:spLocks noChangeArrowheads="1"/>
          </p:cNvSpPr>
          <p:nvPr/>
        </p:nvSpPr>
        <p:spPr bwMode="auto">
          <a:xfrm>
            <a:off x="2577778" y="5611221"/>
            <a:ext cx="100736" cy="100736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556192" y="4929456"/>
            <a:ext cx="147506" cy="14750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2505824" y="5003208"/>
            <a:ext cx="244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8" name="Line 344"/>
          <p:cNvSpPr>
            <a:spLocks noChangeShapeType="1"/>
          </p:cNvSpPr>
          <p:nvPr/>
        </p:nvSpPr>
        <p:spPr bwMode="auto">
          <a:xfrm>
            <a:off x="2629944" y="5204680"/>
            <a:ext cx="46770" cy="215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9" name="Line 345"/>
          <p:cNvSpPr>
            <a:spLocks noChangeShapeType="1"/>
          </p:cNvSpPr>
          <p:nvPr/>
        </p:nvSpPr>
        <p:spPr bwMode="auto">
          <a:xfrm flipV="1">
            <a:off x="2592169" y="5229864"/>
            <a:ext cx="82747" cy="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0" name="Line 346"/>
          <p:cNvSpPr>
            <a:spLocks noChangeShapeType="1"/>
          </p:cNvSpPr>
          <p:nvPr/>
        </p:nvSpPr>
        <p:spPr bwMode="auto">
          <a:xfrm>
            <a:off x="2592169" y="5260445"/>
            <a:ext cx="80948" cy="359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1" name="Line 347"/>
          <p:cNvSpPr>
            <a:spLocks noChangeShapeType="1"/>
          </p:cNvSpPr>
          <p:nvPr/>
        </p:nvSpPr>
        <p:spPr bwMode="auto">
          <a:xfrm flipV="1">
            <a:off x="2590370" y="5300020"/>
            <a:ext cx="82747" cy="30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2" name="Line 348"/>
          <p:cNvSpPr>
            <a:spLocks noChangeShapeType="1"/>
          </p:cNvSpPr>
          <p:nvPr/>
        </p:nvSpPr>
        <p:spPr bwMode="auto">
          <a:xfrm>
            <a:off x="2593967" y="5332399"/>
            <a:ext cx="82747" cy="34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3" name="Line 349"/>
          <p:cNvSpPr>
            <a:spLocks noChangeShapeType="1"/>
          </p:cNvSpPr>
          <p:nvPr/>
        </p:nvSpPr>
        <p:spPr bwMode="auto">
          <a:xfrm flipV="1">
            <a:off x="2592169" y="5371974"/>
            <a:ext cx="82747" cy="30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4" name="Line 350"/>
          <p:cNvSpPr>
            <a:spLocks noChangeShapeType="1"/>
          </p:cNvSpPr>
          <p:nvPr/>
        </p:nvSpPr>
        <p:spPr bwMode="auto">
          <a:xfrm>
            <a:off x="2592169" y="5402554"/>
            <a:ext cx="80948" cy="341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5" name="Line 351"/>
          <p:cNvSpPr>
            <a:spLocks noChangeShapeType="1"/>
          </p:cNvSpPr>
          <p:nvPr/>
        </p:nvSpPr>
        <p:spPr bwMode="auto">
          <a:xfrm flipV="1">
            <a:off x="2626347" y="5440330"/>
            <a:ext cx="41374" cy="161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36" name="AutoShape 353"/>
          <p:cNvCxnSpPr>
            <a:cxnSpLocks noChangeShapeType="1"/>
            <a:stCxn id="26" idx="4"/>
            <a:endCxn id="28" idx="0"/>
          </p:cNvCxnSpPr>
          <p:nvPr/>
        </p:nvCxnSpPr>
        <p:spPr bwMode="auto">
          <a:xfrm rot="5400000">
            <a:off x="2565187" y="5139921"/>
            <a:ext cx="127718" cy="17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354"/>
          <p:cNvCxnSpPr>
            <a:cxnSpLocks noChangeShapeType="1"/>
            <a:stCxn id="25" idx="0"/>
            <a:endCxn id="35" idx="0"/>
          </p:cNvCxnSpPr>
          <p:nvPr/>
        </p:nvCxnSpPr>
        <p:spPr bwMode="auto">
          <a:xfrm rot="16200000" flipV="1">
            <a:off x="2549895" y="5532971"/>
            <a:ext cx="154701" cy="17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Line 355"/>
          <p:cNvSpPr>
            <a:spLocks noChangeShapeType="1"/>
          </p:cNvSpPr>
          <p:nvPr/>
        </p:nvSpPr>
        <p:spPr bwMode="auto">
          <a:xfrm flipH="1" flipV="1">
            <a:off x="2325641" y="5663387"/>
            <a:ext cx="25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" name="Text Box 75"/>
          <p:cNvSpPr txBox="1">
            <a:spLocks noChangeArrowheads="1"/>
          </p:cNvSpPr>
          <p:nvPr/>
        </p:nvSpPr>
        <p:spPr bwMode="auto">
          <a:xfrm>
            <a:off x="1813865" y="4935416"/>
            <a:ext cx="61161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12V</a:t>
            </a:r>
          </a:p>
        </p:txBody>
      </p:sp>
      <p:sp>
        <p:nvSpPr>
          <p:cNvPr id="40" name="Oval 341"/>
          <p:cNvSpPr>
            <a:spLocks noChangeArrowheads="1"/>
          </p:cNvSpPr>
          <p:nvPr/>
        </p:nvSpPr>
        <p:spPr bwMode="auto">
          <a:xfrm>
            <a:off x="2064385" y="5886446"/>
            <a:ext cx="100736" cy="100736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1" name="Oval 7"/>
          <p:cNvSpPr>
            <a:spLocks noChangeArrowheads="1"/>
          </p:cNvSpPr>
          <p:nvPr/>
        </p:nvSpPr>
        <p:spPr bwMode="auto">
          <a:xfrm>
            <a:off x="2042799" y="5204680"/>
            <a:ext cx="147506" cy="14750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>
            <a:off x="1992431" y="5278433"/>
            <a:ext cx="244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3" name="Line 344"/>
          <p:cNvSpPr>
            <a:spLocks noChangeShapeType="1"/>
          </p:cNvSpPr>
          <p:nvPr/>
        </p:nvSpPr>
        <p:spPr bwMode="auto">
          <a:xfrm>
            <a:off x="2116552" y="5479905"/>
            <a:ext cx="46770" cy="23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4" name="Line 345"/>
          <p:cNvSpPr>
            <a:spLocks noChangeShapeType="1"/>
          </p:cNvSpPr>
          <p:nvPr/>
        </p:nvSpPr>
        <p:spPr bwMode="auto">
          <a:xfrm flipV="1">
            <a:off x="2078776" y="5506887"/>
            <a:ext cx="82747" cy="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5" name="Line 346"/>
          <p:cNvSpPr>
            <a:spLocks noChangeShapeType="1"/>
          </p:cNvSpPr>
          <p:nvPr/>
        </p:nvSpPr>
        <p:spPr bwMode="auto">
          <a:xfrm>
            <a:off x="2078776" y="5537468"/>
            <a:ext cx="80949" cy="34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6" name="Line 347"/>
          <p:cNvSpPr>
            <a:spLocks noChangeShapeType="1"/>
          </p:cNvSpPr>
          <p:nvPr/>
        </p:nvSpPr>
        <p:spPr bwMode="auto">
          <a:xfrm flipV="1">
            <a:off x="2075178" y="5577043"/>
            <a:ext cx="82747" cy="30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7" name="Line 348"/>
          <p:cNvSpPr>
            <a:spLocks noChangeShapeType="1"/>
          </p:cNvSpPr>
          <p:nvPr/>
        </p:nvSpPr>
        <p:spPr bwMode="auto">
          <a:xfrm>
            <a:off x="2080575" y="5609422"/>
            <a:ext cx="82747" cy="34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8" name="Line 349"/>
          <p:cNvSpPr>
            <a:spLocks noChangeShapeType="1"/>
          </p:cNvSpPr>
          <p:nvPr/>
        </p:nvSpPr>
        <p:spPr bwMode="auto">
          <a:xfrm flipV="1">
            <a:off x="2078776" y="5647198"/>
            <a:ext cx="82747" cy="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9" name="Line 350"/>
          <p:cNvSpPr>
            <a:spLocks noChangeShapeType="1"/>
          </p:cNvSpPr>
          <p:nvPr/>
        </p:nvSpPr>
        <p:spPr bwMode="auto">
          <a:xfrm>
            <a:off x="2078776" y="5677779"/>
            <a:ext cx="80949" cy="359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0" name="Line 351"/>
          <p:cNvSpPr>
            <a:spLocks noChangeShapeType="1"/>
          </p:cNvSpPr>
          <p:nvPr/>
        </p:nvSpPr>
        <p:spPr bwMode="auto">
          <a:xfrm flipV="1">
            <a:off x="2112955" y="5717354"/>
            <a:ext cx="41373" cy="161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51" name="AutoShape 353"/>
          <p:cNvCxnSpPr>
            <a:cxnSpLocks noChangeShapeType="1"/>
            <a:stCxn id="41" idx="4"/>
            <a:endCxn id="43" idx="0"/>
          </p:cNvCxnSpPr>
          <p:nvPr/>
        </p:nvCxnSpPr>
        <p:spPr bwMode="auto">
          <a:xfrm rot="5400000">
            <a:off x="2051794" y="5416945"/>
            <a:ext cx="127718" cy="17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354"/>
          <p:cNvCxnSpPr>
            <a:cxnSpLocks noChangeShapeType="1"/>
          </p:cNvCxnSpPr>
          <p:nvPr/>
        </p:nvCxnSpPr>
        <p:spPr bwMode="auto">
          <a:xfrm rot="16200000" flipV="1">
            <a:off x="2037403" y="5809095"/>
            <a:ext cx="152903" cy="17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Line 355"/>
          <p:cNvSpPr>
            <a:spLocks noChangeShapeType="1"/>
          </p:cNvSpPr>
          <p:nvPr/>
        </p:nvSpPr>
        <p:spPr bwMode="auto">
          <a:xfrm flipH="1" flipV="1">
            <a:off x="1826935" y="5938612"/>
            <a:ext cx="244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4" name="TextBox 549"/>
          <p:cNvSpPr txBox="1">
            <a:spLocks noChangeArrowheads="1"/>
          </p:cNvSpPr>
          <p:nvPr/>
        </p:nvSpPr>
        <p:spPr bwMode="auto">
          <a:xfrm>
            <a:off x="3556559" y="3369123"/>
            <a:ext cx="15074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Intermittent input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5" name="TextBox 551"/>
          <p:cNvSpPr txBox="1">
            <a:spLocks noChangeArrowheads="1"/>
          </p:cNvSpPr>
          <p:nvPr/>
        </p:nvSpPr>
        <p:spPr bwMode="auto">
          <a:xfrm>
            <a:off x="5915592" y="5626851"/>
            <a:ext cx="15074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Wiper S/W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6" name="TextBox 552"/>
          <p:cNvSpPr txBox="1">
            <a:spLocks noChangeArrowheads="1"/>
          </p:cNvSpPr>
          <p:nvPr/>
        </p:nvSpPr>
        <p:spPr bwMode="auto">
          <a:xfrm>
            <a:off x="5161978" y="997907"/>
            <a:ext cx="15092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Wiper motor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7" name="TextBox 553"/>
          <p:cNvSpPr txBox="1">
            <a:spLocks noChangeArrowheads="1"/>
          </p:cNvSpPr>
          <p:nvPr/>
        </p:nvSpPr>
        <p:spPr bwMode="auto">
          <a:xfrm>
            <a:off x="2983840" y="3703786"/>
            <a:ext cx="19510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Intermittent timer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7" name="타원 294"/>
          <p:cNvSpPr>
            <a:spLocks noChangeArrowheads="1"/>
          </p:cNvSpPr>
          <p:nvPr/>
        </p:nvSpPr>
        <p:spPr bwMode="auto">
          <a:xfrm>
            <a:off x="7613183" y="2988803"/>
            <a:ext cx="460506" cy="46050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M</a:t>
            </a:r>
            <a:endParaRPr kumimoji="1" lang="ko-KR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8" name="직사각형 295"/>
          <p:cNvSpPr>
            <a:spLocks noChangeArrowheads="1"/>
          </p:cNvSpPr>
          <p:nvPr/>
        </p:nvSpPr>
        <p:spPr bwMode="auto">
          <a:xfrm>
            <a:off x="7782275" y="3449309"/>
            <a:ext cx="122322" cy="5216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79" name="직사각형 296"/>
          <p:cNvSpPr>
            <a:spLocks noChangeArrowheads="1"/>
          </p:cNvSpPr>
          <p:nvPr/>
        </p:nvSpPr>
        <p:spPr bwMode="auto">
          <a:xfrm>
            <a:off x="7782275" y="2940233"/>
            <a:ext cx="122322" cy="5216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0" name="Oval 341"/>
          <p:cNvSpPr>
            <a:spLocks noChangeArrowheads="1"/>
          </p:cNvSpPr>
          <p:nvPr/>
        </p:nvSpPr>
        <p:spPr bwMode="auto">
          <a:xfrm>
            <a:off x="6595664" y="670850"/>
            <a:ext cx="100736" cy="100736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81" name="AutoShape 263"/>
          <p:cNvCxnSpPr>
            <a:cxnSpLocks noChangeShapeType="1"/>
            <a:stCxn id="80" idx="6"/>
            <a:endCxn id="79" idx="0"/>
          </p:cNvCxnSpPr>
          <p:nvPr/>
        </p:nvCxnSpPr>
        <p:spPr bwMode="auto">
          <a:xfrm>
            <a:off x="6696400" y="721218"/>
            <a:ext cx="1147036" cy="221901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AutoShape 267"/>
          <p:cNvCxnSpPr>
            <a:cxnSpLocks noChangeShapeType="1"/>
            <a:stCxn id="20" idx="6"/>
            <a:endCxn id="206" idx="2"/>
          </p:cNvCxnSpPr>
          <p:nvPr/>
        </p:nvCxnSpPr>
        <p:spPr bwMode="auto">
          <a:xfrm>
            <a:off x="2575812" y="2668186"/>
            <a:ext cx="2492335" cy="2080939"/>
          </a:xfrm>
          <a:prstGeom prst="bentConnector3">
            <a:avLst>
              <a:gd name="adj1" fmla="val 9555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Text Box 75"/>
          <p:cNvSpPr txBox="1">
            <a:spLocks noChangeArrowheads="1"/>
          </p:cNvSpPr>
          <p:nvPr/>
        </p:nvSpPr>
        <p:spPr bwMode="auto">
          <a:xfrm>
            <a:off x="1394311" y="5199654"/>
            <a:ext cx="44791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05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5V</a:t>
            </a:r>
          </a:p>
        </p:txBody>
      </p:sp>
      <p:sp>
        <p:nvSpPr>
          <p:cNvPr id="84" name="Oval 341"/>
          <p:cNvSpPr>
            <a:spLocks noChangeArrowheads="1"/>
          </p:cNvSpPr>
          <p:nvPr/>
        </p:nvSpPr>
        <p:spPr bwMode="auto">
          <a:xfrm>
            <a:off x="1553151" y="6154475"/>
            <a:ext cx="100736" cy="100736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5" name="Oval 7"/>
          <p:cNvSpPr>
            <a:spLocks noChangeArrowheads="1"/>
          </p:cNvSpPr>
          <p:nvPr/>
        </p:nvSpPr>
        <p:spPr bwMode="auto">
          <a:xfrm>
            <a:off x="1531565" y="5472710"/>
            <a:ext cx="147506" cy="147506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>
            <a:off x="1481197" y="5546462"/>
            <a:ext cx="244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7" name="Line 344"/>
          <p:cNvSpPr>
            <a:spLocks noChangeShapeType="1"/>
          </p:cNvSpPr>
          <p:nvPr/>
        </p:nvSpPr>
        <p:spPr bwMode="auto">
          <a:xfrm>
            <a:off x="1605318" y="5747934"/>
            <a:ext cx="46770" cy="215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8" name="Line 345"/>
          <p:cNvSpPr>
            <a:spLocks noChangeShapeType="1"/>
          </p:cNvSpPr>
          <p:nvPr/>
        </p:nvSpPr>
        <p:spPr bwMode="auto">
          <a:xfrm flipV="1">
            <a:off x="1567542" y="5773118"/>
            <a:ext cx="82747" cy="30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89" name="Line 346"/>
          <p:cNvSpPr>
            <a:spLocks noChangeShapeType="1"/>
          </p:cNvSpPr>
          <p:nvPr/>
        </p:nvSpPr>
        <p:spPr bwMode="auto">
          <a:xfrm>
            <a:off x="1567542" y="5803699"/>
            <a:ext cx="80948" cy="359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0" name="Line 347"/>
          <p:cNvSpPr>
            <a:spLocks noChangeShapeType="1"/>
          </p:cNvSpPr>
          <p:nvPr/>
        </p:nvSpPr>
        <p:spPr bwMode="auto">
          <a:xfrm flipV="1">
            <a:off x="1565743" y="5843273"/>
            <a:ext cx="82747" cy="30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1" name="Line 348"/>
          <p:cNvSpPr>
            <a:spLocks noChangeShapeType="1"/>
          </p:cNvSpPr>
          <p:nvPr/>
        </p:nvSpPr>
        <p:spPr bwMode="auto">
          <a:xfrm>
            <a:off x="1569341" y="5875653"/>
            <a:ext cx="82747" cy="34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2" name="Line 349"/>
          <p:cNvSpPr>
            <a:spLocks noChangeShapeType="1"/>
          </p:cNvSpPr>
          <p:nvPr/>
        </p:nvSpPr>
        <p:spPr bwMode="auto">
          <a:xfrm flipV="1">
            <a:off x="1567542" y="5915228"/>
            <a:ext cx="82747" cy="305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3" name="Line 350"/>
          <p:cNvSpPr>
            <a:spLocks noChangeShapeType="1"/>
          </p:cNvSpPr>
          <p:nvPr/>
        </p:nvSpPr>
        <p:spPr bwMode="auto">
          <a:xfrm>
            <a:off x="1567542" y="5945808"/>
            <a:ext cx="80948" cy="341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94" name="Line 351"/>
          <p:cNvSpPr>
            <a:spLocks noChangeShapeType="1"/>
          </p:cNvSpPr>
          <p:nvPr/>
        </p:nvSpPr>
        <p:spPr bwMode="auto">
          <a:xfrm flipV="1">
            <a:off x="1601720" y="5983584"/>
            <a:ext cx="41374" cy="161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95" name="AutoShape 353"/>
          <p:cNvCxnSpPr>
            <a:cxnSpLocks noChangeShapeType="1"/>
            <a:stCxn id="85" idx="4"/>
            <a:endCxn id="87" idx="0"/>
          </p:cNvCxnSpPr>
          <p:nvPr/>
        </p:nvCxnSpPr>
        <p:spPr bwMode="auto">
          <a:xfrm rot="5400000">
            <a:off x="1540560" y="5683175"/>
            <a:ext cx="127718" cy="17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AutoShape 354"/>
          <p:cNvCxnSpPr>
            <a:cxnSpLocks noChangeShapeType="1"/>
            <a:stCxn id="84" idx="0"/>
            <a:endCxn id="94" idx="0"/>
          </p:cNvCxnSpPr>
          <p:nvPr/>
        </p:nvCxnSpPr>
        <p:spPr bwMode="auto">
          <a:xfrm rot="16200000" flipV="1">
            <a:off x="1525268" y="6076225"/>
            <a:ext cx="154701" cy="17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Line 355"/>
          <p:cNvSpPr>
            <a:spLocks noChangeShapeType="1"/>
          </p:cNvSpPr>
          <p:nvPr/>
        </p:nvSpPr>
        <p:spPr bwMode="auto">
          <a:xfrm flipH="1" flipV="1">
            <a:off x="1307608" y="6206641"/>
            <a:ext cx="243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99" name="AutoShape 287"/>
          <p:cNvCxnSpPr>
            <a:cxnSpLocks noChangeShapeType="1"/>
            <a:stCxn id="25" idx="6"/>
            <a:endCxn id="364" idx="1"/>
          </p:cNvCxnSpPr>
          <p:nvPr/>
        </p:nvCxnSpPr>
        <p:spPr bwMode="auto">
          <a:xfrm flipV="1">
            <a:off x="2678514" y="3600424"/>
            <a:ext cx="2237508" cy="2061165"/>
          </a:xfrm>
          <a:prstGeom prst="bentConnector3">
            <a:avLst>
              <a:gd name="adj1" fmla="val 290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288"/>
          <p:cNvCxnSpPr>
            <a:cxnSpLocks noChangeShapeType="1"/>
            <a:stCxn id="144" idx="3"/>
            <a:endCxn id="288" idx="0"/>
          </p:cNvCxnSpPr>
          <p:nvPr/>
        </p:nvCxnSpPr>
        <p:spPr bwMode="auto">
          <a:xfrm flipV="1">
            <a:off x="3046722" y="4519461"/>
            <a:ext cx="1239116" cy="1417085"/>
          </a:xfrm>
          <a:prstGeom prst="bentConnector4">
            <a:avLst>
              <a:gd name="adj1" fmla="val 43434"/>
              <a:gd name="adj2" fmla="val 1406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AutoShape 289"/>
          <p:cNvCxnSpPr>
            <a:cxnSpLocks noChangeShapeType="1"/>
            <a:stCxn id="84" idx="6"/>
            <a:endCxn id="298" idx="4"/>
          </p:cNvCxnSpPr>
          <p:nvPr/>
        </p:nvCxnSpPr>
        <p:spPr bwMode="auto">
          <a:xfrm flipV="1">
            <a:off x="1653887" y="5499740"/>
            <a:ext cx="6184423" cy="70510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549"/>
          <p:cNvSpPr txBox="1">
            <a:spLocks noChangeArrowheads="1"/>
          </p:cNvSpPr>
          <p:nvPr/>
        </p:nvSpPr>
        <p:spPr bwMode="auto">
          <a:xfrm>
            <a:off x="4754302" y="6187142"/>
            <a:ext cx="186572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Washer S/W input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03" name="TextBox 549"/>
          <p:cNvSpPr txBox="1">
            <a:spLocks noChangeArrowheads="1"/>
          </p:cNvSpPr>
          <p:nvPr/>
        </p:nvSpPr>
        <p:spPr bwMode="auto">
          <a:xfrm>
            <a:off x="7572702" y="2706943"/>
            <a:ext cx="15074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Washer motor</a:t>
            </a:r>
            <a:endParaRPr kumimoji="1" lang="ko-KR" altLang="en-US" sz="9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04" name="Group 459"/>
          <p:cNvGrpSpPr>
            <a:grpSpLocks/>
          </p:cNvGrpSpPr>
          <p:nvPr/>
        </p:nvGrpSpPr>
        <p:grpSpPr bwMode="auto">
          <a:xfrm>
            <a:off x="5435184" y="1761582"/>
            <a:ext cx="856259" cy="377761"/>
            <a:chOff x="2612" y="1353"/>
            <a:chExt cx="476" cy="210"/>
          </a:xfrm>
        </p:grpSpPr>
        <p:cxnSp>
          <p:nvCxnSpPr>
            <p:cNvPr id="238" name="직선 연결선 349"/>
            <p:cNvCxnSpPr>
              <a:cxnSpLocks noChangeShapeType="1"/>
            </p:cNvCxnSpPr>
            <p:nvPr/>
          </p:nvCxnSpPr>
          <p:spPr bwMode="auto">
            <a:xfrm flipV="1">
              <a:off x="2850" y="1353"/>
              <a:ext cx="238" cy="1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9" name="직선 연결선 349"/>
            <p:cNvCxnSpPr>
              <a:cxnSpLocks noChangeShapeType="1"/>
            </p:cNvCxnSpPr>
            <p:nvPr/>
          </p:nvCxnSpPr>
          <p:spPr bwMode="auto">
            <a:xfrm flipV="1">
              <a:off x="2612" y="1458"/>
              <a:ext cx="238" cy="105"/>
            </a:xfrm>
            <a:prstGeom prst="line">
              <a:avLst/>
            </a:prstGeom>
            <a:noFill/>
            <a:ln w="9525" algn="ctr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B3DC6737-251E-482D-AC7E-CBA3762BA742}"/>
              </a:ext>
            </a:extLst>
          </p:cNvPr>
          <p:cNvGrpSpPr/>
          <p:nvPr/>
        </p:nvGrpSpPr>
        <p:grpSpPr>
          <a:xfrm>
            <a:off x="6084030" y="2812834"/>
            <a:ext cx="244900" cy="57562"/>
            <a:chOff x="4163503" y="2797174"/>
            <a:chExt cx="216126" cy="50799"/>
          </a:xfrm>
        </p:grpSpPr>
        <p:grpSp>
          <p:nvGrpSpPr>
            <p:cNvPr id="228" name="그룹 227">
              <a:extLst>
                <a:ext uri="{FF2B5EF4-FFF2-40B4-BE49-F238E27FC236}">
                  <a16:creationId xmlns:a16="http://schemas.microsoft.com/office/drawing/2014/main" id="{7796C585-2137-42E2-83C1-CC7E137970C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230" name="Line 204">
                <a:extLst>
                  <a:ext uri="{FF2B5EF4-FFF2-40B4-BE49-F238E27FC236}">
                    <a16:creationId xmlns:a16="http://schemas.microsoft.com/office/drawing/2014/main" id="{137FCC7A-9A6D-46BF-927F-63C0FE132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31" name="Line 205">
                <a:extLst>
                  <a:ext uri="{FF2B5EF4-FFF2-40B4-BE49-F238E27FC236}">
                    <a16:creationId xmlns:a16="http://schemas.microsoft.com/office/drawing/2014/main" id="{B70EA7B1-8270-48A7-99BD-97EDB0F045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32" name="Line 206">
                <a:extLst>
                  <a:ext uri="{FF2B5EF4-FFF2-40B4-BE49-F238E27FC236}">
                    <a16:creationId xmlns:a16="http://schemas.microsoft.com/office/drawing/2014/main" id="{77950D5B-210C-4520-AAC4-4CE6B5B5A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33" name="Line 207">
                <a:extLst>
                  <a:ext uri="{FF2B5EF4-FFF2-40B4-BE49-F238E27FC236}">
                    <a16:creationId xmlns:a16="http://schemas.microsoft.com/office/drawing/2014/main" id="{495D6C7E-9A93-473D-8D49-812A5BEE3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34" name="Line 208">
                <a:extLst>
                  <a:ext uri="{FF2B5EF4-FFF2-40B4-BE49-F238E27FC236}">
                    <a16:creationId xmlns:a16="http://schemas.microsoft.com/office/drawing/2014/main" id="{A6F21009-78E1-450C-B524-9CDA1B30C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35" name="Line 209">
                <a:extLst>
                  <a:ext uri="{FF2B5EF4-FFF2-40B4-BE49-F238E27FC236}">
                    <a16:creationId xmlns:a16="http://schemas.microsoft.com/office/drawing/2014/main" id="{7265EEB3-2EEC-4614-8601-0AB024838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229" name="직사각형 228">
              <a:extLst>
                <a:ext uri="{FF2B5EF4-FFF2-40B4-BE49-F238E27FC236}">
                  <a16:creationId xmlns:a16="http://schemas.microsoft.com/office/drawing/2014/main" id="{0D590A0A-DD05-4B98-8E7B-296EC274D14B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9CE6E1BF-90C7-4129-B650-6B1A5B4BFA77}"/>
              </a:ext>
            </a:extLst>
          </p:cNvPr>
          <p:cNvGrpSpPr/>
          <p:nvPr/>
        </p:nvGrpSpPr>
        <p:grpSpPr>
          <a:xfrm>
            <a:off x="999461" y="2828565"/>
            <a:ext cx="244900" cy="57562"/>
            <a:chOff x="4163503" y="2797174"/>
            <a:chExt cx="216126" cy="50799"/>
          </a:xfrm>
        </p:grpSpPr>
        <p:grpSp>
          <p:nvGrpSpPr>
            <p:cNvPr id="220" name="그룹 219">
              <a:extLst>
                <a:ext uri="{FF2B5EF4-FFF2-40B4-BE49-F238E27FC236}">
                  <a16:creationId xmlns:a16="http://schemas.microsoft.com/office/drawing/2014/main" id="{83BD8B4A-26F7-48C5-99C8-9ED626F13CDA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222" name="Line 204">
                <a:extLst>
                  <a:ext uri="{FF2B5EF4-FFF2-40B4-BE49-F238E27FC236}">
                    <a16:creationId xmlns:a16="http://schemas.microsoft.com/office/drawing/2014/main" id="{91D87064-0EBA-49CA-B8A7-A3D91BD74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23" name="Line 205">
                <a:extLst>
                  <a:ext uri="{FF2B5EF4-FFF2-40B4-BE49-F238E27FC236}">
                    <a16:creationId xmlns:a16="http://schemas.microsoft.com/office/drawing/2014/main" id="{A9FBF384-97F2-4408-8EFC-D8ADC2C13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24" name="Line 206">
                <a:extLst>
                  <a:ext uri="{FF2B5EF4-FFF2-40B4-BE49-F238E27FC236}">
                    <a16:creationId xmlns:a16="http://schemas.microsoft.com/office/drawing/2014/main" id="{F0BABE0F-D5F6-43D4-8B99-821D330289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25" name="Line 207">
                <a:extLst>
                  <a:ext uri="{FF2B5EF4-FFF2-40B4-BE49-F238E27FC236}">
                    <a16:creationId xmlns:a16="http://schemas.microsoft.com/office/drawing/2014/main" id="{1404A3A1-A977-4B3C-94EF-69F05FAE1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26" name="Line 208">
                <a:extLst>
                  <a:ext uri="{FF2B5EF4-FFF2-40B4-BE49-F238E27FC236}">
                    <a16:creationId xmlns:a16="http://schemas.microsoft.com/office/drawing/2014/main" id="{A2CE255C-DA6E-4AC3-95A4-A46631CF4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27" name="Line 209">
                <a:extLst>
                  <a:ext uri="{FF2B5EF4-FFF2-40B4-BE49-F238E27FC236}">
                    <a16:creationId xmlns:a16="http://schemas.microsoft.com/office/drawing/2014/main" id="{E2198608-2230-404D-B26A-B689935CC0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221" name="직사각형 220">
              <a:extLst>
                <a:ext uri="{FF2B5EF4-FFF2-40B4-BE49-F238E27FC236}">
                  <a16:creationId xmlns:a16="http://schemas.microsoft.com/office/drawing/2014/main" id="{923CC5F5-79F6-41D5-8EF4-9D6A79ECAB3F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grpSp>
        <p:nvGrpSpPr>
          <p:cNvPr id="108" name="Group 277">
            <a:extLst>
              <a:ext uri="{FF2B5EF4-FFF2-40B4-BE49-F238E27FC236}">
                <a16:creationId xmlns:a16="http://schemas.microsoft.com/office/drawing/2014/main" id="{AEF63DE1-39EF-4DB7-AE34-05CF1B961E61}"/>
              </a:ext>
            </a:extLst>
          </p:cNvPr>
          <p:cNvGrpSpPr>
            <a:grpSpLocks/>
          </p:cNvGrpSpPr>
          <p:nvPr/>
        </p:nvGrpSpPr>
        <p:grpSpPr bwMode="auto">
          <a:xfrm>
            <a:off x="5286100" y="663404"/>
            <a:ext cx="530661" cy="116925"/>
            <a:chOff x="240" y="280"/>
            <a:chExt cx="295" cy="65"/>
          </a:xfrm>
        </p:grpSpPr>
        <p:sp>
          <p:nvSpPr>
            <p:cNvPr id="217" name="Oval 165">
              <a:extLst>
                <a:ext uri="{FF2B5EF4-FFF2-40B4-BE49-F238E27FC236}">
                  <a16:creationId xmlns:a16="http://schemas.microsoft.com/office/drawing/2014/main" id="{770BDBB8-3C2F-4341-ACC0-C7934F30F4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18" name="Freeform 166">
              <a:extLst>
                <a:ext uri="{FF2B5EF4-FFF2-40B4-BE49-F238E27FC236}">
                  <a16:creationId xmlns:a16="http://schemas.microsoft.com/office/drawing/2014/main" id="{93CFEC6F-B5E9-449B-B91C-F955755A8AE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19" name="Oval 167">
              <a:extLst>
                <a:ext uri="{FF2B5EF4-FFF2-40B4-BE49-F238E27FC236}">
                  <a16:creationId xmlns:a16="http://schemas.microsoft.com/office/drawing/2014/main" id="{44332C81-023A-40CB-A9E1-B9C0688EBE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cxnSp>
        <p:nvCxnSpPr>
          <p:cNvPr id="109" name="AutoShape 85">
            <a:extLst>
              <a:ext uri="{FF2B5EF4-FFF2-40B4-BE49-F238E27FC236}">
                <a16:creationId xmlns:a16="http://schemas.microsoft.com/office/drawing/2014/main" id="{851BD139-11AA-41B5-9F3A-FFFC63F4B7C9}"/>
              </a:ext>
            </a:extLst>
          </p:cNvPr>
          <p:cNvCxnSpPr>
            <a:cxnSpLocks noChangeShapeType="1"/>
            <a:stCxn id="215" idx="2"/>
            <a:endCxn id="219" idx="6"/>
          </p:cNvCxnSpPr>
          <p:nvPr/>
        </p:nvCxnSpPr>
        <p:spPr bwMode="auto">
          <a:xfrm flipV="1">
            <a:off x="3388558" y="726363"/>
            <a:ext cx="1897542" cy="1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0" name="Group 277">
            <a:extLst>
              <a:ext uri="{FF2B5EF4-FFF2-40B4-BE49-F238E27FC236}">
                <a16:creationId xmlns:a16="http://schemas.microsoft.com/office/drawing/2014/main" id="{6B444520-943F-4EBC-92A9-136EC9D621C2}"/>
              </a:ext>
            </a:extLst>
          </p:cNvPr>
          <p:cNvGrpSpPr>
            <a:grpSpLocks/>
          </p:cNvGrpSpPr>
          <p:nvPr/>
        </p:nvGrpSpPr>
        <p:grpSpPr bwMode="auto">
          <a:xfrm>
            <a:off x="2857897" y="673464"/>
            <a:ext cx="530661" cy="116925"/>
            <a:chOff x="240" y="280"/>
            <a:chExt cx="295" cy="65"/>
          </a:xfrm>
        </p:grpSpPr>
        <p:sp>
          <p:nvSpPr>
            <p:cNvPr id="215" name="Oval 165">
              <a:extLst>
                <a:ext uri="{FF2B5EF4-FFF2-40B4-BE49-F238E27FC236}">
                  <a16:creationId xmlns:a16="http://schemas.microsoft.com/office/drawing/2014/main" id="{541C4B63-E520-41E0-A187-7A98B9E39D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16" name="Oval 167">
              <a:extLst>
                <a:ext uri="{FF2B5EF4-FFF2-40B4-BE49-F238E27FC236}">
                  <a16:creationId xmlns:a16="http://schemas.microsoft.com/office/drawing/2014/main" id="{EEC84F9D-36DD-460A-AC54-08F645FE84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cxnSp>
        <p:nvCxnSpPr>
          <p:cNvPr id="111" name="직선 연결선 110">
            <a:extLst>
              <a:ext uri="{FF2B5EF4-FFF2-40B4-BE49-F238E27FC236}">
                <a16:creationId xmlns:a16="http://schemas.microsoft.com/office/drawing/2014/main" id="{95101A66-CE42-4B46-9356-8B94B830DD56}"/>
              </a:ext>
            </a:extLst>
          </p:cNvPr>
          <p:cNvCxnSpPr>
            <a:cxnSpLocks/>
            <a:stCxn id="216" idx="4"/>
          </p:cNvCxnSpPr>
          <p:nvPr/>
        </p:nvCxnSpPr>
        <p:spPr bwMode="auto">
          <a:xfrm flipV="1">
            <a:off x="2911863" y="642796"/>
            <a:ext cx="476696" cy="396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6A4CABC0-4DC0-42D7-A9F3-83C7761F1A1E}"/>
              </a:ext>
            </a:extLst>
          </p:cNvPr>
          <p:cNvGrpSpPr/>
          <p:nvPr/>
        </p:nvGrpSpPr>
        <p:grpSpPr>
          <a:xfrm>
            <a:off x="1732832" y="590549"/>
            <a:ext cx="296811" cy="296810"/>
            <a:chOff x="2465842" y="877189"/>
            <a:chExt cx="261938" cy="261937"/>
          </a:xfrm>
        </p:grpSpPr>
        <p:sp>
          <p:nvSpPr>
            <p:cNvPr id="212" name="Oval 303">
              <a:extLst>
                <a:ext uri="{FF2B5EF4-FFF2-40B4-BE49-F238E27FC236}">
                  <a16:creationId xmlns:a16="http://schemas.microsoft.com/office/drawing/2014/main" id="{FEBEB656-BE31-495F-B7E5-61888BCB16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65842" y="877189"/>
              <a:ext cx="261938" cy="261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13" name="Line 304">
              <a:extLst>
                <a:ext uri="{FF2B5EF4-FFF2-40B4-BE49-F238E27FC236}">
                  <a16:creationId xmlns:a16="http://schemas.microsoft.com/office/drawing/2014/main" id="{5FBDDDF8-2F8D-414C-9A07-859711B0FC7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2509499" y="100815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214" name="Line 305">
              <a:extLst>
                <a:ext uri="{FF2B5EF4-FFF2-40B4-BE49-F238E27FC236}">
                  <a16:creationId xmlns:a16="http://schemas.microsoft.com/office/drawing/2014/main" id="{88DA64EE-3ECA-468C-B4D9-ACE021526F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2596811" y="91925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</p:grp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D8817277-3F74-4759-B46A-3219E47C3E8D}"/>
              </a:ext>
            </a:extLst>
          </p:cNvPr>
          <p:cNvCxnSpPr>
            <a:cxnSpLocks/>
            <a:stCxn id="212" idx="2"/>
            <a:endCxn id="216" idx="6"/>
          </p:cNvCxnSpPr>
          <p:nvPr/>
        </p:nvCxnSpPr>
        <p:spPr bwMode="auto">
          <a:xfrm flipV="1">
            <a:off x="2029643" y="736423"/>
            <a:ext cx="828254" cy="2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344E6A17-A003-4950-9EAF-1622E6EEA7A8}"/>
              </a:ext>
            </a:extLst>
          </p:cNvPr>
          <p:cNvSpPr/>
          <p:nvPr/>
        </p:nvSpPr>
        <p:spPr bwMode="auto">
          <a:xfrm>
            <a:off x="7130228" y="2281451"/>
            <a:ext cx="145347" cy="1352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cxnSp>
        <p:nvCxnSpPr>
          <p:cNvPr id="126" name="직선 연결선 331">
            <a:extLst>
              <a:ext uri="{FF2B5EF4-FFF2-40B4-BE49-F238E27FC236}">
                <a16:creationId xmlns:a16="http://schemas.microsoft.com/office/drawing/2014/main" id="{12C39B57-519F-4B31-884C-5207A1350AEC}"/>
              </a:ext>
            </a:extLst>
          </p:cNvPr>
          <p:cNvCxnSpPr>
            <a:cxnSpLocks noChangeShapeType="1"/>
            <a:stCxn id="125" idx="0"/>
            <a:endCxn id="125" idx="2"/>
          </p:cNvCxnSpPr>
          <p:nvPr/>
        </p:nvCxnSpPr>
        <p:spPr bwMode="auto">
          <a:xfrm>
            <a:off x="7202902" y="2281451"/>
            <a:ext cx="0" cy="13527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3C4F5B8B-A02A-40FF-B545-6F683BCCDFE4}"/>
              </a:ext>
            </a:extLst>
          </p:cNvPr>
          <p:cNvSpPr/>
          <p:nvPr/>
        </p:nvSpPr>
        <p:spPr bwMode="auto">
          <a:xfrm>
            <a:off x="6575238" y="1206283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4235AA07-93D5-4B45-8BB6-E51601988780}"/>
              </a:ext>
            </a:extLst>
          </p:cNvPr>
          <p:cNvSpPr/>
          <p:nvPr/>
        </p:nvSpPr>
        <p:spPr bwMode="auto">
          <a:xfrm>
            <a:off x="5533522" y="1872224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29" name="직사각형 128">
            <a:extLst>
              <a:ext uri="{FF2B5EF4-FFF2-40B4-BE49-F238E27FC236}">
                <a16:creationId xmlns:a16="http://schemas.microsoft.com/office/drawing/2014/main" id="{7E7B2A81-F216-41D2-952D-5939E3BF67A2}"/>
              </a:ext>
            </a:extLst>
          </p:cNvPr>
          <p:cNvSpPr/>
          <p:nvPr/>
        </p:nvSpPr>
        <p:spPr bwMode="auto">
          <a:xfrm>
            <a:off x="6573305" y="2419877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F1E61E59-3CBE-492C-9A55-EE3EE3FBF119}"/>
              </a:ext>
            </a:extLst>
          </p:cNvPr>
          <p:cNvSpPr/>
          <p:nvPr/>
        </p:nvSpPr>
        <p:spPr bwMode="auto">
          <a:xfrm>
            <a:off x="6132004" y="2419877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F2F54A49-391E-4923-A6F7-C6AF871E21FA}"/>
              </a:ext>
            </a:extLst>
          </p:cNvPr>
          <p:cNvSpPr/>
          <p:nvPr/>
        </p:nvSpPr>
        <p:spPr bwMode="auto">
          <a:xfrm>
            <a:off x="7130228" y="2419877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59DF78F3-C0DD-4C8D-8E8A-57208A7769B9}"/>
              </a:ext>
            </a:extLst>
          </p:cNvPr>
          <p:cNvSpPr/>
          <p:nvPr/>
        </p:nvSpPr>
        <p:spPr>
          <a:xfrm>
            <a:off x="6529210" y="1175320"/>
            <a:ext cx="23596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1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2BD15F3A-2AE4-41C0-B465-0C8FBB8FA4FB}"/>
              </a:ext>
            </a:extLst>
          </p:cNvPr>
          <p:cNvSpPr/>
          <p:nvPr/>
        </p:nvSpPr>
        <p:spPr>
          <a:xfrm>
            <a:off x="5485199" y="1844760"/>
            <a:ext cx="23596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2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25E52741-837A-4736-A18C-5CAC3732609C}"/>
              </a:ext>
            </a:extLst>
          </p:cNvPr>
          <p:cNvSpPr/>
          <p:nvPr/>
        </p:nvSpPr>
        <p:spPr>
          <a:xfrm>
            <a:off x="6086743" y="2403670"/>
            <a:ext cx="23596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3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8" name="직사각형 137">
            <a:extLst>
              <a:ext uri="{FF2B5EF4-FFF2-40B4-BE49-F238E27FC236}">
                <a16:creationId xmlns:a16="http://schemas.microsoft.com/office/drawing/2014/main" id="{DB2EAB34-6BDE-46B2-A317-B30D8D039599}"/>
              </a:ext>
            </a:extLst>
          </p:cNvPr>
          <p:cNvSpPr/>
          <p:nvPr/>
        </p:nvSpPr>
        <p:spPr>
          <a:xfrm>
            <a:off x="6533135" y="2395202"/>
            <a:ext cx="23596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4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067B15DA-18D7-4E23-9271-4A5E871FF8E8}"/>
              </a:ext>
            </a:extLst>
          </p:cNvPr>
          <p:cNvSpPr/>
          <p:nvPr/>
        </p:nvSpPr>
        <p:spPr>
          <a:xfrm>
            <a:off x="7086815" y="2393660"/>
            <a:ext cx="23596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5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141" name="직선 연결선 341">
            <a:extLst>
              <a:ext uri="{FF2B5EF4-FFF2-40B4-BE49-F238E27FC236}">
                <a16:creationId xmlns:a16="http://schemas.microsoft.com/office/drawing/2014/main" id="{DF4C6BE2-DA10-487B-AE5F-D2B82199D510}"/>
              </a:ext>
            </a:extLst>
          </p:cNvPr>
          <p:cNvCxnSpPr>
            <a:cxnSpLocks noChangeShapeType="1"/>
            <a:stCxn id="217" idx="2"/>
            <a:endCxn id="80" idx="2"/>
          </p:cNvCxnSpPr>
          <p:nvPr/>
        </p:nvCxnSpPr>
        <p:spPr bwMode="auto">
          <a:xfrm>
            <a:off x="5816761" y="717370"/>
            <a:ext cx="778903" cy="38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773A2F2A-7AB4-4E98-8FAA-0EE740B735BF}"/>
              </a:ext>
            </a:extLst>
          </p:cNvPr>
          <p:cNvSpPr/>
          <p:nvPr/>
        </p:nvSpPr>
        <p:spPr bwMode="auto">
          <a:xfrm>
            <a:off x="2901375" y="5586938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C1AE59C-84E3-481D-BC38-81576D879994}"/>
              </a:ext>
            </a:extLst>
          </p:cNvPr>
          <p:cNvSpPr txBox="1"/>
          <p:nvPr/>
        </p:nvSpPr>
        <p:spPr>
          <a:xfrm>
            <a:off x="2864620" y="5541421"/>
            <a:ext cx="2167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b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86A23522-BAF8-4D14-BB4F-FCC61407D52C}"/>
              </a:ext>
            </a:extLst>
          </p:cNvPr>
          <p:cNvSpPr/>
          <p:nvPr/>
        </p:nvSpPr>
        <p:spPr bwMode="auto">
          <a:xfrm>
            <a:off x="2901375" y="5863872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6592D9A-9EA1-4BBF-9BD1-7F07149BCE04}"/>
              </a:ext>
            </a:extLst>
          </p:cNvPr>
          <p:cNvSpPr txBox="1"/>
          <p:nvPr/>
        </p:nvSpPr>
        <p:spPr>
          <a:xfrm>
            <a:off x="2864619" y="5827466"/>
            <a:ext cx="2167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c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8878D485-CB6E-4F7E-913F-32A7C16E9B6A}"/>
              </a:ext>
            </a:extLst>
          </p:cNvPr>
          <p:cNvSpPr/>
          <p:nvPr/>
        </p:nvSpPr>
        <p:spPr bwMode="auto">
          <a:xfrm>
            <a:off x="2901375" y="6137329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878B25D-9C6A-4AE7-A444-DDA46626DD90}"/>
              </a:ext>
            </a:extLst>
          </p:cNvPr>
          <p:cNvSpPr txBox="1"/>
          <p:nvPr/>
        </p:nvSpPr>
        <p:spPr>
          <a:xfrm>
            <a:off x="2865673" y="6109398"/>
            <a:ext cx="2167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d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56" name="TextBox 552">
            <a:extLst>
              <a:ext uri="{FF2B5EF4-FFF2-40B4-BE49-F238E27FC236}">
                <a16:creationId xmlns:a16="http://schemas.microsoft.com/office/drawing/2014/main" id="{F6BB0620-042B-46DF-9BE9-98122CF49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329" y="771607"/>
            <a:ext cx="15092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IG key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2" name="원호 191"/>
          <p:cNvSpPr/>
          <p:nvPr/>
        </p:nvSpPr>
        <p:spPr bwMode="auto">
          <a:xfrm>
            <a:off x="6072615" y="4542308"/>
            <a:ext cx="836599" cy="836599"/>
          </a:xfrm>
          <a:prstGeom prst="arc">
            <a:avLst>
              <a:gd name="adj1" fmla="val 12196173"/>
              <a:gd name="adj2" fmla="val 19659302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193" name="Oval 341"/>
          <p:cNvSpPr>
            <a:spLocks noChangeArrowheads="1"/>
          </p:cNvSpPr>
          <p:nvPr/>
        </p:nvSpPr>
        <p:spPr bwMode="auto">
          <a:xfrm>
            <a:off x="6082257" y="4702166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4" name="Oval 341"/>
          <p:cNvSpPr>
            <a:spLocks noChangeArrowheads="1"/>
          </p:cNvSpPr>
          <p:nvPr/>
        </p:nvSpPr>
        <p:spPr bwMode="auto">
          <a:xfrm>
            <a:off x="6302458" y="4519461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5" name="Oval 341"/>
          <p:cNvSpPr>
            <a:spLocks noChangeArrowheads="1"/>
          </p:cNvSpPr>
          <p:nvPr/>
        </p:nvSpPr>
        <p:spPr bwMode="auto">
          <a:xfrm>
            <a:off x="6591867" y="4522753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6" name="Oval 341"/>
          <p:cNvSpPr>
            <a:spLocks noChangeArrowheads="1"/>
          </p:cNvSpPr>
          <p:nvPr/>
        </p:nvSpPr>
        <p:spPr bwMode="auto">
          <a:xfrm>
            <a:off x="6482101" y="4959930"/>
            <a:ext cx="17626" cy="17626"/>
          </a:xfrm>
          <a:prstGeom prst="ellipse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197" name="Oval 341"/>
          <p:cNvSpPr>
            <a:spLocks noChangeArrowheads="1"/>
          </p:cNvSpPr>
          <p:nvPr/>
        </p:nvSpPr>
        <p:spPr bwMode="auto">
          <a:xfrm>
            <a:off x="6443956" y="4913649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98" name="그룹 197"/>
          <p:cNvGrpSpPr/>
          <p:nvPr/>
        </p:nvGrpSpPr>
        <p:grpSpPr>
          <a:xfrm rot="20684844">
            <a:off x="6232530" y="4667230"/>
            <a:ext cx="516769" cy="565729"/>
            <a:chOff x="4036778" y="4501165"/>
            <a:chExt cx="516769" cy="565729"/>
          </a:xfrm>
        </p:grpSpPr>
        <p:grpSp>
          <p:nvGrpSpPr>
            <p:cNvPr id="200" name="그룹 199"/>
            <p:cNvGrpSpPr/>
            <p:nvPr/>
          </p:nvGrpSpPr>
          <p:grpSpPr>
            <a:xfrm rot="20647791">
              <a:off x="4074835" y="4501165"/>
              <a:ext cx="471379" cy="565729"/>
              <a:chOff x="4082174" y="4506471"/>
              <a:chExt cx="471379" cy="565729"/>
            </a:xfrm>
          </p:grpSpPr>
          <p:cxnSp>
            <p:nvCxnSpPr>
              <p:cNvPr id="202" name="직선 연결선 201"/>
              <p:cNvCxnSpPr>
                <a:stCxn id="196" idx="0"/>
              </p:cNvCxnSpPr>
              <p:nvPr/>
            </p:nvCxnSpPr>
            <p:spPr bwMode="auto">
              <a:xfrm rot="952209" flipH="1" flipV="1">
                <a:off x="4082174" y="4506471"/>
                <a:ext cx="258384" cy="25770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03" name="직선 연결선 202"/>
              <p:cNvCxnSpPr/>
              <p:nvPr/>
            </p:nvCxnSpPr>
            <p:spPr bwMode="auto">
              <a:xfrm flipH="1" flipV="1">
                <a:off x="4295169" y="4814493"/>
                <a:ext cx="258384" cy="257707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01" name="직선 연결선 200"/>
            <p:cNvCxnSpPr/>
            <p:nvPr/>
          </p:nvCxnSpPr>
          <p:spPr bwMode="auto">
            <a:xfrm flipH="1">
              <a:off x="4036778" y="4536158"/>
              <a:ext cx="516769" cy="51676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9" name="Oval 341"/>
          <p:cNvSpPr>
            <a:spLocks noChangeArrowheads="1"/>
          </p:cNvSpPr>
          <p:nvPr/>
        </p:nvSpPr>
        <p:spPr bwMode="auto">
          <a:xfrm>
            <a:off x="6802480" y="4700520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5" name="원호 204"/>
          <p:cNvSpPr/>
          <p:nvPr/>
        </p:nvSpPr>
        <p:spPr bwMode="auto">
          <a:xfrm>
            <a:off x="5058505" y="4542308"/>
            <a:ext cx="836599" cy="836599"/>
          </a:xfrm>
          <a:prstGeom prst="arc">
            <a:avLst>
              <a:gd name="adj1" fmla="val 14907227"/>
              <a:gd name="adj2" fmla="val 19659302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206" name="Oval 341"/>
          <p:cNvSpPr>
            <a:spLocks noChangeArrowheads="1"/>
          </p:cNvSpPr>
          <p:nvPr/>
        </p:nvSpPr>
        <p:spPr bwMode="auto">
          <a:xfrm>
            <a:off x="5068147" y="4702166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7" name="Oval 341"/>
          <p:cNvSpPr>
            <a:spLocks noChangeArrowheads="1"/>
          </p:cNvSpPr>
          <p:nvPr/>
        </p:nvSpPr>
        <p:spPr bwMode="auto">
          <a:xfrm>
            <a:off x="5288348" y="4519461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8" name="Oval 341"/>
          <p:cNvSpPr>
            <a:spLocks noChangeArrowheads="1"/>
          </p:cNvSpPr>
          <p:nvPr/>
        </p:nvSpPr>
        <p:spPr bwMode="auto">
          <a:xfrm>
            <a:off x="5577757" y="4522753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09" name="Oval 341"/>
          <p:cNvSpPr>
            <a:spLocks noChangeArrowheads="1"/>
          </p:cNvSpPr>
          <p:nvPr/>
        </p:nvSpPr>
        <p:spPr bwMode="auto">
          <a:xfrm>
            <a:off x="5467991" y="4959930"/>
            <a:ext cx="17626" cy="17626"/>
          </a:xfrm>
          <a:prstGeom prst="ellipse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10" name="Oval 341"/>
          <p:cNvSpPr>
            <a:spLocks noChangeArrowheads="1"/>
          </p:cNvSpPr>
          <p:nvPr/>
        </p:nvSpPr>
        <p:spPr bwMode="auto">
          <a:xfrm>
            <a:off x="5429846" y="4913649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211" name="그룹 210"/>
          <p:cNvGrpSpPr/>
          <p:nvPr/>
        </p:nvGrpSpPr>
        <p:grpSpPr>
          <a:xfrm rot="20684844">
            <a:off x="5218420" y="4667230"/>
            <a:ext cx="516769" cy="565729"/>
            <a:chOff x="4036778" y="4501165"/>
            <a:chExt cx="516769" cy="565729"/>
          </a:xfrm>
        </p:grpSpPr>
        <p:grpSp>
          <p:nvGrpSpPr>
            <p:cNvPr id="247" name="그룹 246"/>
            <p:cNvGrpSpPr/>
            <p:nvPr/>
          </p:nvGrpSpPr>
          <p:grpSpPr>
            <a:xfrm rot="20647791">
              <a:off x="4074835" y="4501165"/>
              <a:ext cx="471379" cy="565729"/>
              <a:chOff x="4082174" y="4506471"/>
              <a:chExt cx="471379" cy="565729"/>
            </a:xfrm>
          </p:grpSpPr>
          <p:cxnSp>
            <p:nvCxnSpPr>
              <p:cNvPr id="249" name="직선 연결선 248"/>
              <p:cNvCxnSpPr>
                <a:stCxn id="209" idx="0"/>
              </p:cNvCxnSpPr>
              <p:nvPr/>
            </p:nvCxnSpPr>
            <p:spPr bwMode="auto">
              <a:xfrm rot="952209" flipH="1" flipV="1">
                <a:off x="4082174" y="4506471"/>
                <a:ext cx="258384" cy="25770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50" name="직선 연결선 249"/>
              <p:cNvCxnSpPr/>
              <p:nvPr/>
            </p:nvCxnSpPr>
            <p:spPr bwMode="auto">
              <a:xfrm flipH="1" flipV="1">
                <a:off x="4295169" y="4814493"/>
                <a:ext cx="258384" cy="257707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8" name="직선 연결선 247"/>
            <p:cNvCxnSpPr/>
            <p:nvPr/>
          </p:nvCxnSpPr>
          <p:spPr bwMode="auto">
            <a:xfrm flipH="1">
              <a:off x="4036778" y="4536158"/>
              <a:ext cx="516769" cy="51676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6" name="Oval 341"/>
          <p:cNvSpPr>
            <a:spLocks noChangeArrowheads="1"/>
          </p:cNvSpPr>
          <p:nvPr/>
        </p:nvSpPr>
        <p:spPr bwMode="auto">
          <a:xfrm>
            <a:off x="5788370" y="4700520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2165734" y="2914332"/>
            <a:ext cx="322810" cy="431747"/>
            <a:chOff x="6355721" y="2841615"/>
            <a:chExt cx="351169" cy="515312"/>
          </a:xfrm>
        </p:grpSpPr>
        <p:sp>
          <p:nvSpPr>
            <p:cNvPr id="60" name="직사각형 59"/>
            <p:cNvSpPr/>
            <p:nvPr/>
          </p:nvSpPr>
          <p:spPr bwMode="auto">
            <a:xfrm>
              <a:off x="6355721" y="2841615"/>
              <a:ext cx="336367" cy="51531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  <p:cxnSp>
          <p:nvCxnSpPr>
            <p:cNvPr id="62" name="직선 연결선 61"/>
            <p:cNvCxnSpPr/>
            <p:nvPr/>
          </p:nvCxnSpPr>
          <p:spPr bwMode="auto">
            <a:xfrm flipV="1">
              <a:off x="6363838" y="3004827"/>
              <a:ext cx="343052" cy="228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1" name="Group 459"/>
          <p:cNvGrpSpPr>
            <a:grpSpLocks/>
          </p:cNvGrpSpPr>
          <p:nvPr/>
        </p:nvGrpSpPr>
        <p:grpSpPr bwMode="auto">
          <a:xfrm flipH="1">
            <a:off x="2100690" y="2424917"/>
            <a:ext cx="856259" cy="377761"/>
            <a:chOff x="2612" y="1353"/>
            <a:chExt cx="476" cy="210"/>
          </a:xfrm>
        </p:grpSpPr>
        <p:cxnSp>
          <p:nvCxnSpPr>
            <p:cNvPr id="252" name="직선 연결선 349"/>
            <p:cNvCxnSpPr>
              <a:cxnSpLocks noChangeShapeType="1"/>
            </p:cNvCxnSpPr>
            <p:nvPr/>
          </p:nvCxnSpPr>
          <p:spPr bwMode="auto">
            <a:xfrm flipV="1">
              <a:off x="2850" y="1353"/>
              <a:ext cx="238" cy="1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3" name="직선 연결선 349"/>
            <p:cNvCxnSpPr>
              <a:cxnSpLocks noChangeShapeType="1"/>
            </p:cNvCxnSpPr>
            <p:nvPr/>
          </p:nvCxnSpPr>
          <p:spPr bwMode="auto">
            <a:xfrm flipV="1">
              <a:off x="2612" y="1458"/>
              <a:ext cx="238" cy="105"/>
            </a:xfrm>
            <a:prstGeom prst="line">
              <a:avLst/>
            </a:prstGeom>
            <a:noFill/>
            <a:ln w="9525" algn="ctr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0" name="직선 연결선 69"/>
          <p:cNvCxnSpPr/>
          <p:nvPr/>
        </p:nvCxnSpPr>
        <p:spPr bwMode="auto">
          <a:xfrm>
            <a:off x="2314755" y="2575702"/>
            <a:ext cx="0" cy="3259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Line 195"/>
          <p:cNvSpPr>
            <a:spLocks noChangeShapeType="1"/>
          </p:cNvSpPr>
          <p:nvPr/>
        </p:nvSpPr>
        <p:spPr bwMode="auto">
          <a:xfrm rot="10800000" flipH="1">
            <a:off x="1465868" y="4441221"/>
            <a:ext cx="1444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255" name="Line 196"/>
          <p:cNvSpPr>
            <a:spLocks noChangeShapeType="1"/>
          </p:cNvSpPr>
          <p:nvPr/>
        </p:nvSpPr>
        <p:spPr bwMode="auto">
          <a:xfrm rot="10800000">
            <a:off x="1461106" y="4288821"/>
            <a:ext cx="149225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256" name="Line 197"/>
          <p:cNvSpPr>
            <a:spLocks noChangeShapeType="1"/>
          </p:cNvSpPr>
          <p:nvPr/>
        </p:nvSpPr>
        <p:spPr bwMode="auto">
          <a:xfrm rot="10800000" flipH="1">
            <a:off x="1615093" y="4345971"/>
            <a:ext cx="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257" name="Line 198"/>
          <p:cNvSpPr>
            <a:spLocks noChangeShapeType="1"/>
          </p:cNvSpPr>
          <p:nvPr/>
        </p:nvSpPr>
        <p:spPr bwMode="auto">
          <a:xfrm rot="5400000" flipH="1">
            <a:off x="1689706" y="436502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258" name="Oval 201"/>
          <p:cNvSpPr>
            <a:spLocks noChangeArrowheads="1"/>
          </p:cNvSpPr>
          <p:nvPr/>
        </p:nvSpPr>
        <p:spPr bwMode="auto">
          <a:xfrm rot="5400000" flipH="1">
            <a:off x="1359505" y="4261834"/>
            <a:ext cx="347663" cy="3444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259" name="AutoShape 226"/>
          <p:cNvCxnSpPr>
            <a:cxnSpLocks noChangeShapeType="1"/>
            <a:stCxn id="257" idx="0"/>
          </p:cNvCxnSpPr>
          <p:nvPr/>
        </p:nvCxnSpPr>
        <p:spPr bwMode="auto">
          <a:xfrm>
            <a:off x="1765906" y="4441221"/>
            <a:ext cx="109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Line 266"/>
          <p:cNvSpPr>
            <a:spLocks noChangeShapeType="1"/>
          </p:cNvSpPr>
          <p:nvPr/>
        </p:nvSpPr>
        <p:spPr bwMode="auto">
          <a:xfrm flipH="1" flipV="1">
            <a:off x="1453168" y="3818654"/>
            <a:ext cx="7938" cy="452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261" name="Line 267"/>
          <p:cNvSpPr>
            <a:spLocks noChangeShapeType="1"/>
          </p:cNvSpPr>
          <p:nvPr/>
        </p:nvSpPr>
        <p:spPr bwMode="auto">
          <a:xfrm flipV="1">
            <a:off x="1469043" y="4580920"/>
            <a:ext cx="0" cy="1961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/>
              <a:ea typeface="굴림"/>
              <a:cs typeface="+mn-cs"/>
            </a:endParaRPr>
          </a:p>
        </p:txBody>
      </p:sp>
      <p:sp>
        <p:nvSpPr>
          <p:cNvPr id="264" name="직사각형 263">
            <a:extLst>
              <a:ext uri="{FF2B5EF4-FFF2-40B4-BE49-F238E27FC236}">
                <a16:creationId xmlns:a16="http://schemas.microsoft.com/office/drawing/2014/main" id="{8878D485-CB6E-4F7E-913F-32A7C16E9B6A}"/>
              </a:ext>
            </a:extLst>
          </p:cNvPr>
          <p:cNvSpPr/>
          <p:nvPr/>
        </p:nvSpPr>
        <p:spPr bwMode="auto">
          <a:xfrm>
            <a:off x="1388432" y="3673307"/>
            <a:ext cx="145347" cy="1453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grpSp>
        <p:nvGrpSpPr>
          <p:cNvPr id="265" name="그룹 264">
            <a:extLst>
              <a:ext uri="{FF2B5EF4-FFF2-40B4-BE49-F238E27FC236}">
                <a16:creationId xmlns:a16="http://schemas.microsoft.com/office/drawing/2014/main" id="{B3DC6737-251E-482D-AC7E-CBA3762BA742}"/>
              </a:ext>
            </a:extLst>
          </p:cNvPr>
          <p:cNvGrpSpPr/>
          <p:nvPr/>
        </p:nvGrpSpPr>
        <p:grpSpPr>
          <a:xfrm>
            <a:off x="1346593" y="4762774"/>
            <a:ext cx="244900" cy="57562"/>
            <a:chOff x="4163503" y="2797174"/>
            <a:chExt cx="216126" cy="50799"/>
          </a:xfrm>
        </p:grpSpPr>
        <p:grpSp>
          <p:nvGrpSpPr>
            <p:cNvPr id="266" name="그룹 265">
              <a:extLst>
                <a:ext uri="{FF2B5EF4-FFF2-40B4-BE49-F238E27FC236}">
                  <a16:creationId xmlns:a16="http://schemas.microsoft.com/office/drawing/2014/main" id="{7796C585-2137-42E2-83C1-CC7E137970C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274" name="Line 204">
                <a:extLst>
                  <a:ext uri="{FF2B5EF4-FFF2-40B4-BE49-F238E27FC236}">
                    <a16:creationId xmlns:a16="http://schemas.microsoft.com/office/drawing/2014/main" id="{137FCC7A-9A6D-46BF-927F-63C0FE132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75" name="Line 205">
                <a:extLst>
                  <a:ext uri="{FF2B5EF4-FFF2-40B4-BE49-F238E27FC236}">
                    <a16:creationId xmlns:a16="http://schemas.microsoft.com/office/drawing/2014/main" id="{B70EA7B1-8270-48A7-99BD-97EDB0F045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76" name="Line 206">
                <a:extLst>
                  <a:ext uri="{FF2B5EF4-FFF2-40B4-BE49-F238E27FC236}">
                    <a16:creationId xmlns:a16="http://schemas.microsoft.com/office/drawing/2014/main" id="{77950D5B-210C-4520-AAC4-4CE6B5B5A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77" name="Line 207">
                <a:extLst>
                  <a:ext uri="{FF2B5EF4-FFF2-40B4-BE49-F238E27FC236}">
                    <a16:creationId xmlns:a16="http://schemas.microsoft.com/office/drawing/2014/main" id="{495D6C7E-9A93-473D-8D49-812A5BEE3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79" name="Line 208">
                <a:extLst>
                  <a:ext uri="{FF2B5EF4-FFF2-40B4-BE49-F238E27FC236}">
                    <a16:creationId xmlns:a16="http://schemas.microsoft.com/office/drawing/2014/main" id="{A6F21009-78E1-450C-B524-9CDA1B30C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280" name="Line 209">
                <a:extLst>
                  <a:ext uri="{FF2B5EF4-FFF2-40B4-BE49-F238E27FC236}">
                    <a16:creationId xmlns:a16="http://schemas.microsoft.com/office/drawing/2014/main" id="{7265EEB3-2EEC-4614-8601-0AB024838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267" name="직사각형 266">
              <a:extLst>
                <a:ext uri="{FF2B5EF4-FFF2-40B4-BE49-F238E27FC236}">
                  <a16:creationId xmlns:a16="http://schemas.microsoft.com/office/drawing/2014/main" id="{0D590A0A-DD05-4B98-8E7B-296EC274D14B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73" name="꺾인 연결선 72"/>
          <p:cNvCxnSpPr>
            <a:stCxn id="264" idx="0"/>
            <a:endCxn id="60" idx="1"/>
          </p:cNvCxnSpPr>
          <p:nvPr/>
        </p:nvCxnSpPr>
        <p:spPr bwMode="auto">
          <a:xfrm rot="5400000" flipH="1" flipV="1">
            <a:off x="1541870" y="3049443"/>
            <a:ext cx="543101" cy="70462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꺾인 연결선 75"/>
          <p:cNvCxnSpPr>
            <a:stCxn id="128" idx="1"/>
            <a:endCxn id="19" idx="0"/>
          </p:cNvCxnSpPr>
          <p:nvPr/>
        </p:nvCxnSpPr>
        <p:spPr bwMode="auto">
          <a:xfrm rot="10800000" flipV="1">
            <a:off x="2115366" y="1944897"/>
            <a:ext cx="3418156" cy="36779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꺾인 연결선 120"/>
          <p:cNvCxnSpPr>
            <a:stCxn id="131" idx="2"/>
            <a:endCxn id="199" idx="6"/>
          </p:cNvCxnSpPr>
          <p:nvPr/>
        </p:nvCxnSpPr>
        <p:spPr bwMode="auto">
          <a:xfrm rot="5400000">
            <a:off x="5958523" y="3503099"/>
            <a:ext cx="2182255" cy="30650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직선 연결선 123"/>
          <p:cNvCxnSpPr/>
          <p:nvPr/>
        </p:nvCxnSpPr>
        <p:spPr bwMode="auto">
          <a:xfrm>
            <a:off x="4285837" y="4868058"/>
            <a:ext cx="203994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자유형 151"/>
          <p:cNvSpPr/>
          <p:nvPr/>
        </p:nvSpPr>
        <p:spPr bwMode="auto">
          <a:xfrm>
            <a:off x="5109113" y="4537916"/>
            <a:ext cx="190500" cy="161925"/>
          </a:xfrm>
          <a:custGeom>
            <a:avLst/>
            <a:gdLst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 h="161925">
                <a:moveTo>
                  <a:pt x="0" y="161925"/>
                </a:moveTo>
                <a:cubicBezTo>
                  <a:pt x="60523" y="74414"/>
                  <a:pt x="130572" y="32147"/>
                  <a:pt x="1905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282" name="자유형 281"/>
          <p:cNvSpPr/>
          <p:nvPr/>
        </p:nvSpPr>
        <p:spPr bwMode="auto">
          <a:xfrm>
            <a:off x="5159721" y="4610424"/>
            <a:ext cx="190500" cy="161925"/>
          </a:xfrm>
          <a:custGeom>
            <a:avLst/>
            <a:gdLst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  <a:gd name="connsiteX0" fmla="*/ 0 w 190500"/>
              <a:gd name="connsiteY0" fmla="*/ 161925 h 161925"/>
              <a:gd name="connsiteX1" fmla="*/ 190500 w 190500"/>
              <a:gd name="connsiteY1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 h="161925">
                <a:moveTo>
                  <a:pt x="0" y="161925"/>
                </a:moveTo>
                <a:cubicBezTo>
                  <a:pt x="46235" y="88702"/>
                  <a:pt x="109140" y="34529"/>
                  <a:pt x="1905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285" name="원호 284"/>
          <p:cNvSpPr/>
          <p:nvPr/>
        </p:nvSpPr>
        <p:spPr bwMode="auto">
          <a:xfrm>
            <a:off x="4009036" y="4542308"/>
            <a:ext cx="836599" cy="836599"/>
          </a:xfrm>
          <a:prstGeom prst="arc">
            <a:avLst>
              <a:gd name="adj1" fmla="val 12196173"/>
              <a:gd name="adj2" fmla="val 19659302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286" name="Oval 341"/>
          <p:cNvSpPr>
            <a:spLocks noChangeArrowheads="1"/>
          </p:cNvSpPr>
          <p:nvPr/>
        </p:nvSpPr>
        <p:spPr bwMode="auto">
          <a:xfrm>
            <a:off x="4018678" y="4702166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88" name="Oval 341"/>
          <p:cNvSpPr>
            <a:spLocks noChangeArrowheads="1"/>
          </p:cNvSpPr>
          <p:nvPr/>
        </p:nvSpPr>
        <p:spPr bwMode="auto">
          <a:xfrm>
            <a:off x="4238879" y="4519461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89" name="Oval 341"/>
          <p:cNvSpPr>
            <a:spLocks noChangeArrowheads="1"/>
          </p:cNvSpPr>
          <p:nvPr/>
        </p:nvSpPr>
        <p:spPr bwMode="auto">
          <a:xfrm>
            <a:off x="4528288" y="4522753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90" name="Oval 341"/>
          <p:cNvSpPr>
            <a:spLocks noChangeArrowheads="1"/>
          </p:cNvSpPr>
          <p:nvPr/>
        </p:nvSpPr>
        <p:spPr bwMode="auto">
          <a:xfrm>
            <a:off x="4418522" y="4959930"/>
            <a:ext cx="17626" cy="17626"/>
          </a:xfrm>
          <a:prstGeom prst="ellipse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91" name="Oval 341"/>
          <p:cNvSpPr>
            <a:spLocks noChangeArrowheads="1"/>
          </p:cNvSpPr>
          <p:nvPr/>
        </p:nvSpPr>
        <p:spPr bwMode="auto">
          <a:xfrm>
            <a:off x="4380377" y="4913649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292" name="그룹 291"/>
          <p:cNvGrpSpPr/>
          <p:nvPr/>
        </p:nvGrpSpPr>
        <p:grpSpPr>
          <a:xfrm rot="20684844">
            <a:off x="4168951" y="4667230"/>
            <a:ext cx="516769" cy="565729"/>
            <a:chOff x="4036778" y="4501165"/>
            <a:chExt cx="516769" cy="565729"/>
          </a:xfrm>
        </p:grpSpPr>
        <p:grpSp>
          <p:nvGrpSpPr>
            <p:cNvPr id="294" name="그룹 293"/>
            <p:cNvGrpSpPr/>
            <p:nvPr/>
          </p:nvGrpSpPr>
          <p:grpSpPr>
            <a:xfrm rot="20647791">
              <a:off x="4074835" y="4501165"/>
              <a:ext cx="471379" cy="565729"/>
              <a:chOff x="4082174" y="4506471"/>
              <a:chExt cx="471379" cy="565729"/>
            </a:xfrm>
          </p:grpSpPr>
          <p:cxnSp>
            <p:nvCxnSpPr>
              <p:cNvPr id="296" name="직선 연결선 295"/>
              <p:cNvCxnSpPr>
                <a:stCxn id="290" idx="0"/>
              </p:cNvCxnSpPr>
              <p:nvPr/>
            </p:nvCxnSpPr>
            <p:spPr bwMode="auto">
              <a:xfrm rot="952209" flipH="1" flipV="1">
                <a:off x="4082174" y="4506471"/>
                <a:ext cx="258384" cy="25770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97" name="직선 연결선 296"/>
              <p:cNvCxnSpPr/>
              <p:nvPr/>
            </p:nvCxnSpPr>
            <p:spPr bwMode="auto">
              <a:xfrm flipH="1" flipV="1">
                <a:off x="4295169" y="4814493"/>
                <a:ext cx="258384" cy="257707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95" name="직선 연결선 294"/>
            <p:cNvCxnSpPr/>
            <p:nvPr/>
          </p:nvCxnSpPr>
          <p:spPr bwMode="auto">
            <a:xfrm flipH="1">
              <a:off x="4036778" y="4536158"/>
              <a:ext cx="516769" cy="51676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3" name="Oval 341"/>
          <p:cNvSpPr>
            <a:spLocks noChangeArrowheads="1"/>
          </p:cNvSpPr>
          <p:nvPr/>
        </p:nvSpPr>
        <p:spPr bwMode="auto">
          <a:xfrm>
            <a:off x="4738901" y="4700520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98" name="Oval 341"/>
          <p:cNvSpPr>
            <a:spLocks noChangeArrowheads="1"/>
          </p:cNvSpPr>
          <p:nvPr/>
        </p:nvSpPr>
        <p:spPr bwMode="auto">
          <a:xfrm>
            <a:off x="7791351" y="5405823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4603134" y="5076435"/>
            <a:ext cx="67469" cy="273501"/>
            <a:chOff x="3898279" y="4357196"/>
            <a:chExt cx="67469" cy="273501"/>
          </a:xfrm>
        </p:grpSpPr>
        <p:sp>
          <p:nvSpPr>
            <p:cNvPr id="300" name="Line 349"/>
            <p:cNvSpPr>
              <a:spLocks noChangeShapeType="1"/>
            </p:cNvSpPr>
            <p:nvPr/>
          </p:nvSpPr>
          <p:spPr bwMode="auto">
            <a:xfrm rot="10800000" flipV="1">
              <a:off x="3898279" y="4404820"/>
              <a:ext cx="63501" cy="2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01" name="Line 350"/>
            <p:cNvSpPr>
              <a:spLocks noChangeShapeType="1"/>
            </p:cNvSpPr>
            <p:nvPr/>
          </p:nvSpPr>
          <p:spPr bwMode="auto">
            <a:xfrm rot="10800000">
              <a:off x="3899867" y="4373071"/>
              <a:ext cx="61914" cy="30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02" name="Line 351"/>
            <p:cNvSpPr>
              <a:spLocks noChangeShapeType="1"/>
            </p:cNvSpPr>
            <p:nvPr/>
          </p:nvSpPr>
          <p:spPr bwMode="auto">
            <a:xfrm rot="10800000" flipV="1">
              <a:off x="3904629" y="4357196"/>
              <a:ext cx="30163" cy="14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04" name="Line 345"/>
            <p:cNvSpPr>
              <a:spLocks noChangeShapeType="1"/>
            </p:cNvSpPr>
            <p:nvPr/>
          </p:nvSpPr>
          <p:spPr bwMode="auto">
            <a:xfrm rot="10800000" flipV="1">
              <a:off x="3901454" y="4463557"/>
              <a:ext cx="61914" cy="26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05" name="Line 346"/>
            <p:cNvSpPr>
              <a:spLocks noChangeShapeType="1"/>
            </p:cNvSpPr>
            <p:nvPr/>
          </p:nvSpPr>
          <p:spPr bwMode="auto">
            <a:xfrm rot="10800000">
              <a:off x="3901454" y="4433395"/>
              <a:ext cx="61914" cy="30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07" name="Line 349"/>
            <p:cNvSpPr>
              <a:spLocks noChangeShapeType="1"/>
            </p:cNvSpPr>
            <p:nvPr/>
          </p:nvSpPr>
          <p:spPr bwMode="auto">
            <a:xfrm rot="10800000" flipV="1">
              <a:off x="3900660" y="4523541"/>
              <a:ext cx="63500" cy="2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08" name="Line 350"/>
            <p:cNvSpPr>
              <a:spLocks noChangeShapeType="1"/>
            </p:cNvSpPr>
            <p:nvPr/>
          </p:nvSpPr>
          <p:spPr bwMode="auto">
            <a:xfrm rot="10800000">
              <a:off x="3902247" y="4491791"/>
              <a:ext cx="61913" cy="30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10" name="Line 344"/>
            <p:cNvSpPr>
              <a:spLocks noChangeShapeType="1"/>
            </p:cNvSpPr>
            <p:nvPr/>
          </p:nvSpPr>
          <p:spPr bwMode="auto">
            <a:xfrm rot="10800000">
              <a:off x="3903041" y="4613235"/>
              <a:ext cx="34925" cy="17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11" name="Line 345"/>
            <p:cNvSpPr>
              <a:spLocks noChangeShapeType="1"/>
            </p:cNvSpPr>
            <p:nvPr/>
          </p:nvSpPr>
          <p:spPr bwMode="auto">
            <a:xfrm rot="10800000" flipV="1">
              <a:off x="3903835" y="4582279"/>
              <a:ext cx="61913" cy="26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12" name="Line 346"/>
            <p:cNvSpPr>
              <a:spLocks noChangeShapeType="1"/>
            </p:cNvSpPr>
            <p:nvPr/>
          </p:nvSpPr>
          <p:spPr bwMode="auto">
            <a:xfrm rot="10800000">
              <a:off x="3903835" y="4552116"/>
              <a:ext cx="61913" cy="30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</p:grpSp>
      <p:sp>
        <p:nvSpPr>
          <p:cNvPr id="163" name="직사각형 162"/>
          <p:cNvSpPr/>
          <p:nvPr/>
        </p:nvSpPr>
        <p:spPr bwMode="auto">
          <a:xfrm>
            <a:off x="4609563" y="5079135"/>
            <a:ext cx="54611" cy="268101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B3DC6737-251E-482D-AC7E-CBA3762BA742}"/>
              </a:ext>
            </a:extLst>
          </p:cNvPr>
          <p:cNvGrpSpPr/>
          <p:nvPr/>
        </p:nvGrpSpPr>
        <p:grpSpPr>
          <a:xfrm>
            <a:off x="5376115" y="5863162"/>
            <a:ext cx="244900" cy="57562"/>
            <a:chOff x="4163503" y="2797174"/>
            <a:chExt cx="216126" cy="50799"/>
          </a:xfrm>
        </p:grpSpPr>
        <p:grpSp>
          <p:nvGrpSpPr>
            <p:cNvPr id="314" name="그룹 313">
              <a:extLst>
                <a:ext uri="{FF2B5EF4-FFF2-40B4-BE49-F238E27FC236}">
                  <a16:creationId xmlns:a16="http://schemas.microsoft.com/office/drawing/2014/main" id="{7796C585-2137-42E2-83C1-CC7E137970CC}"/>
                </a:ext>
              </a:extLst>
            </p:cNvPr>
            <p:cNvGrpSpPr/>
            <p:nvPr/>
          </p:nvGrpSpPr>
          <p:grpSpPr>
            <a:xfrm>
              <a:off x="4163503" y="2802253"/>
              <a:ext cx="216126" cy="45719"/>
              <a:chOff x="4889500" y="2590007"/>
              <a:chExt cx="330200" cy="69850"/>
            </a:xfrm>
          </p:grpSpPr>
          <p:sp>
            <p:nvSpPr>
              <p:cNvPr id="316" name="Line 204">
                <a:extLst>
                  <a:ext uri="{FF2B5EF4-FFF2-40B4-BE49-F238E27FC236}">
                    <a16:creationId xmlns:a16="http://schemas.microsoft.com/office/drawing/2014/main" id="{137FCC7A-9A6D-46BF-927F-63C0FE132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9500" y="2590007"/>
                <a:ext cx="330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317" name="Line 205">
                <a:extLst>
                  <a:ext uri="{FF2B5EF4-FFF2-40B4-BE49-F238E27FC236}">
                    <a16:creationId xmlns:a16="http://schemas.microsoft.com/office/drawing/2014/main" id="{B70EA7B1-8270-48A7-99BD-97EDB0F045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89500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318" name="Line 206">
                <a:extLst>
                  <a:ext uri="{FF2B5EF4-FFF2-40B4-BE49-F238E27FC236}">
                    <a16:creationId xmlns:a16="http://schemas.microsoft.com/office/drawing/2014/main" id="{77950D5B-210C-4520-AAC4-4CE6B5B5A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6175" y="2590007"/>
                <a:ext cx="65088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319" name="Line 207">
                <a:extLst>
                  <a:ext uri="{FF2B5EF4-FFF2-40B4-BE49-F238E27FC236}">
                    <a16:creationId xmlns:a16="http://schemas.microsoft.com/office/drawing/2014/main" id="{495D6C7E-9A93-473D-8D49-812A5BEE3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1263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320" name="Line 208">
                <a:extLst>
                  <a:ext uri="{FF2B5EF4-FFF2-40B4-BE49-F238E27FC236}">
                    <a16:creationId xmlns:a16="http://schemas.microsoft.com/office/drawing/2014/main" id="{A6F21009-78E1-450C-B524-9CDA1B30C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7938" y="2590007"/>
                <a:ext cx="65087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  <p:sp>
            <p:nvSpPr>
              <p:cNvPr id="321" name="Line 209">
                <a:extLst>
                  <a:ext uri="{FF2B5EF4-FFF2-40B4-BE49-F238E27FC236}">
                    <a16:creationId xmlns:a16="http://schemas.microsoft.com/office/drawing/2014/main" id="{7265EEB3-2EEC-4614-8601-0AB024838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3025" y="2590007"/>
                <a:ext cx="666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굴림" pitchFamily="50" charset="-127"/>
                  <a:ea typeface="굴림" pitchFamily="50" charset="-127"/>
                  <a:cs typeface="+mn-cs"/>
                </a:endParaRPr>
              </a:p>
            </p:txBody>
          </p:sp>
        </p:grpSp>
        <p:sp>
          <p:nvSpPr>
            <p:cNvPr id="315" name="직사각형 314">
              <a:extLst>
                <a:ext uri="{FF2B5EF4-FFF2-40B4-BE49-F238E27FC236}">
                  <a16:creationId xmlns:a16="http://schemas.microsoft.com/office/drawing/2014/main" id="{0D590A0A-DD05-4B98-8E7B-296EC274D14B}"/>
                </a:ext>
              </a:extLst>
            </p:cNvPr>
            <p:cNvSpPr/>
            <p:nvPr/>
          </p:nvSpPr>
          <p:spPr bwMode="auto">
            <a:xfrm>
              <a:off x="4166282" y="2797174"/>
              <a:ext cx="210568" cy="50799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sp>
        <p:nvSpPr>
          <p:cNvPr id="322" name="Oval 341"/>
          <p:cNvSpPr>
            <a:spLocks noChangeArrowheads="1"/>
          </p:cNvSpPr>
          <p:nvPr/>
        </p:nvSpPr>
        <p:spPr bwMode="auto">
          <a:xfrm>
            <a:off x="5451607" y="5406752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323" name="꺾인 연결선 322"/>
          <p:cNvCxnSpPr>
            <a:stCxn id="163" idx="2"/>
            <a:endCxn id="322" idx="2"/>
          </p:cNvCxnSpPr>
          <p:nvPr/>
        </p:nvCxnSpPr>
        <p:spPr bwMode="auto">
          <a:xfrm rot="16200000" flipH="1">
            <a:off x="4991001" y="4993104"/>
            <a:ext cx="106475" cy="81473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5" name="꺾인 연결선 324"/>
          <p:cNvCxnSpPr>
            <a:stCxn id="197" idx="4"/>
            <a:endCxn id="322" idx="6"/>
          </p:cNvCxnSpPr>
          <p:nvPr/>
        </p:nvCxnSpPr>
        <p:spPr bwMode="auto">
          <a:xfrm rot="5400000">
            <a:off x="5795148" y="4757943"/>
            <a:ext cx="446145" cy="94539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7" name="직선 연결선 326"/>
          <p:cNvCxnSpPr>
            <a:cxnSpLocks/>
            <a:stCxn id="322" idx="4"/>
            <a:endCxn id="315" idx="0"/>
          </p:cNvCxnSpPr>
          <p:nvPr/>
        </p:nvCxnSpPr>
        <p:spPr bwMode="auto">
          <a:xfrm flipH="1">
            <a:off x="5498565" y="5500669"/>
            <a:ext cx="1" cy="3624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3" name="Oval 341"/>
          <p:cNvSpPr>
            <a:spLocks noChangeArrowheads="1"/>
          </p:cNvSpPr>
          <p:nvPr/>
        </p:nvSpPr>
        <p:spPr bwMode="auto">
          <a:xfrm>
            <a:off x="4407552" y="5199363"/>
            <a:ext cx="45719" cy="45719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335" name="직선 화살표 연결선 334"/>
          <p:cNvCxnSpPr>
            <a:stCxn id="333" idx="6"/>
          </p:cNvCxnSpPr>
          <p:nvPr/>
        </p:nvCxnSpPr>
        <p:spPr bwMode="auto">
          <a:xfrm flipV="1">
            <a:off x="4453271" y="5116022"/>
            <a:ext cx="131566" cy="106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7" name="직선 연결선 336"/>
          <p:cNvCxnSpPr>
            <a:stCxn id="291" idx="4"/>
            <a:endCxn id="333" idx="0"/>
          </p:cNvCxnSpPr>
          <p:nvPr/>
        </p:nvCxnSpPr>
        <p:spPr bwMode="auto">
          <a:xfrm>
            <a:off x="4427336" y="5007566"/>
            <a:ext cx="3076" cy="191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4" name="Group 459"/>
          <p:cNvGrpSpPr>
            <a:grpSpLocks/>
          </p:cNvGrpSpPr>
          <p:nvPr/>
        </p:nvGrpSpPr>
        <p:grpSpPr bwMode="auto">
          <a:xfrm rot="8100000" flipH="1">
            <a:off x="6732593" y="5266333"/>
            <a:ext cx="664012" cy="292946"/>
            <a:chOff x="2612" y="1353"/>
            <a:chExt cx="476" cy="210"/>
          </a:xfrm>
        </p:grpSpPr>
        <p:cxnSp>
          <p:nvCxnSpPr>
            <p:cNvPr id="345" name="직선 연결선 349"/>
            <p:cNvCxnSpPr>
              <a:cxnSpLocks noChangeShapeType="1"/>
            </p:cNvCxnSpPr>
            <p:nvPr/>
          </p:nvCxnSpPr>
          <p:spPr bwMode="auto">
            <a:xfrm flipV="1">
              <a:off x="2850" y="1353"/>
              <a:ext cx="238" cy="1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6" name="직선 연결선 349"/>
            <p:cNvCxnSpPr>
              <a:cxnSpLocks noChangeShapeType="1"/>
            </p:cNvCxnSpPr>
            <p:nvPr/>
          </p:nvCxnSpPr>
          <p:spPr bwMode="auto">
            <a:xfrm flipV="1">
              <a:off x="2612" y="1458"/>
              <a:ext cx="238" cy="105"/>
            </a:xfrm>
            <a:prstGeom prst="line">
              <a:avLst/>
            </a:prstGeom>
            <a:noFill/>
            <a:ln w="9525" algn="ctr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8" name="직선 연결선 347"/>
          <p:cNvCxnSpPr>
            <a:stCxn id="78" idx="2"/>
            <a:endCxn id="298" idx="0"/>
          </p:cNvCxnSpPr>
          <p:nvPr/>
        </p:nvCxnSpPr>
        <p:spPr bwMode="auto">
          <a:xfrm flipH="1">
            <a:off x="7838310" y="3501475"/>
            <a:ext cx="5126" cy="19043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Oval 341"/>
          <p:cNvSpPr>
            <a:spLocks noChangeArrowheads="1"/>
          </p:cNvSpPr>
          <p:nvPr/>
        </p:nvSpPr>
        <p:spPr bwMode="auto">
          <a:xfrm>
            <a:off x="6443364" y="5408644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53" name="직사각형 352"/>
          <p:cNvSpPr/>
          <p:nvPr/>
        </p:nvSpPr>
        <p:spPr bwMode="auto">
          <a:xfrm>
            <a:off x="1839829" y="2208661"/>
            <a:ext cx="919598" cy="1272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354" name="이등변 삼각형 353"/>
          <p:cNvSpPr/>
          <p:nvPr/>
        </p:nvSpPr>
        <p:spPr bwMode="auto">
          <a:xfrm rot="16200000">
            <a:off x="3050695" y="3053359"/>
            <a:ext cx="133863" cy="158317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cxnSp>
        <p:nvCxnSpPr>
          <p:cNvPr id="356" name="직선 연결선 355"/>
          <p:cNvCxnSpPr>
            <a:stCxn id="354" idx="0"/>
            <a:endCxn id="60" idx="3"/>
          </p:cNvCxnSpPr>
          <p:nvPr/>
        </p:nvCxnSpPr>
        <p:spPr bwMode="auto">
          <a:xfrm flipH="1" flipV="1">
            <a:off x="2474937" y="3130206"/>
            <a:ext cx="563531" cy="23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직선 연결선 357"/>
          <p:cNvCxnSpPr>
            <a:stCxn id="15" idx="2"/>
            <a:endCxn id="128" idx="3"/>
          </p:cNvCxnSpPr>
          <p:nvPr/>
        </p:nvCxnSpPr>
        <p:spPr bwMode="auto">
          <a:xfrm flipH="1" flipV="1">
            <a:off x="5678869" y="1944898"/>
            <a:ext cx="85091" cy="10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5" name="그룹 364"/>
          <p:cNvGrpSpPr/>
          <p:nvPr/>
        </p:nvGrpSpPr>
        <p:grpSpPr>
          <a:xfrm>
            <a:off x="4916022" y="3558098"/>
            <a:ext cx="90964" cy="88900"/>
            <a:chOff x="5044238" y="3291878"/>
            <a:chExt cx="90964" cy="88900"/>
          </a:xfrm>
        </p:grpSpPr>
        <p:sp>
          <p:nvSpPr>
            <p:cNvPr id="361" name="원호 80"/>
            <p:cNvSpPr>
              <a:spLocks/>
            </p:cNvSpPr>
            <p:nvPr/>
          </p:nvSpPr>
          <p:spPr bwMode="auto">
            <a:xfrm>
              <a:off x="5045270" y="3291878"/>
              <a:ext cx="88900" cy="88900"/>
            </a:xfrm>
            <a:custGeom>
              <a:avLst/>
              <a:gdLst>
                <a:gd name="T0" fmla="*/ 8 w 130175"/>
                <a:gd name="T1" fmla="*/ 64062 h 130175"/>
                <a:gd name="T2" fmla="*/ 65088 w 130175"/>
                <a:gd name="T3" fmla="*/ 65088 h 130175"/>
                <a:gd name="T4" fmla="*/ 130175 w 130175"/>
                <a:gd name="T5" fmla="*/ 65088 h 130175"/>
                <a:gd name="T6" fmla="*/ 5898240 60000 65536"/>
                <a:gd name="T7" fmla="*/ 5898240 60000 65536"/>
                <a:gd name="T8" fmla="*/ 5898240 60000 65536"/>
                <a:gd name="T9" fmla="*/ 8 w 130175"/>
                <a:gd name="T10" fmla="*/ 0 h 130175"/>
                <a:gd name="T11" fmla="*/ 130175 w 130175"/>
                <a:gd name="T12" fmla="*/ 65088 h 1301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175" h="130175" stroke="0">
                  <a:moveTo>
                    <a:pt x="8" y="64062"/>
                  </a:moveTo>
                  <a:lnTo>
                    <a:pt x="8" y="64062"/>
                  </a:lnTo>
                  <a:cubicBezTo>
                    <a:pt x="568" y="28519"/>
                    <a:pt x="29540" y="-1"/>
                    <a:pt x="65088" y="0"/>
                  </a:cubicBezTo>
                  <a:cubicBezTo>
                    <a:pt x="101035" y="0"/>
                    <a:pt x="130176" y="29140"/>
                    <a:pt x="130176" y="65088"/>
                  </a:cubicBezTo>
                  <a:lnTo>
                    <a:pt x="65088" y="65088"/>
                  </a:lnTo>
                  <a:close/>
                </a:path>
                <a:path w="130175" h="130175" fill="none">
                  <a:moveTo>
                    <a:pt x="8" y="64062"/>
                  </a:moveTo>
                  <a:lnTo>
                    <a:pt x="8" y="64062"/>
                  </a:lnTo>
                  <a:cubicBezTo>
                    <a:pt x="568" y="28519"/>
                    <a:pt x="29540" y="-1"/>
                    <a:pt x="65088" y="0"/>
                  </a:cubicBezTo>
                  <a:cubicBezTo>
                    <a:pt x="101035" y="0"/>
                    <a:pt x="130176" y="29140"/>
                    <a:pt x="130176" y="6508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64" name="직사각형 363"/>
            <p:cNvSpPr/>
            <p:nvPr/>
          </p:nvSpPr>
          <p:spPr bwMode="auto">
            <a:xfrm>
              <a:off x="5044238" y="3302370"/>
              <a:ext cx="90964" cy="6366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367" name="AutoShape 287"/>
          <p:cNvCxnSpPr>
            <a:cxnSpLocks noChangeShapeType="1"/>
            <a:stCxn id="364" idx="3"/>
            <a:endCxn id="194" idx="0"/>
          </p:cNvCxnSpPr>
          <p:nvPr/>
        </p:nvCxnSpPr>
        <p:spPr bwMode="auto">
          <a:xfrm>
            <a:off x="5006986" y="3600424"/>
            <a:ext cx="1342431" cy="919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" name="직사각형 377"/>
          <p:cNvSpPr/>
          <p:nvPr/>
        </p:nvSpPr>
        <p:spPr bwMode="auto">
          <a:xfrm>
            <a:off x="3852750" y="4070601"/>
            <a:ext cx="4220939" cy="15682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charset="-127"/>
              <a:ea typeface="굴림" charset="-127"/>
              <a:cs typeface="+mn-cs"/>
            </a:endParaRPr>
          </a:p>
        </p:txBody>
      </p:sp>
      <p:sp>
        <p:nvSpPr>
          <p:cNvPr id="390" name="TextBox 552"/>
          <p:cNvSpPr txBox="1">
            <a:spLocks noChangeArrowheads="1"/>
          </p:cNvSpPr>
          <p:nvPr/>
        </p:nvSpPr>
        <p:spPr bwMode="auto">
          <a:xfrm>
            <a:off x="1037008" y="2215806"/>
            <a:ext cx="9262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Wiper relay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1" name="TextBox 552">
            <a:extLst>
              <a:ext uri="{FF2B5EF4-FFF2-40B4-BE49-F238E27FC236}">
                <a16:creationId xmlns:a16="http://schemas.microsoft.com/office/drawing/2014/main" id="{F6BB0620-042B-46DF-9BE9-98122CF49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722" y="3020223"/>
            <a:ext cx="633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IG 2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2" name="TextBox 549"/>
          <p:cNvSpPr txBox="1">
            <a:spLocks noChangeArrowheads="1"/>
          </p:cNvSpPr>
          <p:nvPr/>
        </p:nvSpPr>
        <p:spPr bwMode="auto">
          <a:xfrm>
            <a:off x="5871202" y="4496968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off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3" name="TextBox 549"/>
          <p:cNvSpPr txBox="1">
            <a:spLocks noChangeArrowheads="1"/>
          </p:cNvSpPr>
          <p:nvPr/>
        </p:nvSpPr>
        <p:spPr bwMode="auto">
          <a:xfrm>
            <a:off x="6236177" y="4307912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int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4" name="TextBox 549"/>
          <p:cNvSpPr txBox="1">
            <a:spLocks noChangeArrowheads="1"/>
          </p:cNvSpPr>
          <p:nvPr/>
        </p:nvSpPr>
        <p:spPr bwMode="auto">
          <a:xfrm>
            <a:off x="6569089" y="4338303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low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5" name="TextBox 549"/>
          <p:cNvSpPr txBox="1">
            <a:spLocks noChangeArrowheads="1"/>
          </p:cNvSpPr>
          <p:nvPr/>
        </p:nvSpPr>
        <p:spPr bwMode="auto">
          <a:xfrm>
            <a:off x="6702066" y="4505998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hi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EC1AE59C-84E3-481D-BC38-81576D879994}"/>
              </a:ext>
            </a:extLst>
          </p:cNvPr>
          <p:cNvSpPr txBox="1"/>
          <p:nvPr/>
        </p:nvSpPr>
        <p:spPr>
          <a:xfrm>
            <a:off x="1351336" y="3646275"/>
            <a:ext cx="2167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a</a:t>
            </a:r>
            <a:endParaRPr kumimoji="1" lang="ko-KR" altLang="en-US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7" name="TextBox 549"/>
          <p:cNvSpPr txBox="1">
            <a:spLocks noChangeArrowheads="1"/>
          </p:cNvSpPr>
          <p:nvPr/>
        </p:nvSpPr>
        <p:spPr bwMode="auto">
          <a:xfrm>
            <a:off x="4795541" y="4498614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off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00" name="TextBox 549"/>
          <p:cNvSpPr txBox="1">
            <a:spLocks noChangeArrowheads="1"/>
          </p:cNvSpPr>
          <p:nvPr/>
        </p:nvSpPr>
        <p:spPr bwMode="auto">
          <a:xfrm>
            <a:off x="5635848" y="4511382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hi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01" name="TextBox 549"/>
          <p:cNvSpPr txBox="1">
            <a:spLocks noChangeArrowheads="1"/>
          </p:cNvSpPr>
          <p:nvPr/>
        </p:nvSpPr>
        <p:spPr bwMode="auto">
          <a:xfrm>
            <a:off x="3814059" y="4500598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off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02" name="TextBox 549"/>
          <p:cNvSpPr txBox="1">
            <a:spLocks noChangeArrowheads="1"/>
          </p:cNvSpPr>
          <p:nvPr/>
        </p:nvSpPr>
        <p:spPr bwMode="auto">
          <a:xfrm>
            <a:off x="4163547" y="4320980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int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03" name="TextBox 549"/>
          <p:cNvSpPr txBox="1">
            <a:spLocks noChangeArrowheads="1"/>
          </p:cNvSpPr>
          <p:nvPr/>
        </p:nvSpPr>
        <p:spPr bwMode="auto">
          <a:xfrm>
            <a:off x="4411933" y="4328018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low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04" name="TextBox 549"/>
          <p:cNvSpPr txBox="1">
            <a:spLocks noChangeArrowheads="1"/>
          </p:cNvSpPr>
          <p:nvPr/>
        </p:nvSpPr>
        <p:spPr bwMode="auto">
          <a:xfrm>
            <a:off x="4586943" y="4504653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hi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406" name="직선 연결선 405"/>
          <p:cNvCxnSpPr>
            <a:stCxn id="40" idx="6"/>
            <a:endCxn id="144" idx="1"/>
          </p:cNvCxnSpPr>
          <p:nvPr/>
        </p:nvCxnSpPr>
        <p:spPr bwMode="auto">
          <a:xfrm flipV="1">
            <a:off x="2165121" y="5936546"/>
            <a:ext cx="736254" cy="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8" name="Oval 341">
            <a:extLst>
              <a:ext uri="{FF2B5EF4-FFF2-40B4-BE49-F238E27FC236}">
                <a16:creationId xmlns:a16="http://schemas.microsoft.com/office/drawing/2014/main" id="{9A0DA6DA-AAA5-42A5-9C88-273ED6B9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548" y="4223988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grpSp>
        <p:nvGrpSpPr>
          <p:cNvPr id="270" name="그룹 269">
            <a:extLst>
              <a:ext uri="{FF2B5EF4-FFF2-40B4-BE49-F238E27FC236}">
                <a16:creationId xmlns:a16="http://schemas.microsoft.com/office/drawing/2014/main" id="{694E8844-7F94-4ECF-9BF8-872B94F99BD6}"/>
              </a:ext>
            </a:extLst>
          </p:cNvPr>
          <p:cNvGrpSpPr/>
          <p:nvPr/>
        </p:nvGrpSpPr>
        <p:grpSpPr>
          <a:xfrm>
            <a:off x="6304060" y="4221803"/>
            <a:ext cx="90964" cy="88900"/>
            <a:chOff x="5044238" y="3291878"/>
            <a:chExt cx="90964" cy="88900"/>
          </a:xfrm>
        </p:grpSpPr>
        <p:sp>
          <p:nvSpPr>
            <p:cNvPr id="271" name="원호 80">
              <a:extLst>
                <a:ext uri="{FF2B5EF4-FFF2-40B4-BE49-F238E27FC236}">
                  <a16:creationId xmlns:a16="http://schemas.microsoft.com/office/drawing/2014/main" id="{DD4A768B-BB5E-43BA-A057-4B75B7192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270" y="3291878"/>
              <a:ext cx="88900" cy="88900"/>
            </a:xfrm>
            <a:custGeom>
              <a:avLst/>
              <a:gdLst>
                <a:gd name="T0" fmla="*/ 8 w 130175"/>
                <a:gd name="T1" fmla="*/ 64062 h 130175"/>
                <a:gd name="T2" fmla="*/ 65088 w 130175"/>
                <a:gd name="T3" fmla="*/ 65088 h 130175"/>
                <a:gd name="T4" fmla="*/ 130175 w 130175"/>
                <a:gd name="T5" fmla="*/ 65088 h 130175"/>
                <a:gd name="T6" fmla="*/ 5898240 60000 65536"/>
                <a:gd name="T7" fmla="*/ 5898240 60000 65536"/>
                <a:gd name="T8" fmla="*/ 5898240 60000 65536"/>
                <a:gd name="T9" fmla="*/ 8 w 130175"/>
                <a:gd name="T10" fmla="*/ 0 h 130175"/>
                <a:gd name="T11" fmla="*/ 130175 w 130175"/>
                <a:gd name="T12" fmla="*/ 65088 h 1301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175" h="130175" stroke="0">
                  <a:moveTo>
                    <a:pt x="8" y="64062"/>
                  </a:moveTo>
                  <a:lnTo>
                    <a:pt x="8" y="64062"/>
                  </a:lnTo>
                  <a:cubicBezTo>
                    <a:pt x="568" y="28519"/>
                    <a:pt x="29540" y="-1"/>
                    <a:pt x="65088" y="0"/>
                  </a:cubicBezTo>
                  <a:cubicBezTo>
                    <a:pt x="101035" y="0"/>
                    <a:pt x="130176" y="29140"/>
                    <a:pt x="130176" y="65088"/>
                  </a:cubicBezTo>
                  <a:lnTo>
                    <a:pt x="65088" y="65088"/>
                  </a:lnTo>
                  <a:close/>
                </a:path>
                <a:path w="130175" h="130175" fill="none">
                  <a:moveTo>
                    <a:pt x="8" y="64062"/>
                  </a:moveTo>
                  <a:lnTo>
                    <a:pt x="8" y="64062"/>
                  </a:lnTo>
                  <a:cubicBezTo>
                    <a:pt x="568" y="28519"/>
                    <a:pt x="29540" y="-1"/>
                    <a:pt x="65088" y="0"/>
                  </a:cubicBezTo>
                  <a:cubicBezTo>
                    <a:pt x="101035" y="0"/>
                    <a:pt x="130176" y="29140"/>
                    <a:pt x="130176" y="6508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272" name="직사각형 271">
              <a:extLst>
                <a:ext uri="{FF2B5EF4-FFF2-40B4-BE49-F238E27FC236}">
                  <a16:creationId xmlns:a16="http://schemas.microsoft.com/office/drawing/2014/main" id="{0BD5CCC5-7674-421D-86CA-2FBBEB91019E}"/>
                </a:ext>
              </a:extLst>
            </p:cNvPr>
            <p:cNvSpPr/>
            <p:nvPr/>
          </p:nvSpPr>
          <p:spPr bwMode="auto">
            <a:xfrm>
              <a:off x="5044238" y="3302370"/>
              <a:ext cx="90964" cy="6366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굴림" charset="-127"/>
                <a:ea typeface="굴림" charset="-127"/>
                <a:cs typeface="+mn-cs"/>
              </a:endParaRPr>
            </a:p>
          </p:txBody>
        </p:sp>
      </p:grpSp>
      <p:cxnSp>
        <p:nvCxnSpPr>
          <p:cNvPr id="278" name="직선 연결선 277">
            <a:extLst>
              <a:ext uri="{FF2B5EF4-FFF2-40B4-BE49-F238E27FC236}">
                <a16:creationId xmlns:a16="http://schemas.microsoft.com/office/drawing/2014/main" id="{D428C489-6AD2-4DB5-A304-2A72D430650D}"/>
              </a:ext>
            </a:extLst>
          </p:cNvPr>
          <p:cNvCxnSpPr>
            <a:cxnSpLocks/>
            <a:stCxn id="268" idx="2"/>
            <a:endCxn id="272" idx="3"/>
          </p:cNvCxnSpPr>
          <p:nvPr/>
        </p:nvCxnSpPr>
        <p:spPr bwMode="auto">
          <a:xfrm flipH="1" flipV="1">
            <a:off x="6395024" y="4264129"/>
            <a:ext cx="197524" cy="6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연결선: 꺾임 73">
            <a:extLst>
              <a:ext uri="{FF2B5EF4-FFF2-40B4-BE49-F238E27FC236}">
                <a16:creationId xmlns:a16="http://schemas.microsoft.com/office/drawing/2014/main" id="{7560EB06-2100-4C83-A795-4792C8E4C313}"/>
              </a:ext>
            </a:extLst>
          </p:cNvPr>
          <p:cNvCxnSpPr>
            <a:cxnSpLocks/>
            <a:stCxn id="272" idx="1"/>
            <a:endCxn id="210" idx="4"/>
          </p:cNvCxnSpPr>
          <p:nvPr/>
        </p:nvCxnSpPr>
        <p:spPr bwMode="auto">
          <a:xfrm rot="10800000" flipV="1">
            <a:off x="5476806" y="4264128"/>
            <a:ext cx="827255" cy="743437"/>
          </a:xfrm>
          <a:prstGeom prst="bentConnector4">
            <a:avLst>
              <a:gd name="adj1" fmla="val 39486"/>
              <a:gd name="adj2" fmla="val 1196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4" name="TextBox 549">
            <a:extLst>
              <a:ext uri="{FF2B5EF4-FFF2-40B4-BE49-F238E27FC236}">
                <a16:creationId xmlns:a16="http://schemas.microsoft.com/office/drawing/2014/main" id="{4BD383A1-837C-402F-96F4-FD2742D41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7158" y="4356714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int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26" name="TextBox 549">
            <a:extLst>
              <a:ext uri="{FF2B5EF4-FFF2-40B4-BE49-F238E27FC236}">
                <a16:creationId xmlns:a16="http://schemas.microsoft.com/office/drawing/2014/main" id="{A8B0A944-5E39-479E-85B6-8396CAA86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998" y="4358605"/>
            <a:ext cx="43787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low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73" name="Rectangle 142">
            <a:extLst>
              <a:ext uri="{FF2B5EF4-FFF2-40B4-BE49-F238E27FC236}">
                <a16:creationId xmlns:a16="http://schemas.microsoft.com/office/drawing/2014/main" id="{392A683B-C487-4D1B-BBBF-4A43E1CD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928" y="6339395"/>
            <a:ext cx="596671" cy="22808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ETACS</a:t>
            </a:r>
          </a:p>
        </p:txBody>
      </p:sp>
      <p:sp>
        <p:nvSpPr>
          <p:cNvPr id="65" name="Oval 341">
            <a:extLst>
              <a:ext uri="{FF2B5EF4-FFF2-40B4-BE49-F238E27FC236}">
                <a16:creationId xmlns:a16="http://schemas.microsoft.com/office/drawing/2014/main" id="{9530B4A0-A576-44B8-BCBE-C882239F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8265" y="5412970"/>
            <a:ext cx="93917" cy="9391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6" name="Oval 341">
            <a:extLst>
              <a:ext uri="{FF2B5EF4-FFF2-40B4-BE49-F238E27FC236}">
                <a16:creationId xmlns:a16="http://schemas.microsoft.com/office/drawing/2014/main" id="{4F2CDAB0-6D4A-4737-891F-A33F355D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203" y="5406367"/>
            <a:ext cx="93917" cy="9391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cxnSp>
        <p:nvCxnSpPr>
          <p:cNvPr id="287" name="직선 연결선 286">
            <a:extLst>
              <a:ext uri="{FF2B5EF4-FFF2-40B4-BE49-F238E27FC236}">
                <a16:creationId xmlns:a16="http://schemas.microsoft.com/office/drawing/2014/main" id="{2FF58F01-C9BD-4CAF-8C36-07EDC46DAA66}"/>
              </a:ext>
            </a:extLst>
          </p:cNvPr>
          <p:cNvCxnSpPr>
            <a:cxnSpLocks/>
            <a:stCxn id="350" idx="6"/>
            <a:endCxn id="65" idx="2"/>
          </p:cNvCxnSpPr>
          <p:nvPr/>
        </p:nvCxnSpPr>
        <p:spPr bwMode="auto">
          <a:xfrm>
            <a:off x="6537281" y="5455603"/>
            <a:ext cx="480984" cy="43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직선 연결선 298">
            <a:extLst>
              <a:ext uri="{FF2B5EF4-FFF2-40B4-BE49-F238E27FC236}">
                <a16:creationId xmlns:a16="http://schemas.microsoft.com/office/drawing/2014/main" id="{6BAA4165-3F82-4A23-85A0-F833BD946773}"/>
              </a:ext>
            </a:extLst>
          </p:cNvPr>
          <p:cNvCxnSpPr>
            <a:cxnSpLocks/>
            <a:stCxn id="298" idx="2"/>
            <a:endCxn id="66" idx="6"/>
          </p:cNvCxnSpPr>
          <p:nvPr/>
        </p:nvCxnSpPr>
        <p:spPr bwMode="auto">
          <a:xfrm flipH="1">
            <a:off x="7435120" y="5452782"/>
            <a:ext cx="356231" cy="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4600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10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2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100000">
                                      <p:cBhvr>
                                        <p:cTn id="3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100000">
                                      <p:cBhvr>
                                        <p:cTn id="3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100000">
                                      <p:cBhvr>
                                        <p:cTn id="3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7.4|33|7.5|38.7|29.9|2.5|85.2|34.1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188</Words>
  <Application>Microsoft Office PowerPoint</Application>
  <PresentationFormat>화면 슬라이드 쇼(4:3)</PresentationFormat>
  <Paragraphs>125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DB400T2A</dc:creator>
  <cp:lastModifiedBy>DB400T2A</cp:lastModifiedBy>
  <cp:revision>1</cp:revision>
  <dcterms:created xsi:type="dcterms:W3CDTF">2020-10-26T03:44:50Z</dcterms:created>
  <dcterms:modified xsi:type="dcterms:W3CDTF">2020-10-26T03:53:30Z</dcterms:modified>
</cp:coreProperties>
</file>