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20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28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7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44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52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56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45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8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0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33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A192-7B67-4FE5-B503-DE1C62A8A699}" type="datetimeFigureOut">
              <a:rPr lang="ko-KR" altLang="en-US" smtClean="0"/>
              <a:t>2016-12-12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F616D-55B9-493B-8AD0-0E70D80C3D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02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72396" y="138023"/>
            <a:ext cx="7772400" cy="396815"/>
          </a:xfrm>
        </p:spPr>
        <p:txBody>
          <a:bodyPr>
            <a:normAutofit/>
          </a:bodyPr>
          <a:lstStyle/>
          <a:p>
            <a:r>
              <a:rPr lang="ko-KR" altLang="en-US" sz="1600" dirty="0" smtClean="0"/>
              <a:t>자동차 정비 전공    학번 </a:t>
            </a:r>
            <a:r>
              <a:rPr lang="en-US" altLang="ko-KR" sz="1600" dirty="0" smtClean="0"/>
              <a:t>:                                </a:t>
            </a:r>
            <a:r>
              <a:rPr lang="ko-KR" altLang="en-US" sz="1600" dirty="0" smtClean="0"/>
              <a:t>이름 </a:t>
            </a:r>
            <a:r>
              <a:rPr lang="en-US" altLang="ko-KR" sz="1600" dirty="0" smtClean="0"/>
              <a:t>:    </a:t>
            </a:r>
            <a:endParaRPr lang="ko-KR" altLang="en-US" sz="16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19132"/>
              </p:ext>
            </p:extLst>
          </p:nvPr>
        </p:nvGraphicFramePr>
        <p:xfrm>
          <a:off x="267420" y="621100"/>
          <a:ext cx="8609160" cy="602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720">
                  <a:extLst>
                    <a:ext uri="{9D8B030D-6E8A-4147-A177-3AD203B41FA5}">
                      <a16:colId xmlns:a16="http://schemas.microsoft.com/office/drawing/2014/main" val="2776179512"/>
                    </a:ext>
                  </a:extLst>
                </a:gridCol>
                <a:gridCol w="1975449">
                  <a:extLst>
                    <a:ext uri="{9D8B030D-6E8A-4147-A177-3AD203B41FA5}">
                      <a16:colId xmlns:a16="http://schemas.microsoft.com/office/drawing/2014/main" val="727422977"/>
                    </a:ext>
                  </a:extLst>
                </a:gridCol>
                <a:gridCol w="5287991">
                  <a:extLst>
                    <a:ext uri="{9D8B030D-6E8A-4147-A177-3AD203B41FA5}">
                      <a16:colId xmlns:a16="http://schemas.microsoft.com/office/drawing/2014/main" val="1972997473"/>
                    </a:ext>
                  </a:extLst>
                </a:gridCol>
              </a:tblGrid>
              <a:tr h="4582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  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단점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057757"/>
                  </a:ext>
                </a:extLst>
              </a:tr>
              <a:tr h="1390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엔진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1. </a:t>
                      </a:r>
                      <a:r>
                        <a:rPr lang="ko-KR" altLang="en-US" sz="1400" dirty="0" err="1" smtClean="0"/>
                        <a:t>하이캠</a:t>
                      </a:r>
                      <a:r>
                        <a:rPr lang="ko-KR" altLang="en-US" sz="1400" dirty="0" smtClean="0"/>
                        <a:t> 샤프트</a:t>
                      </a:r>
                      <a:endParaRPr lang="en-US" altLang="ko-KR" sz="1400" baseline="0" dirty="0" smtClean="0"/>
                    </a:p>
                    <a:p>
                      <a:pPr algn="l" latinLnBrk="1"/>
                      <a:r>
                        <a:rPr lang="en-US" altLang="ko-KR" sz="1400" baseline="0" dirty="0" smtClean="0"/>
                        <a:t>2.</a:t>
                      </a:r>
                    </a:p>
                    <a:p>
                      <a:pPr algn="l" latinLnBrk="1"/>
                      <a:r>
                        <a:rPr lang="en-US" altLang="ko-KR" sz="1400" baseline="0" dirty="0" smtClean="0"/>
                        <a:t>3.</a:t>
                      </a:r>
                    </a:p>
                    <a:p>
                      <a:pPr algn="l" latinLnBrk="1"/>
                      <a:r>
                        <a:rPr lang="en-US" altLang="ko-KR" sz="1400" baseline="0" dirty="0" smtClean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/>
                        <a:t>엔진 출력 증대 효과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63932"/>
                  </a:ext>
                </a:extLst>
              </a:tr>
              <a:tr h="1390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미션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1. </a:t>
                      </a:r>
                      <a:r>
                        <a:rPr lang="ko-KR" altLang="en-US" sz="1400" dirty="0" smtClean="0"/>
                        <a:t>미션 오일 쿨러</a:t>
                      </a:r>
                      <a:endParaRPr lang="en-US" altLang="ko-KR" sz="1400" dirty="0" smtClean="0"/>
                    </a:p>
                    <a:p>
                      <a:pPr algn="l" latinLnBrk="1"/>
                      <a:r>
                        <a:rPr lang="en-US" altLang="ko-KR" sz="1400" dirty="0" smtClean="0"/>
                        <a:t>2.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3.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4.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/>
                        <a:t>미션 내구성 증대</a:t>
                      </a:r>
                      <a:endParaRPr lang="en-US" altLang="ko-KR" sz="1400" dirty="0" smtClean="0"/>
                    </a:p>
                    <a:p>
                      <a:pPr algn="l" latinLnBrk="1"/>
                      <a:endParaRPr lang="en-US" altLang="ko-K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132624"/>
                  </a:ext>
                </a:extLst>
              </a:tr>
              <a:tr h="1390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샤시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1. </a:t>
                      </a:r>
                      <a:r>
                        <a:rPr lang="ko-KR" altLang="en-US" sz="1400" dirty="0" smtClean="0"/>
                        <a:t>일체형 서스펜션</a:t>
                      </a:r>
                      <a:endParaRPr lang="en-US" altLang="ko-KR" sz="1400" dirty="0" smtClean="0"/>
                    </a:p>
                    <a:p>
                      <a:pPr algn="l" latinLnBrk="1"/>
                      <a:r>
                        <a:rPr lang="en-US" altLang="ko-KR" sz="1400" dirty="0" smtClean="0"/>
                        <a:t>2.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3.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4.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err="1" smtClean="0"/>
                        <a:t>코너링</a:t>
                      </a:r>
                      <a:r>
                        <a:rPr lang="ko-KR" altLang="en-US" sz="1400" dirty="0" smtClean="0"/>
                        <a:t> 성능 향상 </a:t>
                      </a:r>
                      <a:r>
                        <a:rPr lang="en-US" altLang="ko-KR" sz="1400" dirty="0" smtClean="0"/>
                        <a:t>/ </a:t>
                      </a:r>
                      <a:r>
                        <a:rPr lang="ko-KR" altLang="en-US" sz="1400" dirty="0" smtClean="0"/>
                        <a:t>일상 </a:t>
                      </a:r>
                      <a:r>
                        <a:rPr lang="ko-KR" altLang="en-US" sz="1400" dirty="0" err="1" smtClean="0"/>
                        <a:t>주행시</a:t>
                      </a:r>
                      <a:r>
                        <a:rPr lang="ko-KR" altLang="en-US" sz="1400" dirty="0" smtClean="0"/>
                        <a:t> 승차감 저해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67891"/>
                  </a:ext>
                </a:extLst>
              </a:tr>
              <a:tr h="1390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1. ECU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err="1" smtClean="0"/>
                        <a:t>맵핑</a:t>
                      </a:r>
                      <a:endParaRPr lang="en-US" altLang="ko-KR" sz="1400" dirty="0" smtClean="0"/>
                    </a:p>
                    <a:p>
                      <a:pPr algn="l" latinLnBrk="1"/>
                      <a:r>
                        <a:rPr lang="en-US" altLang="ko-KR" sz="1400" dirty="0" smtClean="0"/>
                        <a:t>2.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3.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4.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/>
                        <a:t>엔진 출력 향상 </a:t>
                      </a:r>
                      <a:r>
                        <a:rPr lang="en-US" altLang="ko-KR" sz="1400" dirty="0" smtClean="0"/>
                        <a:t>/ </a:t>
                      </a:r>
                      <a:r>
                        <a:rPr lang="ko-KR" altLang="en-US" sz="1400" dirty="0" smtClean="0"/>
                        <a:t>내구성 저해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721817"/>
                  </a:ext>
                </a:extLst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 rot="19739603">
            <a:off x="441393" y="3017805"/>
            <a:ext cx="7772400" cy="122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dirty="0" smtClean="0">
                <a:solidFill>
                  <a:srgbClr val="FF0000"/>
                </a:solidFill>
              </a:rPr>
              <a:t>작               성              예              시</a:t>
            </a:r>
            <a:r>
              <a:rPr lang="en-US" altLang="ko-KR" sz="3600" dirty="0" smtClean="0">
                <a:solidFill>
                  <a:srgbClr val="FF0000"/>
                </a:solidFill>
              </a:rPr>
              <a:t>  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8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9440"/>
          </a:xfrm>
        </p:spPr>
        <p:txBody>
          <a:bodyPr/>
          <a:lstStyle/>
          <a:p>
            <a:pPr algn="ctr"/>
            <a:r>
              <a:rPr lang="ko-KR" altLang="en-US" smtClean="0"/>
              <a:t>작성요령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ko-KR" altLang="en-US" sz="1800" dirty="0" smtClean="0"/>
              <a:t>학번과 이름 기입</a:t>
            </a:r>
            <a:endParaRPr lang="en-US" altLang="ko-KR" sz="1800" dirty="0" smtClean="0"/>
          </a:p>
          <a:p>
            <a:pPr marL="342900" indent="-342900">
              <a:buAutoNum type="arabicPeriod"/>
            </a:pPr>
            <a:r>
              <a:rPr lang="en-US" altLang="ko-KR" sz="1800" dirty="0"/>
              <a:t>[</a:t>
            </a:r>
            <a:r>
              <a:rPr lang="ko-KR" altLang="en-US" sz="1800" dirty="0" smtClean="0"/>
              <a:t>분류</a:t>
            </a:r>
            <a:r>
              <a:rPr lang="en-US" altLang="ko-KR" sz="1800" dirty="0" smtClean="0"/>
              <a:t>]</a:t>
            </a:r>
            <a:r>
              <a:rPr lang="ko-KR" altLang="en-US" sz="1800" dirty="0" smtClean="0"/>
              <a:t> 내용 기입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순서 및 분류 내용 추가 및 삭제 가능 함</a:t>
            </a:r>
            <a:r>
              <a:rPr lang="en-US" altLang="ko-KR" sz="1800" dirty="0" smtClean="0"/>
              <a:t>.)</a:t>
            </a:r>
          </a:p>
          <a:p>
            <a:pPr marL="342900" indent="-342900">
              <a:buAutoNum type="arabicPeriod"/>
            </a:pPr>
            <a:r>
              <a:rPr lang="en-US" altLang="ko-KR" sz="1800" dirty="0" smtClean="0"/>
              <a:t>[</a:t>
            </a:r>
            <a:r>
              <a:rPr lang="ko-KR" altLang="en-US" sz="1800" dirty="0" smtClean="0"/>
              <a:t>항목</a:t>
            </a:r>
            <a:r>
              <a:rPr lang="en-US" altLang="ko-KR" sz="1800" dirty="0" smtClean="0"/>
              <a:t>] </a:t>
            </a:r>
            <a:r>
              <a:rPr lang="ko-KR" altLang="en-US" sz="1800" dirty="0" smtClean="0"/>
              <a:t>에는 각 </a:t>
            </a:r>
            <a:r>
              <a:rPr lang="ko-KR" altLang="en-US" sz="1800" dirty="0" err="1" smtClean="0"/>
              <a:t>분류별</a:t>
            </a:r>
            <a:r>
              <a:rPr lang="ko-KR" altLang="en-US" sz="1800" dirty="0" smtClean="0"/>
              <a:t> 튜닝 아이템을 기입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튜닝 부품의 이름을 직접 기입하면 됨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4. </a:t>
            </a:r>
            <a:r>
              <a:rPr lang="ko-KR" altLang="en-US" sz="1800" dirty="0" smtClean="0"/>
              <a:t>튜닝 부품의 적용 시 발생하는 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단점 및 기대효과</a:t>
            </a:r>
            <a:r>
              <a:rPr lang="en-US" altLang="ko-KR" sz="1800" dirty="0"/>
              <a:t> </a:t>
            </a:r>
            <a:r>
              <a:rPr lang="ko-KR" altLang="en-US" sz="1800" dirty="0" smtClean="0"/>
              <a:t>등을 기입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</a:p>
          <a:p>
            <a:r>
              <a:rPr lang="ko-KR" altLang="en-US" sz="1800" dirty="0" smtClean="0"/>
              <a:t>각 기입 내용의 빈칸이 부족 할 시에는 페이지가 늘어나도 상관 없음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[</a:t>
            </a:r>
            <a:r>
              <a:rPr lang="ko-KR" altLang="en-US" sz="1800" dirty="0" smtClean="0"/>
              <a:t>분류</a:t>
            </a:r>
            <a:r>
              <a:rPr lang="en-US" altLang="ko-KR" sz="1800" dirty="0" smtClean="0"/>
              <a:t>] </a:t>
            </a:r>
            <a:r>
              <a:rPr lang="ko-KR" altLang="en-US" sz="1800" dirty="0" smtClean="0"/>
              <a:t>및 </a:t>
            </a:r>
            <a:r>
              <a:rPr lang="en-US" altLang="ko-KR" sz="1800" dirty="0" smtClean="0"/>
              <a:t>[</a:t>
            </a:r>
            <a:r>
              <a:rPr lang="ko-KR" altLang="en-US" sz="1800" dirty="0" smtClean="0"/>
              <a:t>항목</a:t>
            </a:r>
            <a:r>
              <a:rPr lang="en-US" altLang="ko-KR" sz="1800" dirty="0" smtClean="0"/>
              <a:t>]</a:t>
            </a:r>
            <a:r>
              <a:rPr lang="ko-KR" altLang="en-US" sz="1800" dirty="0"/>
              <a:t> </a:t>
            </a:r>
            <a:r>
              <a:rPr lang="ko-KR" altLang="en-US" sz="1800" dirty="0" smtClean="0"/>
              <a:t>을 나누기 어려운 튜닝 부품은 </a:t>
            </a:r>
            <a:r>
              <a:rPr lang="en-US" altLang="ko-KR" sz="1800" dirty="0" smtClean="0"/>
              <a:t>[</a:t>
            </a:r>
            <a:r>
              <a:rPr lang="ko-KR" altLang="en-US" sz="1800" dirty="0" smtClean="0"/>
              <a:t>기타</a:t>
            </a:r>
            <a:r>
              <a:rPr lang="en-US" altLang="ko-KR" sz="1800" dirty="0" smtClean="0"/>
              <a:t>] </a:t>
            </a:r>
            <a:r>
              <a:rPr lang="ko-KR" altLang="en-US" sz="1800" dirty="0" smtClean="0"/>
              <a:t>에 기입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레포트</a:t>
            </a:r>
            <a:r>
              <a:rPr lang="ko-KR" altLang="en-US" sz="1800" dirty="0" smtClean="0"/>
              <a:t> 제출 마감일은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월 </a:t>
            </a:r>
            <a:r>
              <a:rPr lang="en-US" altLang="ko-KR" sz="1800" dirty="0" smtClean="0"/>
              <a:t>18</a:t>
            </a:r>
            <a:r>
              <a:rPr lang="ko-KR" altLang="en-US" sz="1800" dirty="0" smtClean="0"/>
              <a:t>일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일</a:t>
            </a:r>
            <a:r>
              <a:rPr lang="en-US" altLang="ko-KR" sz="1800" dirty="0" smtClean="0"/>
              <a:t>) 23</a:t>
            </a:r>
            <a:r>
              <a:rPr lang="ko-KR" altLang="en-US" sz="1800" dirty="0" smtClean="0"/>
              <a:t>시 </a:t>
            </a:r>
            <a:r>
              <a:rPr lang="en-US" altLang="ko-KR" sz="1800" dirty="0" smtClean="0"/>
              <a:t>59</a:t>
            </a:r>
            <a:r>
              <a:rPr lang="ko-KR" altLang="en-US" sz="1800" dirty="0" smtClean="0"/>
              <a:t>분 까지 </a:t>
            </a:r>
            <a:endParaRPr lang="en-US" altLang="ko-KR" sz="1800" dirty="0" smtClean="0"/>
          </a:p>
          <a:p>
            <a:r>
              <a:rPr lang="ko-KR" altLang="en-US" sz="1800" dirty="0" smtClean="0"/>
              <a:t>제출 할 이메일 주소 </a:t>
            </a:r>
            <a:r>
              <a:rPr lang="en-US" altLang="ko-KR" sz="1800" dirty="0" smtClean="0"/>
              <a:t>: jay@transtech.kr</a:t>
            </a:r>
          </a:p>
        </p:txBody>
      </p:sp>
    </p:spTree>
    <p:extLst>
      <p:ext uri="{BB962C8B-B14F-4D97-AF65-F5344CB8AC3E}">
        <p14:creationId xmlns:p14="http://schemas.microsoft.com/office/powerpoint/2010/main" val="420241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185</Words>
  <Application>Microsoft Office PowerPoint</Application>
  <PresentationFormat>화면 슬라이드 쇼(4:3)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자동차 정비 전공    학번 :                                이름 :    </vt:lpstr>
      <vt:lpstr>작성요령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자동차 정비 전공    학번 :                                이름 :</dc:title>
  <dc:creator>Jong ho Na</dc:creator>
  <cp:lastModifiedBy>최가연</cp:lastModifiedBy>
  <cp:revision>2</cp:revision>
  <dcterms:created xsi:type="dcterms:W3CDTF">2016-12-12T04:20:24Z</dcterms:created>
  <dcterms:modified xsi:type="dcterms:W3CDTF">2016-12-12T04:48:24Z</dcterms:modified>
</cp:coreProperties>
</file>