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F39434-5D10-4BE1-97BC-B55E65FC6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9B92A90-9C3C-4DAD-B526-8383EBF4D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D44ED8-703C-4DBE-92E5-1567B7E80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BB1C-969F-44BF-85B2-47710DE445AB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FB278A4-36E6-4626-95BC-CFCC2FF23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F1C0295-6BFC-4F10-8AFD-F6F2AC290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77E4-7B9D-4A8A-96C3-D2C00311C4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590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1FD199-54E3-4ECF-8AE8-AD95D9766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2C5E6FB-742B-461E-856F-933F4F3E9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A3104D-58EA-4D8F-9200-A1FF6C8B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BB1C-969F-44BF-85B2-47710DE445AB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E29C901-301E-4A89-BCF1-0FAB1D0EB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C4CDF5C-28B4-4E1F-B7AD-B1314FA66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77E4-7B9D-4A8A-96C3-D2C00311C4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365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A9B224E-8DA1-4E42-B3BD-01A465C88C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81935CA-E8A7-4584-8D86-144862526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7937FC2-CC5E-48A8-BB06-14BB328F9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BB1C-969F-44BF-85B2-47710DE445AB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4753EAE-1E46-4185-A540-F5F040315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0A7DC8-A491-4F61-AB6E-9243A3EA2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77E4-7B9D-4A8A-96C3-D2C00311C4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8594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B342FB-3622-47F8-99D9-6E4ADB216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0A1E8F-A225-464A-80DB-1ECDAB43C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1199AA0-10CE-4448-959A-C6FEA2006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BB1C-969F-44BF-85B2-47710DE445AB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303C0B1-93BC-4E37-9D5F-30813A3E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A6FB4B2-E60B-4D4A-9A57-87CA11A52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77E4-7B9D-4A8A-96C3-D2C00311C4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9469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5968D8-BFFA-4F3E-9362-AFDF718A1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18FF798-A1EC-4834-9366-37E54BDFB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08E2276-E827-4A16-9B49-0B7BB31E7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BB1C-969F-44BF-85B2-47710DE445AB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D20BE42-D0A1-469A-B413-B9FE04B78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1678F0E-FB18-4EBD-9E06-C6DF692C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77E4-7B9D-4A8A-96C3-D2C00311C4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397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8595B4-BF49-4A02-9809-715E4683F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5E7773-CF67-4259-BC44-44274EF17E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811944F-813A-486B-96F3-53877468A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D2BB75A-E958-4862-8B66-C2BEB259F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BB1C-969F-44BF-85B2-47710DE445AB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E167464-392C-440F-A820-9A12A558C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ED1DFD0-4576-4775-B2CA-B6469B57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77E4-7B9D-4A8A-96C3-D2C00311C4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3946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65CF4DB-63A6-4B30-A209-0AA7020A3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0630689-850F-46BC-B3EC-A1EED8591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E97BB9B-0ACD-4408-9E7F-ADC675728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C09FDFC-7CF2-421D-80A8-B308B7E6F9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0233824-8941-4E70-A1B2-18A9824935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7EA86EB-5858-4CAF-9C2F-A8BE371A4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BB1C-969F-44BF-85B2-47710DE445AB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FAEF976-B72C-425B-AF57-168F42A7D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F1CA113-37A2-4A04-9957-9C706D96A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77E4-7B9D-4A8A-96C3-D2C00311C4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015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0405EE-B6F9-4332-BDD0-14057685C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681B5D6-CB9D-446C-B2F0-BD735181A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BB1C-969F-44BF-85B2-47710DE445AB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2D20FAE-E01F-4CD4-A63B-7C63C0745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5F6DB01-78F7-428E-950A-43DC4312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77E4-7B9D-4A8A-96C3-D2C00311C4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576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C21EE25D-1FEF-41DA-AC1B-2D55B85C1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BB1C-969F-44BF-85B2-47710DE445AB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67BA9C9-970D-479E-9206-DF1DFDC7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EE99AB9-ACF0-44E5-9B06-F7E89B40C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77E4-7B9D-4A8A-96C3-D2C00311C4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835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DF4293-590F-4F56-89D0-75028E69F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744C3F2-678B-459E-9F42-16383AB32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3F92CCB-FBBA-4E00-940E-9D0E81BB3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9778B36-1B8A-4743-9A6E-FA4401601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BB1C-969F-44BF-85B2-47710DE445AB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7297C03-5301-4275-95F5-C1B1C086C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009111-6B5E-4309-BA42-6FBF628CD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77E4-7B9D-4A8A-96C3-D2C00311C4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69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0C6793C-DF86-4B34-883C-6BF63725E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430250F-FC90-492D-A996-E0E7E0270A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6C66088-C3A3-46A6-BCA0-577F04C42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4E3B907-7FA5-4C24-AEA5-E31B0FD5C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BB1C-969F-44BF-85B2-47710DE445AB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7D1AB78-A55C-4DF3-B5B5-E9A239CA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45890FF-8DB8-4594-8636-C7356F5C0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77E4-7B9D-4A8A-96C3-D2C00311C4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256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2ACD26D-2949-4470-BF8B-072E32CAC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C8A45D3-6E5F-4ED9-8931-1FAB99D7C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31E2C23-7118-4B98-A7B8-C1128EA9C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ABB1C-969F-44BF-85B2-47710DE445AB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4A8338D-ED69-48A5-BEBE-E7FE33B8EA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66E97E4-E758-4B32-9716-67532DC96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D77E4-7B9D-4A8A-96C3-D2C00311C4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537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544831A-A741-4FBF-97AA-1D5535D30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37562"/>
            <a:ext cx="8839200" cy="750971"/>
          </a:xfrm>
        </p:spPr>
        <p:txBody>
          <a:bodyPr>
            <a:normAutofit fontScale="90000"/>
          </a:bodyPr>
          <a:lstStyle/>
          <a:p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파워 윈도우 전기 회로도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E73EFC4-F60D-45A6-BAC3-46D8B62DC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84887"/>
            <a:ext cx="9331354" cy="1221630"/>
          </a:xfrm>
        </p:spPr>
        <p:txBody>
          <a:bodyPr>
            <a:normAutofit/>
          </a:bodyPr>
          <a:lstStyle/>
          <a:p>
            <a:pPr algn="r"/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이지민 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– ppt 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제작</a:t>
            </a:r>
            <a:endParaRPr lang="en-US" alt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r"/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이우혁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– 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발표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</a:p>
          <a:p>
            <a:pPr algn="r"/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6386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895312-1BA6-4614-8A99-F8E2FF4D6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2676787" cy="315912"/>
          </a:xfrm>
        </p:spPr>
        <p:txBody>
          <a:bodyPr>
            <a:normAutofit/>
          </a:bodyPr>
          <a:lstStyle/>
          <a:p>
            <a:r>
              <a:rPr lang="ko-KR" altLang="en-US" sz="1400">
                <a:latin typeface="HY견고딕" panose="02030600000101010101" pitchFamily="18" charset="-127"/>
                <a:ea typeface="HY견고딕" panose="02030600000101010101" pitchFamily="18" charset="-127"/>
              </a:rPr>
              <a:t>파워 윈도우 회로도 단자 구분 </a:t>
            </a:r>
            <a:endParaRPr lang="ko-KR" altLang="en-US" sz="1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11" name="내용 개체 틀 10">
            <a:extLst>
              <a:ext uri="{FF2B5EF4-FFF2-40B4-BE49-F238E27FC236}">
                <a16:creationId xmlns:a16="http://schemas.microsoft.com/office/drawing/2014/main" id="{166EBAD1-695D-47CF-AE46-C107417985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68" y="919614"/>
            <a:ext cx="4844706" cy="3358262"/>
          </a:xfrm>
        </p:spPr>
      </p:pic>
      <p:sp>
        <p:nvSpPr>
          <p:cNvPr id="14" name="직사각형 13">
            <a:extLst>
              <a:ext uri="{FF2B5EF4-FFF2-40B4-BE49-F238E27FC236}">
                <a16:creationId xmlns:a16="http://schemas.microsoft.com/office/drawing/2014/main" id="{116330A0-0316-4FD8-BD46-C0F57682F002}"/>
              </a:ext>
            </a:extLst>
          </p:cNvPr>
          <p:cNvSpPr/>
          <p:nvPr/>
        </p:nvSpPr>
        <p:spPr>
          <a:xfrm>
            <a:off x="1308683" y="4790114"/>
            <a:ext cx="3892491" cy="9647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메인 스위치에서 </a:t>
            </a:r>
            <a:r>
              <a:rPr lang="ko-KR" alt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동반석</a:t>
            </a:r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업 컨트롤 라인의 구분</a:t>
            </a:r>
          </a:p>
        </p:txBody>
      </p:sp>
    </p:spTree>
    <p:extLst>
      <p:ext uri="{BB962C8B-B14F-4D97-AF65-F5344CB8AC3E}">
        <p14:creationId xmlns:p14="http://schemas.microsoft.com/office/powerpoint/2010/main" val="3508005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886719-6E57-4BA2-B572-8405121A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169"/>
            <a:ext cx="2777455" cy="557664"/>
          </a:xfrm>
        </p:spPr>
        <p:txBody>
          <a:bodyPr>
            <a:normAutofit/>
          </a:bodyPr>
          <a:lstStyle/>
          <a:p>
            <a:r>
              <a:rPr lang="ko-KR" altLang="en-US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파워 윈도우 회로도의 단자 구분</a:t>
            </a:r>
          </a:p>
        </p:txBody>
      </p:sp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AC66AEFB-DE3C-4E31-9821-E6B889DAFE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7021"/>
            <a:ext cx="3816991" cy="5783958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F74C0DD2-D92D-4C93-B966-1C6F4DE103BB}"/>
              </a:ext>
            </a:extLst>
          </p:cNvPr>
          <p:cNvSpPr/>
          <p:nvPr/>
        </p:nvSpPr>
        <p:spPr>
          <a:xfrm>
            <a:off x="5343787" y="1417739"/>
            <a:ext cx="2701255" cy="8556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메인 스위치에서 전원 공급선 구분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5372CDD2-D121-4CE3-B6A3-FB9535D37E69}"/>
              </a:ext>
            </a:extLst>
          </p:cNvPr>
          <p:cNvSpPr/>
          <p:nvPr/>
        </p:nvSpPr>
        <p:spPr>
          <a:xfrm>
            <a:off x="5343787" y="4288172"/>
            <a:ext cx="2701255" cy="8556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메인 스위치에서 접지의 구분</a:t>
            </a:r>
          </a:p>
        </p:txBody>
      </p:sp>
    </p:spTree>
    <p:extLst>
      <p:ext uri="{BB962C8B-B14F-4D97-AF65-F5344CB8AC3E}">
        <p14:creationId xmlns:p14="http://schemas.microsoft.com/office/powerpoint/2010/main" val="2351241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33A172-5759-4F75-8B4D-C9EB995BD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067"/>
            <a:ext cx="2760677" cy="490552"/>
          </a:xfrm>
        </p:spPr>
        <p:txBody>
          <a:bodyPr>
            <a:normAutofit/>
          </a:bodyPr>
          <a:lstStyle/>
          <a:p>
            <a:r>
              <a:rPr lang="ko-KR" altLang="en-US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파워 윈도우 회로도의 단자 구분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DED65BE-8F66-48D5-BF01-AC5DA2271DD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5619"/>
            <a:ext cx="3834279" cy="5882236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2B568B81-72B5-4E8C-B2BA-B62A11ACB67C}"/>
              </a:ext>
            </a:extLst>
          </p:cNvPr>
          <p:cNvSpPr/>
          <p:nvPr/>
        </p:nvSpPr>
        <p:spPr>
          <a:xfrm>
            <a:off x="5545123" y="1216404"/>
            <a:ext cx="3070371" cy="9982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동반석</a:t>
            </a:r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스위치 커넥터에서 업 컨트롤 라인의 구분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797D13A7-1E0F-4882-9FD2-F8663FEF894D}"/>
              </a:ext>
            </a:extLst>
          </p:cNvPr>
          <p:cNvSpPr/>
          <p:nvPr/>
        </p:nvSpPr>
        <p:spPr>
          <a:xfrm>
            <a:off x="5545123" y="4556621"/>
            <a:ext cx="3070371" cy="9982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동반석</a:t>
            </a:r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스위치에서 모터까지의 업 컨트롤 라인의 구분</a:t>
            </a:r>
          </a:p>
        </p:txBody>
      </p:sp>
    </p:spTree>
    <p:extLst>
      <p:ext uri="{BB962C8B-B14F-4D97-AF65-F5344CB8AC3E}">
        <p14:creationId xmlns:p14="http://schemas.microsoft.com/office/powerpoint/2010/main" val="413319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692E92-3398-4E7E-B066-42F505E6D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317771" cy="591220"/>
          </a:xfrm>
        </p:spPr>
        <p:txBody>
          <a:bodyPr>
            <a:normAutofit/>
          </a:bodyPr>
          <a:lstStyle/>
          <a:p>
            <a:r>
              <a:rPr lang="ko-KR" altLang="en-US" sz="2000">
                <a:latin typeface="HY견고딕" panose="02030600000101010101" pitchFamily="18" charset="-127"/>
                <a:ea typeface="HY견고딕" panose="02030600000101010101" pitchFamily="18" charset="-127"/>
              </a:rPr>
              <a:t>목차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09CEA7B-E9A5-45D7-9737-3A38CC49C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70874"/>
          </a:xfrm>
        </p:spPr>
        <p:txBody>
          <a:bodyPr>
            <a:normAutofit/>
          </a:bodyPr>
          <a:lstStyle/>
          <a:p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파워 윈도우 회로도의 흐름</a:t>
            </a:r>
            <a:endParaRPr lang="en-US" altLang="ko-KR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en-US" altLang="ko-KR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파워 윈도우 회로도 부위별 고장 진단</a:t>
            </a:r>
            <a:endParaRPr lang="en-US" altLang="ko-KR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en-US" altLang="ko-KR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파워 윈도우 회로도 단자 구분</a:t>
            </a:r>
          </a:p>
        </p:txBody>
      </p:sp>
    </p:spTree>
    <p:extLst>
      <p:ext uri="{BB962C8B-B14F-4D97-AF65-F5344CB8AC3E}">
        <p14:creationId xmlns:p14="http://schemas.microsoft.com/office/powerpoint/2010/main" val="1681315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" name="그룹 185">
            <a:extLst>
              <a:ext uri="{FF2B5EF4-FFF2-40B4-BE49-F238E27FC236}">
                <a16:creationId xmlns:a16="http://schemas.microsoft.com/office/drawing/2014/main" id="{737DCEBF-3BEA-47D0-B1D0-ABF3F9573FAB}"/>
              </a:ext>
            </a:extLst>
          </p:cNvPr>
          <p:cNvGrpSpPr/>
          <p:nvPr/>
        </p:nvGrpSpPr>
        <p:grpSpPr>
          <a:xfrm>
            <a:off x="1179837" y="2157051"/>
            <a:ext cx="767056" cy="215193"/>
            <a:chOff x="1333850" y="662730"/>
            <a:chExt cx="1293303" cy="252856"/>
          </a:xfrm>
        </p:grpSpPr>
        <p:cxnSp>
          <p:nvCxnSpPr>
            <p:cNvPr id="187" name="직선 연결선 186">
              <a:extLst>
                <a:ext uri="{FF2B5EF4-FFF2-40B4-BE49-F238E27FC236}">
                  <a16:creationId xmlns:a16="http://schemas.microsoft.com/office/drawing/2014/main" id="{76D85FBC-4684-4137-8B10-1A1633D1BB83}"/>
                </a:ext>
              </a:extLst>
            </p:cNvPr>
            <p:cNvCxnSpPr/>
            <p:nvPr/>
          </p:nvCxnSpPr>
          <p:spPr>
            <a:xfrm flipH="1">
              <a:off x="1333850" y="788565"/>
              <a:ext cx="658536" cy="12702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직선 연결선 187">
              <a:extLst>
                <a:ext uri="{FF2B5EF4-FFF2-40B4-BE49-F238E27FC236}">
                  <a16:creationId xmlns:a16="http://schemas.microsoft.com/office/drawing/2014/main" id="{926428A1-0A06-4C97-A031-A19D41A5C03C}"/>
                </a:ext>
              </a:extLst>
            </p:cNvPr>
            <p:cNvCxnSpPr/>
            <p:nvPr/>
          </p:nvCxnSpPr>
          <p:spPr>
            <a:xfrm flipV="1">
              <a:off x="1992386" y="662730"/>
              <a:ext cx="634767" cy="1258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그룹 117">
            <a:extLst>
              <a:ext uri="{FF2B5EF4-FFF2-40B4-BE49-F238E27FC236}">
                <a16:creationId xmlns:a16="http://schemas.microsoft.com/office/drawing/2014/main" id="{3D96B839-F9DD-4CC5-909F-EA5C7771A989}"/>
              </a:ext>
            </a:extLst>
          </p:cNvPr>
          <p:cNvGrpSpPr/>
          <p:nvPr/>
        </p:nvGrpSpPr>
        <p:grpSpPr>
          <a:xfrm>
            <a:off x="1333850" y="662730"/>
            <a:ext cx="1293303" cy="252856"/>
            <a:chOff x="1333850" y="662730"/>
            <a:chExt cx="1293303" cy="252856"/>
          </a:xfrm>
        </p:grpSpPr>
        <p:cxnSp>
          <p:nvCxnSpPr>
            <p:cNvPr id="112" name="직선 연결선 111">
              <a:extLst>
                <a:ext uri="{FF2B5EF4-FFF2-40B4-BE49-F238E27FC236}">
                  <a16:creationId xmlns:a16="http://schemas.microsoft.com/office/drawing/2014/main" id="{DB3E51F8-E78C-45B8-A83F-7C83309C81A4}"/>
                </a:ext>
              </a:extLst>
            </p:cNvPr>
            <p:cNvCxnSpPr>
              <a:stCxn id="20" idx="0"/>
            </p:cNvCxnSpPr>
            <p:nvPr/>
          </p:nvCxnSpPr>
          <p:spPr>
            <a:xfrm flipH="1">
              <a:off x="1333850" y="788565"/>
              <a:ext cx="658536" cy="12702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직선 연결선 108">
              <a:extLst>
                <a:ext uri="{FF2B5EF4-FFF2-40B4-BE49-F238E27FC236}">
                  <a16:creationId xmlns:a16="http://schemas.microsoft.com/office/drawing/2014/main" id="{606EB68F-B3DC-4D60-B661-DA3109CF9B40}"/>
                </a:ext>
              </a:extLst>
            </p:cNvPr>
            <p:cNvCxnSpPr>
              <a:stCxn id="20" idx="0"/>
            </p:cNvCxnSpPr>
            <p:nvPr/>
          </p:nvCxnSpPr>
          <p:spPr>
            <a:xfrm flipV="1">
              <a:off x="1992386" y="662730"/>
              <a:ext cx="634767" cy="1258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0" name="직사각형 179">
            <a:extLst>
              <a:ext uri="{FF2B5EF4-FFF2-40B4-BE49-F238E27FC236}">
                <a16:creationId xmlns:a16="http://schemas.microsoft.com/office/drawing/2014/main" id="{F6B11C32-00DC-4134-B1BC-0B5853F02611}"/>
              </a:ext>
            </a:extLst>
          </p:cNvPr>
          <p:cNvSpPr/>
          <p:nvPr/>
        </p:nvSpPr>
        <p:spPr>
          <a:xfrm>
            <a:off x="2067252" y="1963024"/>
            <a:ext cx="1164738" cy="9073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직사각형 83">
            <a:extLst>
              <a:ext uri="{FF2B5EF4-FFF2-40B4-BE49-F238E27FC236}">
                <a16:creationId xmlns:a16="http://schemas.microsoft.com/office/drawing/2014/main" id="{7FAEE878-A4A6-4FD7-BC21-F6FD7799AF4C}"/>
              </a:ext>
            </a:extLst>
          </p:cNvPr>
          <p:cNvSpPr/>
          <p:nvPr/>
        </p:nvSpPr>
        <p:spPr>
          <a:xfrm>
            <a:off x="5067300" y="4067175"/>
            <a:ext cx="2649348" cy="141092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alpha val="42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직사각형 82">
            <a:extLst>
              <a:ext uri="{FF2B5EF4-FFF2-40B4-BE49-F238E27FC236}">
                <a16:creationId xmlns:a16="http://schemas.microsoft.com/office/drawing/2014/main" id="{2FAF3E95-3D7B-4348-A0B2-485BE06F202A}"/>
              </a:ext>
            </a:extLst>
          </p:cNvPr>
          <p:cNvSpPr/>
          <p:nvPr/>
        </p:nvSpPr>
        <p:spPr>
          <a:xfrm>
            <a:off x="4419600" y="1295490"/>
            <a:ext cx="5983972" cy="196525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alpha val="48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E822EA7C-79C6-4425-91F6-A3EEBF461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820410" cy="352337"/>
          </a:xfrm>
        </p:spPr>
        <p:txBody>
          <a:bodyPr>
            <a:normAutofit fontScale="90000"/>
          </a:bodyPr>
          <a:lstStyle/>
          <a:p>
            <a:r>
              <a: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rPr>
              <a:t>파워 윈도우 회로의 흐름</a:t>
            </a:r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30F05610-9F67-4F47-9D79-E60D5CC8826E}"/>
              </a:ext>
            </a:extLst>
          </p:cNvPr>
          <p:cNvSpPr/>
          <p:nvPr/>
        </p:nvSpPr>
        <p:spPr>
          <a:xfrm>
            <a:off x="251670" y="662730"/>
            <a:ext cx="377504" cy="3523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/>
          </a:p>
        </p:txBody>
      </p:sp>
      <p:sp>
        <p:nvSpPr>
          <p:cNvPr id="15" name="자유형: 도형 14">
            <a:extLst>
              <a:ext uri="{FF2B5EF4-FFF2-40B4-BE49-F238E27FC236}">
                <a16:creationId xmlns:a16="http://schemas.microsoft.com/office/drawing/2014/main" id="{13C10ACC-DCA8-487D-9E0C-B5752B83B47B}"/>
              </a:ext>
            </a:extLst>
          </p:cNvPr>
          <p:cNvSpPr/>
          <p:nvPr/>
        </p:nvSpPr>
        <p:spPr>
          <a:xfrm>
            <a:off x="637563" y="838898"/>
            <a:ext cx="1300294" cy="176169"/>
          </a:xfrm>
          <a:custGeom>
            <a:avLst/>
            <a:gdLst>
              <a:gd name="connsiteX0" fmla="*/ 0 w 578841"/>
              <a:gd name="connsiteY0" fmla="*/ 0 h 0"/>
              <a:gd name="connsiteX1" fmla="*/ 578841 w 578841"/>
              <a:gd name="connsiteY1" fmla="*/ 0 h 0"/>
              <a:gd name="connsiteX2" fmla="*/ 469784 w 578841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8841">
                <a:moveTo>
                  <a:pt x="0" y="0"/>
                </a:moveTo>
                <a:lnTo>
                  <a:pt x="578841" y="0"/>
                </a:lnTo>
                <a:lnTo>
                  <a:pt x="469784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자유형: 도형 15">
            <a:extLst>
              <a:ext uri="{FF2B5EF4-FFF2-40B4-BE49-F238E27FC236}">
                <a16:creationId xmlns:a16="http://schemas.microsoft.com/office/drawing/2014/main" id="{18CF6233-C1C2-4A29-BA68-5BFF4140AAB1}"/>
              </a:ext>
            </a:extLst>
          </p:cNvPr>
          <p:cNvSpPr/>
          <p:nvPr/>
        </p:nvSpPr>
        <p:spPr>
          <a:xfrm>
            <a:off x="2567031" y="830510"/>
            <a:ext cx="2063692" cy="8389"/>
          </a:xfrm>
          <a:custGeom>
            <a:avLst/>
            <a:gdLst>
              <a:gd name="connsiteX0" fmla="*/ 0 w 2063692"/>
              <a:gd name="connsiteY0" fmla="*/ 8389 h 8389"/>
              <a:gd name="connsiteX1" fmla="*/ 2063692 w 2063692"/>
              <a:gd name="connsiteY1" fmla="*/ 0 h 8389"/>
              <a:gd name="connsiteX2" fmla="*/ 2063692 w 2063692"/>
              <a:gd name="connsiteY2" fmla="*/ 0 h 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3692" h="8389">
                <a:moveTo>
                  <a:pt x="0" y="8389"/>
                </a:moveTo>
                <a:lnTo>
                  <a:pt x="2063692" y="0"/>
                </a:lnTo>
                <a:lnTo>
                  <a:pt x="2063692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더하기 기호 17">
            <a:extLst>
              <a:ext uri="{FF2B5EF4-FFF2-40B4-BE49-F238E27FC236}">
                <a16:creationId xmlns:a16="http://schemas.microsoft.com/office/drawing/2014/main" id="{0C7E4872-C7E1-4F6F-93A1-431C8A9CB850}"/>
              </a:ext>
            </a:extLst>
          </p:cNvPr>
          <p:cNvSpPr/>
          <p:nvPr/>
        </p:nvSpPr>
        <p:spPr>
          <a:xfrm>
            <a:off x="251670" y="662730"/>
            <a:ext cx="377504" cy="352337"/>
          </a:xfrm>
          <a:prstGeom prst="mathPlu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C95AB8D6-63EC-40EB-8426-C929B3EA070B}"/>
              </a:ext>
            </a:extLst>
          </p:cNvPr>
          <p:cNvSpPr/>
          <p:nvPr/>
        </p:nvSpPr>
        <p:spPr>
          <a:xfrm>
            <a:off x="1937857" y="788565"/>
            <a:ext cx="109057" cy="109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1" name="타원 20">
            <a:extLst>
              <a:ext uri="{FF2B5EF4-FFF2-40B4-BE49-F238E27FC236}">
                <a16:creationId xmlns:a16="http://schemas.microsoft.com/office/drawing/2014/main" id="{4243AB13-4839-44CD-A4E6-9AB76FB0755F}"/>
              </a:ext>
            </a:extLst>
          </p:cNvPr>
          <p:cNvSpPr/>
          <p:nvPr/>
        </p:nvSpPr>
        <p:spPr>
          <a:xfrm>
            <a:off x="2518096" y="781574"/>
            <a:ext cx="109057" cy="109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>
            <a:extLst>
              <a:ext uri="{FF2B5EF4-FFF2-40B4-BE49-F238E27FC236}">
                <a16:creationId xmlns:a16="http://schemas.microsoft.com/office/drawing/2014/main" id="{0BD53236-F7FB-43F6-9D94-6E98B6771611}"/>
              </a:ext>
            </a:extLst>
          </p:cNvPr>
          <p:cNvSpPr/>
          <p:nvPr/>
        </p:nvSpPr>
        <p:spPr>
          <a:xfrm>
            <a:off x="4576194" y="775982"/>
            <a:ext cx="109057" cy="109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>
            <a:extLst>
              <a:ext uri="{FF2B5EF4-FFF2-40B4-BE49-F238E27FC236}">
                <a16:creationId xmlns:a16="http://schemas.microsoft.com/office/drawing/2014/main" id="{DFCD6A8F-6F1A-4E8D-8B68-ADE833C7C961}"/>
              </a:ext>
            </a:extLst>
          </p:cNvPr>
          <p:cNvSpPr/>
          <p:nvPr/>
        </p:nvSpPr>
        <p:spPr>
          <a:xfrm>
            <a:off x="5227743" y="781574"/>
            <a:ext cx="109057" cy="109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자유형: 도형 24">
            <a:extLst>
              <a:ext uri="{FF2B5EF4-FFF2-40B4-BE49-F238E27FC236}">
                <a16:creationId xmlns:a16="http://schemas.microsoft.com/office/drawing/2014/main" id="{E0C116D7-FC8F-42F6-BB1E-E4A186A9AE93}"/>
              </a:ext>
            </a:extLst>
          </p:cNvPr>
          <p:cNvSpPr/>
          <p:nvPr/>
        </p:nvSpPr>
        <p:spPr>
          <a:xfrm>
            <a:off x="4654496" y="788565"/>
            <a:ext cx="573247" cy="127021"/>
          </a:xfrm>
          <a:custGeom>
            <a:avLst/>
            <a:gdLst>
              <a:gd name="connsiteX0" fmla="*/ 0 w 573247"/>
              <a:gd name="connsiteY0" fmla="*/ 84605 h 127021"/>
              <a:gd name="connsiteX1" fmla="*/ 134224 w 573247"/>
              <a:gd name="connsiteY1" fmla="*/ 715 h 127021"/>
              <a:gd name="connsiteX2" fmla="*/ 369116 w 573247"/>
              <a:gd name="connsiteY2" fmla="*/ 126550 h 127021"/>
              <a:gd name="connsiteX3" fmla="*/ 545284 w 573247"/>
              <a:gd name="connsiteY3" fmla="*/ 42660 h 127021"/>
              <a:gd name="connsiteX4" fmla="*/ 570451 w 573247"/>
              <a:gd name="connsiteY4" fmla="*/ 17493 h 12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247" h="127021">
                <a:moveTo>
                  <a:pt x="0" y="84605"/>
                </a:moveTo>
                <a:cubicBezTo>
                  <a:pt x="36352" y="39164"/>
                  <a:pt x="72705" y="-6276"/>
                  <a:pt x="134224" y="715"/>
                </a:cubicBezTo>
                <a:cubicBezTo>
                  <a:pt x="195743" y="7706"/>
                  <a:pt x="300606" y="119559"/>
                  <a:pt x="369116" y="126550"/>
                </a:cubicBezTo>
                <a:cubicBezTo>
                  <a:pt x="437626" y="133541"/>
                  <a:pt x="511728" y="60836"/>
                  <a:pt x="545284" y="42660"/>
                </a:cubicBezTo>
                <a:cubicBezTo>
                  <a:pt x="578840" y="24484"/>
                  <a:pt x="574645" y="20988"/>
                  <a:pt x="570451" y="1749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자유형: 도형 34">
            <a:extLst>
              <a:ext uri="{FF2B5EF4-FFF2-40B4-BE49-F238E27FC236}">
                <a16:creationId xmlns:a16="http://schemas.microsoft.com/office/drawing/2014/main" id="{BDA3A725-3739-4D53-89E7-6EE852EEF7A8}"/>
              </a:ext>
            </a:extLst>
          </p:cNvPr>
          <p:cNvSpPr/>
          <p:nvPr/>
        </p:nvSpPr>
        <p:spPr>
          <a:xfrm>
            <a:off x="5327009" y="830510"/>
            <a:ext cx="1023457" cy="0"/>
          </a:xfrm>
          <a:custGeom>
            <a:avLst/>
            <a:gdLst>
              <a:gd name="connsiteX0" fmla="*/ 0 w 1023457"/>
              <a:gd name="connsiteY0" fmla="*/ 0 h 0"/>
              <a:gd name="connsiteX1" fmla="*/ 1023457 w 1023457"/>
              <a:gd name="connsiteY1" fmla="*/ 0 h 0"/>
              <a:gd name="connsiteX2" fmla="*/ 1023457 w 102345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3457">
                <a:moveTo>
                  <a:pt x="0" y="0"/>
                </a:moveTo>
                <a:lnTo>
                  <a:pt x="1023457" y="0"/>
                </a:lnTo>
                <a:lnTo>
                  <a:pt x="1023457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자유형: 도형 35">
            <a:extLst>
              <a:ext uri="{FF2B5EF4-FFF2-40B4-BE49-F238E27FC236}">
                <a16:creationId xmlns:a16="http://schemas.microsoft.com/office/drawing/2014/main" id="{1D25F2E3-E877-4B60-AC52-09CB11A5BB68}"/>
              </a:ext>
            </a:extLst>
          </p:cNvPr>
          <p:cNvSpPr/>
          <p:nvPr/>
        </p:nvSpPr>
        <p:spPr>
          <a:xfrm>
            <a:off x="6342077" y="822121"/>
            <a:ext cx="8389" cy="687897"/>
          </a:xfrm>
          <a:custGeom>
            <a:avLst/>
            <a:gdLst>
              <a:gd name="connsiteX0" fmla="*/ 0 w 8389"/>
              <a:gd name="connsiteY0" fmla="*/ 0 h 687897"/>
              <a:gd name="connsiteX1" fmla="*/ 8389 w 8389"/>
              <a:gd name="connsiteY1" fmla="*/ 687897 h 687897"/>
              <a:gd name="connsiteX2" fmla="*/ 8389 w 8389"/>
              <a:gd name="connsiteY2" fmla="*/ 687897 h 68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89" h="687897">
                <a:moveTo>
                  <a:pt x="0" y="0"/>
                </a:moveTo>
                <a:lnTo>
                  <a:pt x="8389" y="687897"/>
                </a:lnTo>
                <a:lnTo>
                  <a:pt x="8389" y="68789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202560C2-1290-4382-8037-54AA188A9404}"/>
              </a:ext>
            </a:extLst>
          </p:cNvPr>
          <p:cNvSpPr/>
          <p:nvPr/>
        </p:nvSpPr>
        <p:spPr>
          <a:xfrm>
            <a:off x="6294543" y="1427528"/>
            <a:ext cx="109057" cy="1090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자유형: 도형 37">
            <a:extLst>
              <a:ext uri="{FF2B5EF4-FFF2-40B4-BE49-F238E27FC236}">
                <a16:creationId xmlns:a16="http://schemas.microsoft.com/office/drawing/2014/main" id="{0F5AE11E-0EC7-4A69-85DA-DBDCFB5CB9DC}"/>
              </a:ext>
            </a:extLst>
          </p:cNvPr>
          <p:cNvSpPr/>
          <p:nvPr/>
        </p:nvSpPr>
        <p:spPr>
          <a:xfrm>
            <a:off x="6342077" y="1510018"/>
            <a:ext cx="8389" cy="687897"/>
          </a:xfrm>
          <a:custGeom>
            <a:avLst/>
            <a:gdLst>
              <a:gd name="connsiteX0" fmla="*/ 0 w 8389"/>
              <a:gd name="connsiteY0" fmla="*/ 0 h 687897"/>
              <a:gd name="connsiteX1" fmla="*/ 8389 w 8389"/>
              <a:gd name="connsiteY1" fmla="*/ 687897 h 687897"/>
              <a:gd name="connsiteX2" fmla="*/ 8389 w 8389"/>
              <a:gd name="connsiteY2" fmla="*/ 687897 h 68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89" h="687897">
                <a:moveTo>
                  <a:pt x="0" y="0"/>
                </a:moveTo>
                <a:lnTo>
                  <a:pt x="8389" y="687897"/>
                </a:lnTo>
                <a:lnTo>
                  <a:pt x="8389" y="68789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타원 38">
            <a:extLst>
              <a:ext uri="{FF2B5EF4-FFF2-40B4-BE49-F238E27FC236}">
                <a16:creationId xmlns:a16="http://schemas.microsoft.com/office/drawing/2014/main" id="{35BF6783-10C0-4EEE-AB14-7AE7C688D5BC}"/>
              </a:ext>
            </a:extLst>
          </p:cNvPr>
          <p:cNvSpPr/>
          <p:nvPr/>
        </p:nvSpPr>
        <p:spPr>
          <a:xfrm>
            <a:off x="6295941" y="2141991"/>
            <a:ext cx="109057" cy="1090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자유형: 도형 42">
            <a:extLst>
              <a:ext uri="{FF2B5EF4-FFF2-40B4-BE49-F238E27FC236}">
                <a16:creationId xmlns:a16="http://schemas.microsoft.com/office/drawing/2014/main" id="{736B55CD-5725-436C-8957-B9DA0822C8AB}"/>
              </a:ext>
            </a:extLst>
          </p:cNvPr>
          <p:cNvSpPr/>
          <p:nvPr/>
        </p:nvSpPr>
        <p:spPr>
          <a:xfrm>
            <a:off x="6342077" y="1468073"/>
            <a:ext cx="2827090" cy="0"/>
          </a:xfrm>
          <a:custGeom>
            <a:avLst/>
            <a:gdLst>
              <a:gd name="connsiteX0" fmla="*/ 0 w 2827090"/>
              <a:gd name="connsiteY0" fmla="*/ 0 h 0"/>
              <a:gd name="connsiteX1" fmla="*/ 2827090 w 282709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27090">
                <a:moveTo>
                  <a:pt x="0" y="0"/>
                </a:moveTo>
                <a:lnTo>
                  <a:pt x="282709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id="{ADCC850E-E341-4797-B995-F4893ABCD1F5}"/>
              </a:ext>
            </a:extLst>
          </p:cNvPr>
          <p:cNvSpPr/>
          <p:nvPr/>
        </p:nvSpPr>
        <p:spPr>
          <a:xfrm>
            <a:off x="9107644" y="1427528"/>
            <a:ext cx="109057" cy="1090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자유형: 도형 44">
            <a:extLst>
              <a:ext uri="{FF2B5EF4-FFF2-40B4-BE49-F238E27FC236}">
                <a16:creationId xmlns:a16="http://schemas.microsoft.com/office/drawing/2014/main" id="{C86055C0-49BE-4660-9BCE-EE783988B207}"/>
              </a:ext>
            </a:extLst>
          </p:cNvPr>
          <p:cNvSpPr/>
          <p:nvPr/>
        </p:nvSpPr>
        <p:spPr>
          <a:xfrm>
            <a:off x="9177556" y="1468073"/>
            <a:ext cx="897622" cy="8389"/>
          </a:xfrm>
          <a:custGeom>
            <a:avLst/>
            <a:gdLst>
              <a:gd name="connsiteX0" fmla="*/ 0 w 897622"/>
              <a:gd name="connsiteY0" fmla="*/ 0 h 8389"/>
              <a:gd name="connsiteX1" fmla="*/ 897622 w 897622"/>
              <a:gd name="connsiteY1" fmla="*/ 8389 h 8389"/>
              <a:gd name="connsiteX2" fmla="*/ 897622 w 897622"/>
              <a:gd name="connsiteY2" fmla="*/ 8389 h 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7622" h="8389">
                <a:moveTo>
                  <a:pt x="0" y="0"/>
                </a:moveTo>
                <a:lnTo>
                  <a:pt x="897622" y="8389"/>
                </a:lnTo>
                <a:lnTo>
                  <a:pt x="897622" y="8389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5FE78F9D-EF98-4F68-BE77-8D26E06642CE}"/>
              </a:ext>
            </a:extLst>
          </p:cNvPr>
          <p:cNvCxnSpPr/>
          <p:nvPr/>
        </p:nvCxnSpPr>
        <p:spPr>
          <a:xfrm flipH="1">
            <a:off x="10016455" y="1360416"/>
            <a:ext cx="92279" cy="258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>
            <a:extLst>
              <a:ext uri="{FF2B5EF4-FFF2-40B4-BE49-F238E27FC236}">
                <a16:creationId xmlns:a16="http://schemas.microsoft.com/office/drawing/2014/main" id="{D1870218-E869-4122-8D0C-735B244E60DC}"/>
              </a:ext>
            </a:extLst>
          </p:cNvPr>
          <p:cNvCxnSpPr/>
          <p:nvPr/>
        </p:nvCxnSpPr>
        <p:spPr>
          <a:xfrm flipH="1">
            <a:off x="10093354" y="1361814"/>
            <a:ext cx="92279" cy="258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타원 48">
            <a:extLst>
              <a:ext uri="{FF2B5EF4-FFF2-40B4-BE49-F238E27FC236}">
                <a16:creationId xmlns:a16="http://schemas.microsoft.com/office/drawing/2014/main" id="{2339EAD9-7034-4E94-BD9D-9D77972CB91A}"/>
              </a:ext>
            </a:extLst>
          </p:cNvPr>
          <p:cNvSpPr/>
          <p:nvPr/>
        </p:nvSpPr>
        <p:spPr>
          <a:xfrm>
            <a:off x="5587068" y="2379677"/>
            <a:ext cx="109057" cy="109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타원 49">
            <a:extLst>
              <a:ext uri="{FF2B5EF4-FFF2-40B4-BE49-F238E27FC236}">
                <a16:creationId xmlns:a16="http://schemas.microsoft.com/office/drawing/2014/main" id="{D95C6A53-105C-42D2-BA44-E53CEA29F5BF}"/>
              </a:ext>
            </a:extLst>
          </p:cNvPr>
          <p:cNvSpPr/>
          <p:nvPr/>
        </p:nvSpPr>
        <p:spPr>
          <a:xfrm>
            <a:off x="5336800" y="2141991"/>
            <a:ext cx="109057" cy="109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타원 50">
            <a:extLst>
              <a:ext uri="{FF2B5EF4-FFF2-40B4-BE49-F238E27FC236}">
                <a16:creationId xmlns:a16="http://schemas.microsoft.com/office/drawing/2014/main" id="{4C01FD98-8686-4B8C-90FA-737745FDEE8C}"/>
              </a:ext>
            </a:extLst>
          </p:cNvPr>
          <p:cNvSpPr/>
          <p:nvPr/>
        </p:nvSpPr>
        <p:spPr>
          <a:xfrm>
            <a:off x="5587068" y="1921079"/>
            <a:ext cx="109057" cy="109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타원 52">
            <a:extLst>
              <a:ext uri="{FF2B5EF4-FFF2-40B4-BE49-F238E27FC236}">
                <a16:creationId xmlns:a16="http://schemas.microsoft.com/office/drawing/2014/main" id="{65005BFA-00DD-4407-8783-6EBFBE538C2F}"/>
              </a:ext>
            </a:extLst>
          </p:cNvPr>
          <p:cNvSpPr/>
          <p:nvPr/>
        </p:nvSpPr>
        <p:spPr>
          <a:xfrm>
            <a:off x="5847126" y="2141991"/>
            <a:ext cx="109057" cy="109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타원 53">
            <a:extLst>
              <a:ext uri="{FF2B5EF4-FFF2-40B4-BE49-F238E27FC236}">
                <a16:creationId xmlns:a16="http://schemas.microsoft.com/office/drawing/2014/main" id="{6C6DF42B-E7F3-4127-A624-387B6B737099}"/>
              </a:ext>
            </a:extLst>
          </p:cNvPr>
          <p:cNvSpPr/>
          <p:nvPr/>
        </p:nvSpPr>
        <p:spPr>
          <a:xfrm>
            <a:off x="7267661" y="2141991"/>
            <a:ext cx="109057" cy="109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타원 54">
            <a:extLst>
              <a:ext uri="{FF2B5EF4-FFF2-40B4-BE49-F238E27FC236}">
                <a16:creationId xmlns:a16="http://schemas.microsoft.com/office/drawing/2014/main" id="{C691E1EE-9480-4BA7-A861-1158DE0E41D9}"/>
              </a:ext>
            </a:extLst>
          </p:cNvPr>
          <p:cNvSpPr/>
          <p:nvPr/>
        </p:nvSpPr>
        <p:spPr>
          <a:xfrm>
            <a:off x="6996418" y="2374084"/>
            <a:ext cx="109057" cy="109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타원 55">
            <a:extLst>
              <a:ext uri="{FF2B5EF4-FFF2-40B4-BE49-F238E27FC236}">
                <a16:creationId xmlns:a16="http://schemas.microsoft.com/office/drawing/2014/main" id="{BDF218AB-8B38-409B-A353-FED7AA2E0886}"/>
              </a:ext>
            </a:extLst>
          </p:cNvPr>
          <p:cNvSpPr/>
          <p:nvPr/>
        </p:nvSpPr>
        <p:spPr>
          <a:xfrm>
            <a:off x="6996418" y="1921079"/>
            <a:ext cx="109057" cy="109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타원 56">
            <a:extLst>
              <a:ext uri="{FF2B5EF4-FFF2-40B4-BE49-F238E27FC236}">
                <a16:creationId xmlns:a16="http://schemas.microsoft.com/office/drawing/2014/main" id="{AC4D4E62-0FF7-46FC-B9B3-C17EA2DF941B}"/>
              </a:ext>
            </a:extLst>
          </p:cNvPr>
          <p:cNvSpPr/>
          <p:nvPr/>
        </p:nvSpPr>
        <p:spPr>
          <a:xfrm>
            <a:off x="6746150" y="2141991"/>
            <a:ext cx="109057" cy="109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자유형: 도형 57">
            <a:extLst>
              <a:ext uri="{FF2B5EF4-FFF2-40B4-BE49-F238E27FC236}">
                <a16:creationId xmlns:a16="http://schemas.microsoft.com/office/drawing/2014/main" id="{EDB6BF3B-9769-41A8-9A28-C132C326C2E9}"/>
              </a:ext>
            </a:extLst>
          </p:cNvPr>
          <p:cNvSpPr/>
          <p:nvPr/>
        </p:nvSpPr>
        <p:spPr>
          <a:xfrm>
            <a:off x="5939406" y="2189527"/>
            <a:ext cx="805343" cy="0"/>
          </a:xfrm>
          <a:custGeom>
            <a:avLst/>
            <a:gdLst>
              <a:gd name="connsiteX0" fmla="*/ 0 w 805343"/>
              <a:gd name="connsiteY0" fmla="*/ 0 h 0"/>
              <a:gd name="connsiteX1" fmla="*/ 805343 w 80534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05343">
                <a:moveTo>
                  <a:pt x="0" y="0"/>
                </a:moveTo>
                <a:lnTo>
                  <a:pt x="805343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자유형: 도형 61">
            <a:extLst>
              <a:ext uri="{FF2B5EF4-FFF2-40B4-BE49-F238E27FC236}">
                <a16:creationId xmlns:a16="http://schemas.microsoft.com/office/drawing/2014/main" id="{A5ACAA3C-8053-48F2-9BCB-E31BD1E8F47A}"/>
              </a:ext>
            </a:extLst>
          </p:cNvPr>
          <p:cNvSpPr/>
          <p:nvPr/>
        </p:nvSpPr>
        <p:spPr>
          <a:xfrm>
            <a:off x="7097086" y="1928203"/>
            <a:ext cx="260802" cy="224146"/>
          </a:xfrm>
          <a:custGeom>
            <a:avLst/>
            <a:gdLst>
              <a:gd name="connsiteX0" fmla="*/ 0 w 260802"/>
              <a:gd name="connsiteY0" fmla="*/ 1265 h 224146"/>
              <a:gd name="connsiteX1" fmla="*/ 92279 w 260802"/>
              <a:gd name="connsiteY1" fmla="*/ 18043 h 224146"/>
              <a:gd name="connsiteX2" fmla="*/ 234892 w 260802"/>
              <a:gd name="connsiteY2" fmla="*/ 127100 h 224146"/>
              <a:gd name="connsiteX3" fmla="*/ 260059 w 260802"/>
              <a:gd name="connsiteY3" fmla="*/ 219379 h 224146"/>
              <a:gd name="connsiteX4" fmla="*/ 251670 w 260802"/>
              <a:gd name="connsiteY4" fmla="*/ 202601 h 22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802" h="224146">
                <a:moveTo>
                  <a:pt x="0" y="1265"/>
                </a:moveTo>
                <a:cubicBezTo>
                  <a:pt x="26565" y="-833"/>
                  <a:pt x="53130" y="-2930"/>
                  <a:pt x="92279" y="18043"/>
                </a:cubicBezTo>
                <a:cubicBezTo>
                  <a:pt x="131428" y="39016"/>
                  <a:pt x="206929" y="93544"/>
                  <a:pt x="234892" y="127100"/>
                </a:cubicBezTo>
                <a:cubicBezTo>
                  <a:pt x="262855" y="160656"/>
                  <a:pt x="257263" y="206796"/>
                  <a:pt x="260059" y="219379"/>
                </a:cubicBezTo>
                <a:cubicBezTo>
                  <a:pt x="262855" y="231962"/>
                  <a:pt x="257262" y="217281"/>
                  <a:pt x="251670" y="20260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자유형: 도형 62">
            <a:extLst>
              <a:ext uri="{FF2B5EF4-FFF2-40B4-BE49-F238E27FC236}">
                <a16:creationId xmlns:a16="http://schemas.microsoft.com/office/drawing/2014/main" id="{88508E7D-AE5F-4085-BC0C-2B1AF2A3D487}"/>
              </a:ext>
            </a:extLst>
          </p:cNvPr>
          <p:cNvSpPr/>
          <p:nvPr/>
        </p:nvSpPr>
        <p:spPr>
          <a:xfrm>
            <a:off x="7039761" y="2038658"/>
            <a:ext cx="227900" cy="129204"/>
          </a:xfrm>
          <a:custGeom>
            <a:avLst/>
            <a:gdLst>
              <a:gd name="connsiteX0" fmla="*/ 0 w 260802"/>
              <a:gd name="connsiteY0" fmla="*/ 1265 h 224146"/>
              <a:gd name="connsiteX1" fmla="*/ 92279 w 260802"/>
              <a:gd name="connsiteY1" fmla="*/ 18043 h 224146"/>
              <a:gd name="connsiteX2" fmla="*/ 234892 w 260802"/>
              <a:gd name="connsiteY2" fmla="*/ 127100 h 224146"/>
              <a:gd name="connsiteX3" fmla="*/ 260059 w 260802"/>
              <a:gd name="connsiteY3" fmla="*/ 219379 h 224146"/>
              <a:gd name="connsiteX4" fmla="*/ 251670 w 260802"/>
              <a:gd name="connsiteY4" fmla="*/ 202601 h 22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802" h="224146">
                <a:moveTo>
                  <a:pt x="0" y="1265"/>
                </a:moveTo>
                <a:cubicBezTo>
                  <a:pt x="26565" y="-833"/>
                  <a:pt x="53130" y="-2930"/>
                  <a:pt x="92279" y="18043"/>
                </a:cubicBezTo>
                <a:cubicBezTo>
                  <a:pt x="131428" y="39016"/>
                  <a:pt x="206929" y="93544"/>
                  <a:pt x="234892" y="127100"/>
                </a:cubicBezTo>
                <a:cubicBezTo>
                  <a:pt x="262855" y="160656"/>
                  <a:pt x="257263" y="206796"/>
                  <a:pt x="260059" y="219379"/>
                </a:cubicBezTo>
                <a:cubicBezTo>
                  <a:pt x="262855" y="231962"/>
                  <a:pt x="257262" y="217281"/>
                  <a:pt x="251670" y="20260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자유형: 도형 63">
            <a:extLst>
              <a:ext uri="{FF2B5EF4-FFF2-40B4-BE49-F238E27FC236}">
                <a16:creationId xmlns:a16="http://schemas.microsoft.com/office/drawing/2014/main" id="{4BAE86D6-F0CC-42C6-893B-9423B2E4D053}"/>
              </a:ext>
            </a:extLst>
          </p:cNvPr>
          <p:cNvSpPr/>
          <p:nvPr/>
        </p:nvSpPr>
        <p:spPr>
          <a:xfrm>
            <a:off x="5327009" y="1937856"/>
            <a:ext cx="276837" cy="260055"/>
          </a:xfrm>
          <a:custGeom>
            <a:avLst/>
            <a:gdLst>
              <a:gd name="connsiteX0" fmla="*/ 251670 w 251670"/>
              <a:gd name="connsiteY0" fmla="*/ 0 h 201336"/>
              <a:gd name="connsiteX1" fmla="*/ 83890 w 251670"/>
              <a:gd name="connsiteY1" fmla="*/ 92279 h 201336"/>
              <a:gd name="connsiteX2" fmla="*/ 0 w 251670"/>
              <a:gd name="connsiteY2" fmla="*/ 201336 h 201336"/>
              <a:gd name="connsiteX3" fmla="*/ 0 w 251670"/>
              <a:gd name="connsiteY3" fmla="*/ 201336 h 20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670" h="201336">
                <a:moveTo>
                  <a:pt x="251670" y="0"/>
                </a:moveTo>
                <a:cubicBezTo>
                  <a:pt x="188752" y="29361"/>
                  <a:pt x="125835" y="58723"/>
                  <a:pt x="83890" y="92279"/>
                </a:cubicBezTo>
                <a:cubicBezTo>
                  <a:pt x="41945" y="125835"/>
                  <a:pt x="0" y="201336"/>
                  <a:pt x="0" y="201336"/>
                </a:cubicBezTo>
                <a:lnTo>
                  <a:pt x="0" y="20133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자유형: 도형 64">
            <a:extLst>
              <a:ext uri="{FF2B5EF4-FFF2-40B4-BE49-F238E27FC236}">
                <a16:creationId xmlns:a16="http://schemas.microsoft.com/office/drawing/2014/main" id="{D2C1A03C-A648-4A55-BE26-499C37CAC9EF}"/>
              </a:ext>
            </a:extLst>
          </p:cNvPr>
          <p:cNvSpPr/>
          <p:nvPr/>
        </p:nvSpPr>
        <p:spPr>
          <a:xfrm>
            <a:off x="5454246" y="2039923"/>
            <a:ext cx="209721" cy="160790"/>
          </a:xfrm>
          <a:custGeom>
            <a:avLst/>
            <a:gdLst>
              <a:gd name="connsiteX0" fmla="*/ 251670 w 251670"/>
              <a:gd name="connsiteY0" fmla="*/ 0 h 201336"/>
              <a:gd name="connsiteX1" fmla="*/ 83890 w 251670"/>
              <a:gd name="connsiteY1" fmla="*/ 92279 h 201336"/>
              <a:gd name="connsiteX2" fmla="*/ 0 w 251670"/>
              <a:gd name="connsiteY2" fmla="*/ 201336 h 201336"/>
              <a:gd name="connsiteX3" fmla="*/ 0 w 251670"/>
              <a:gd name="connsiteY3" fmla="*/ 201336 h 20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670" h="201336">
                <a:moveTo>
                  <a:pt x="251670" y="0"/>
                </a:moveTo>
                <a:cubicBezTo>
                  <a:pt x="188752" y="29361"/>
                  <a:pt x="125835" y="58723"/>
                  <a:pt x="83890" y="92279"/>
                </a:cubicBezTo>
                <a:cubicBezTo>
                  <a:pt x="41945" y="125835"/>
                  <a:pt x="0" y="201336"/>
                  <a:pt x="0" y="201336"/>
                </a:cubicBezTo>
                <a:lnTo>
                  <a:pt x="0" y="20133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타원 45">
            <a:extLst>
              <a:ext uri="{FF2B5EF4-FFF2-40B4-BE49-F238E27FC236}">
                <a16:creationId xmlns:a16="http://schemas.microsoft.com/office/drawing/2014/main" id="{407EBB58-16CD-40FB-A4B4-8EAB21D9F2FA}"/>
              </a:ext>
            </a:extLst>
          </p:cNvPr>
          <p:cNvSpPr/>
          <p:nvPr/>
        </p:nvSpPr>
        <p:spPr>
          <a:xfrm>
            <a:off x="5336800" y="4418466"/>
            <a:ext cx="109057" cy="109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타원 51">
            <a:extLst>
              <a:ext uri="{FF2B5EF4-FFF2-40B4-BE49-F238E27FC236}">
                <a16:creationId xmlns:a16="http://schemas.microsoft.com/office/drawing/2014/main" id="{9809B3F9-6493-4AB5-97C4-3E94D9394D89}"/>
              </a:ext>
            </a:extLst>
          </p:cNvPr>
          <p:cNvSpPr/>
          <p:nvPr/>
        </p:nvSpPr>
        <p:spPr>
          <a:xfrm>
            <a:off x="5613545" y="4152210"/>
            <a:ext cx="109057" cy="109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타원 58">
            <a:extLst>
              <a:ext uri="{FF2B5EF4-FFF2-40B4-BE49-F238E27FC236}">
                <a16:creationId xmlns:a16="http://schemas.microsoft.com/office/drawing/2014/main" id="{982F430A-E66F-4D76-AF54-917AAC7A8F8D}"/>
              </a:ext>
            </a:extLst>
          </p:cNvPr>
          <p:cNvSpPr/>
          <p:nvPr/>
        </p:nvSpPr>
        <p:spPr>
          <a:xfrm>
            <a:off x="5613545" y="4695045"/>
            <a:ext cx="109057" cy="109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타원 59">
            <a:extLst>
              <a:ext uri="{FF2B5EF4-FFF2-40B4-BE49-F238E27FC236}">
                <a16:creationId xmlns:a16="http://schemas.microsoft.com/office/drawing/2014/main" id="{17B132D0-0B2F-4EB7-A642-14BB1DE600D1}"/>
              </a:ext>
            </a:extLst>
          </p:cNvPr>
          <p:cNvSpPr/>
          <p:nvPr/>
        </p:nvSpPr>
        <p:spPr>
          <a:xfrm>
            <a:off x="5872291" y="4418466"/>
            <a:ext cx="109057" cy="109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타원 60">
            <a:extLst>
              <a:ext uri="{FF2B5EF4-FFF2-40B4-BE49-F238E27FC236}">
                <a16:creationId xmlns:a16="http://schemas.microsoft.com/office/drawing/2014/main" id="{D881993A-C684-4CA4-AA9D-889D46282DB2}"/>
              </a:ext>
            </a:extLst>
          </p:cNvPr>
          <p:cNvSpPr/>
          <p:nvPr/>
        </p:nvSpPr>
        <p:spPr>
          <a:xfrm>
            <a:off x="6763627" y="4424235"/>
            <a:ext cx="109057" cy="109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타원 65">
            <a:extLst>
              <a:ext uri="{FF2B5EF4-FFF2-40B4-BE49-F238E27FC236}">
                <a16:creationId xmlns:a16="http://schemas.microsoft.com/office/drawing/2014/main" id="{2CE75546-EE11-40EB-A0B2-3703446B27D9}"/>
              </a:ext>
            </a:extLst>
          </p:cNvPr>
          <p:cNvSpPr/>
          <p:nvPr/>
        </p:nvSpPr>
        <p:spPr>
          <a:xfrm>
            <a:off x="6996418" y="4189866"/>
            <a:ext cx="109057" cy="109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타원 66">
            <a:extLst>
              <a:ext uri="{FF2B5EF4-FFF2-40B4-BE49-F238E27FC236}">
                <a16:creationId xmlns:a16="http://schemas.microsoft.com/office/drawing/2014/main" id="{23E0E1F1-2764-48F3-B902-99435A74F262}"/>
              </a:ext>
            </a:extLst>
          </p:cNvPr>
          <p:cNvSpPr/>
          <p:nvPr/>
        </p:nvSpPr>
        <p:spPr>
          <a:xfrm>
            <a:off x="6996417" y="4695045"/>
            <a:ext cx="109057" cy="109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타원 67">
            <a:extLst>
              <a:ext uri="{FF2B5EF4-FFF2-40B4-BE49-F238E27FC236}">
                <a16:creationId xmlns:a16="http://schemas.microsoft.com/office/drawing/2014/main" id="{BF6D344F-011F-4DC4-8EBE-FD6501552832}"/>
              </a:ext>
            </a:extLst>
          </p:cNvPr>
          <p:cNvSpPr/>
          <p:nvPr/>
        </p:nvSpPr>
        <p:spPr>
          <a:xfrm>
            <a:off x="7267660" y="4418466"/>
            <a:ext cx="109057" cy="109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타원 68">
            <a:extLst>
              <a:ext uri="{FF2B5EF4-FFF2-40B4-BE49-F238E27FC236}">
                <a16:creationId xmlns:a16="http://schemas.microsoft.com/office/drawing/2014/main" id="{5AB3E76E-B421-40EE-82AD-6E6C5EB96985}"/>
              </a:ext>
            </a:extLst>
          </p:cNvPr>
          <p:cNvSpPr/>
          <p:nvPr/>
        </p:nvSpPr>
        <p:spPr>
          <a:xfrm>
            <a:off x="6351601" y="4414710"/>
            <a:ext cx="109057" cy="1090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자유형: 도형 69">
            <a:extLst>
              <a:ext uri="{FF2B5EF4-FFF2-40B4-BE49-F238E27FC236}">
                <a16:creationId xmlns:a16="http://schemas.microsoft.com/office/drawing/2014/main" id="{89D568B5-D181-45E9-9761-3C60A20D0235}"/>
              </a:ext>
            </a:extLst>
          </p:cNvPr>
          <p:cNvSpPr/>
          <p:nvPr/>
        </p:nvSpPr>
        <p:spPr>
          <a:xfrm>
            <a:off x="5434408" y="4261265"/>
            <a:ext cx="229560" cy="217497"/>
          </a:xfrm>
          <a:custGeom>
            <a:avLst/>
            <a:gdLst>
              <a:gd name="connsiteX0" fmla="*/ 251670 w 251670"/>
              <a:gd name="connsiteY0" fmla="*/ 0 h 201336"/>
              <a:gd name="connsiteX1" fmla="*/ 83890 w 251670"/>
              <a:gd name="connsiteY1" fmla="*/ 92279 h 201336"/>
              <a:gd name="connsiteX2" fmla="*/ 0 w 251670"/>
              <a:gd name="connsiteY2" fmla="*/ 201336 h 201336"/>
              <a:gd name="connsiteX3" fmla="*/ 0 w 251670"/>
              <a:gd name="connsiteY3" fmla="*/ 201336 h 20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670" h="201336">
                <a:moveTo>
                  <a:pt x="251670" y="0"/>
                </a:moveTo>
                <a:cubicBezTo>
                  <a:pt x="188752" y="29361"/>
                  <a:pt x="125835" y="58723"/>
                  <a:pt x="83890" y="92279"/>
                </a:cubicBezTo>
                <a:cubicBezTo>
                  <a:pt x="41945" y="125835"/>
                  <a:pt x="0" y="201336"/>
                  <a:pt x="0" y="201336"/>
                </a:cubicBezTo>
                <a:lnTo>
                  <a:pt x="0" y="20133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자유형: 도형 70">
            <a:extLst>
              <a:ext uri="{FF2B5EF4-FFF2-40B4-BE49-F238E27FC236}">
                <a16:creationId xmlns:a16="http://schemas.microsoft.com/office/drawing/2014/main" id="{6711A639-ECE3-47B5-9F0F-6C131D84B5F3}"/>
              </a:ext>
            </a:extLst>
          </p:cNvPr>
          <p:cNvSpPr/>
          <p:nvPr/>
        </p:nvSpPr>
        <p:spPr>
          <a:xfrm>
            <a:off x="5355841" y="4168468"/>
            <a:ext cx="276837" cy="260055"/>
          </a:xfrm>
          <a:custGeom>
            <a:avLst/>
            <a:gdLst>
              <a:gd name="connsiteX0" fmla="*/ 251670 w 251670"/>
              <a:gd name="connsiteY0" fmla="*/ 0 h 201336"/>
              <a:gd name="connsiteX1" fmla="*/ 83890 w 251670"/>
              <a:gd name="connsiteY1" fmla="*/ 92279 h 201336"/>
              <a:gd name="connsiteX2" fmla="*/ 0 w 251670"/>
              <a:gd name="connsiteY2" fmla="*/ 201336 h 201336"/>
              <a:gd name="connsiteX3" fmla="*/ 0 w 251670"/>
              <a:gd name="connsiteY3" fmla="*/ 201336 h 20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670" h="201336">
                <a:moveTo>
                  <a:pt x="251670" y="0"/>
                </a:moveTo>
                <a:cubicBezTo>
                  <a:pt x="188752" y="29361"/>
                  <a:pt x="125835" y="58723"/>
                  <a:pt x="83890" y="92279"/>
                </a:cubicBezTo>
                <a:cubicBezTo>
                  <a:pt x="41945" y="125835"/>
                  <a:pt x="0" y="201336"/>
                  <a:pt x="0" y="201336"/>
                </a:cubicBezTo>
                <a:lnTo>
                  <a:pt x="0" y="20133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" name="자유형: 도형 71">
            <a:extLst>
              <a:ext uri="{FF2B5EF4-FFF2-40B4-BE49-F238E27FC236}">
                <a16:creationId xmlns:a16="http://schemas.microsoft.com/office/drawing/2014/main" id="{F86849BE-C6FF-4334-8CE3-7F8FA8F69E2E}"/>
              </a:ext>
            </a:extLst>
          </p:cNvPr>
          <p:cNvSpPr/>
          <p:nvPr/>
        </p:nvSpPr>
        <p:spPr>
          <a:xfrm rot="184067">
            <a:off x="7037994" y="4310628"/>
            <a:ext cx="243444" cy="194832"/>
          </a:xfrm>
          <a:custGeom>
            <a:avLst/>
            <a:gdLst>
              <a:gd name="connsiteX0" fmla="*/ 0 w 260802"/>
              <a:gd name="connsiteY0" fmla="*/ 1265 h 224146"/>
              <a:gd name="connsiteX1" fmla="*/ 92279 w 260802"/>
              <a:gd name="connsiteY1" fmla="*/ 18043 h 224146"/>
              <a:gd name="connsiteX2" fmla="*/ 234892 w 260802"/>
              <a:gd name="connsiteY2" fmla="*/ 127100 h 224146"/>
              <a:gd name="connsiteX3" fmla="*/ 260059 w 260802"/>
              <a:gd name="connsiteY3" fmla="*/ 219379 h 224146"/>
              <a:gd name="connsiteX4" fmla="*/ 251670 w 260802"/>
              <a:gd name="connsiteY4" fmla="*/ 202601 h 22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802" h="224146">
                <a:moveTo>
                  <a:pt x="0" y="1265"/>
                </a:moveTo>
                <a:cubicBezTo>
                  <a:pt x="26565" y="-833"/>
                  <a:pt x="53130" y="-2930"/>
                  <a:pt x="92279" y="18043"/>
                </a:cubicBezTo>
                <a:cubicBezTo>
                  <a:pt x="131428" y="39016"/>
                  <a:pt x="206929" y="93544"/>
                  <a:pt x="234892" y="127100"/>
                </a:cubicBezTo>
                <a:cubicBezTo>
                  <a:pt x="262855" y="160656"/>
                  <a:pt x="257263" y="206796"/>
                  <a:pt x="260059" y="219379"/>
                </a:cubicBezTo>
                <a:cubicBezTo>
                  <a:pt x="262855" y="231962"/>
                  <a:pt x="257262" y="217281"/>
                  <a:pt x="251670" y="20260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2663F65C-CCAE-47E1-919A-BCEFEB7DD821}"/>
              </a:ext>
            </a:extLst>
          </p:cNvPr>
          <p:cNvSpPr/>
          <p:nvPr/>
        </p:nvSpPr>
        <p:spPr>
          <a:xfrm>
            <a:off x="8848725" y="1892504"/>
            <a:ext cx="638175" cy="8475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타원 73">
            <a:extLst>
              <a:ext uri="{FF2B5EF4-FFF2-40B4-BE49-F238E27FC236}">
                <a16:creationId xmlns:a16="http://schemas.microsoft.com/office/drawing/2014/main" id="{D5A193D7-2205-44C3-9077-6B3DAE79B51E}"/>
              </a:ext>
            </a:extLst>
          </p:cNvPr>
          <p:cNvSpPr/>
          <p:nvPr/>
        </p:nvSpPr>
        <p:spPr>
          <a:xfrm>
            <a:off x="9107644" y="1984130"/>
            <a:ext cx="109057" cy="109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타원 74">
            <a:extLst>
              <a:ext uri="{FF2B5EF4-FFF2-40B4-BE49-F238E27FC236}">
                <a16:creationId xmlns:a16="http://schemas.microsoft.com/office/drawing/2014/main" id="{0FCC74EF-31F9-4FA6-9308-30048D7EB8DA}"/>
              </a:ext>
            </a:extLst>
          </p:cNvPr>
          <p:cNvSpPr/>
          <p:nvPr/>
        </p:nvSpPr>
        <p:spPr>
          <a:xfrm>
            <a:off x="9123027" y="2517616"/>
            <a:ext cx="109057" cy="109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타원 75">
            <a:extLst>
              <a:ext uri="{FF2B5EF4-FFF2-40B4-BE49-F238E27FC236}">
                <a16:creationId xmlns:a16="http://schemas.microsoft.com/office/drawing/2014/main" id="{35D36FD6-92CE-45F6-BC7F-6535762C5396}"/>
              </a:ext>
            </a:extLst>
          </p:cNvPr>
          <p:cNvSpPr/>
          <p:nvPr/>
        </p:nvSpPr>
        <p:spPr>
          <a:xfrm>
            <a:off x="8860696" y="2316008"/>
            <a:ext cx="109057" cy="109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자유형: 도형 3">
            <a:extLst>
              <a:ext uri="{FF2B5EF4-FFF2-40B4-BE49-F238E27FC236}">
                <a16:creationId xmlns:a16="http://schemas.microsoft.com/office/drawing/2014/main" id="{F5AF03AB-0FD3-4B78-8BA1-0C8B44DB0AD2}"/>
              </a:ext>
            </a:extLst>
          </p:cNvPr>
          <p:cNvSpPr/>
          <p:nvPr/>
        </p:nvSpPr>
        <p:spPr>
          <a:xfrm>
            <a:off x="9172575" y="1485900"/>
            <a:ext cx="9525" cy="495300"/>
          </a:xfrm>
          <a:custGeom>
            <a:avLst/>
            <a:gdLst>
              <a:gd name="connsiteX0" fmla="*/ 0 w 9525"/>
              <a:gd name="connsiteY0" fmla="*/ 0 h 495300"/>
              <a:gd name="connsiteX1" fmla="*/ 9525 w 9525"/>
              <a:gd name="connsiteY1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525" h="495300">
                <a:moveTo>
                  <a:pt x="0" y="0"/>
                </a:moveTo>
                <a:lnTo>
                  <a:pt x="9525" y="4953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자유형: 도형 4">
            <a:extLst>
              <a:ext uri="{FF2B5EF4-FFF2-40B4-BE49-F238E27FC236}">
                <a16:creationId xmlns:a16="http://schemas.microsoft.com/office/drawing/2014/main" id="{2586900B-02E4-401E-8C4F-0291BCA3F2B4}"/>
              </a:ext>
            </a:extLst>
          </p:cNvPr>
          <p:cNvSpPr/>
          <p:nvPr/>
        </p:nvSpPr>
        <p:spPr>
          <a:xfrm>
            <a:off x="9182100" y="2628900"/>
            <a:ext cx="28575" cy="1009650"/>
          </a:xfrm>
          <a:custGeom>
            <a:avLst/>
            <a:gdLst>
              <a:gd name="connsiteX0" fmla="*/ 0 w 28575"/>
              <a:gd name="connsiteY0" fmla="*/ 0 h 1009650"/>
              <a:gd name="connsiteX1" fmla="*/ 28575 w 28575"/>
              <a:gd name="connsiteY1" fmla="*/ 1009650 h 100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75" h="1009650">
                <a:moveTo>
                  <a:pt x="0" y="0"/>
                </a:moveTo>
                <a:lnTo>
                  <a:pt x="28575" y="100965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자유형: 도형 10">
            <a:extLst>
              <a:ext uri="{FF2B5EF4-FFF2-40B4-BE49-F238E27FC236}">
                <a16:creationId xmlns:a16="http://schemas.microsoft.com/office/drawing/2014/main" id="{C9A90CA9-EE0E-4316-ABB9-972F8536F331}"/>
              </a:ext>
            </a:extLst>
          </p:cNvPr>
          <p:cNvSpPr/>
          <p:nvPr/>
        </p:nvSpPr>
        <p:spPr>
          <a:xfrm>
            <a:off x="6375025" y="3467100"/>
            <a:ext cx="2845174" cy="962025"/>
          </a:xfrm>
          <a:custGeom>
            <a:avLst/>
            <a:gdLst>
              <a:gd name="connsiteX0" fmla="*/ 2781300 w 2781300"/>
              <a:gd name="connsiteY0" fmla="*/ 219075 h 1019175"/>
              <a:gd name="connsiteX1" fmla="*/ 2571750 w 2781300"/>
              <a:gd name="connsiteY1" fmla="*/ 228600 h 1019175"/>
              <a:gd name="connsiteX2" fmla="*/ 2305050 w 2781300"/>
              <a:gd name="connsiteY2" fmla="*/ 247650 h 1019175"/>
              <a:gd name="connsiteX3" fmla="*/ 1552575 w 2781300"/>
              <a:gd name="connsiteY3" fmla="*/ 238125 h 1019175"/>
              <a:gd name="connsiteX4" fmla="*/ 1485900 w 2781300"/>
              <a:gd name="connsiteY4" fmla="*/ 228600 h 1019175"/>
              <a:gd name="connsiteX5" fmla="*/ 1381125 w 2781300"/>
              <a:gd name="connsiteY5" fmla="*/ 219075 h 1019175"/>
              <a:gd name="connsiteX6" fmla="*/ 1257300 w 2781300"/>
              <a:gd name="connsiteY6" fmla="*/ 200025 h 1019175"/>
              <a:gd name="connsiteX7" fmla="*/ 1190625 w 2781300"/>
              <a:gd name="connsiteY7" fmla="*/ 190500 h 1019175"/>
              <a:gd name="connsiteX8" fmla="*/ 1114425 w 2781300"/>
              <a:gd name="connsiteY8" fmla="*/ 180975 h 1019175"/>
              <a:gd name="connsiteX9" fmla="*/ 1076325 w 2781300"/>
              <a:gd name="connsiteY9" fmla="*/ 171450 h 1019175"/>
              <a:gd name="connsiteX10" fmla="*/ 904875 w 2781300"/>
              <a:gd name="connsiteY10" fmla="*/ 152400 h 1019175"/>
              <a:gd name="connsiteX11" fmla="*/ 857250 w 2781300"/>
              <a:gd name="connsiteY11" fmla="*/ 76200 h 1019175"/>
              <a:gd name="connsiteX12" fmla="*/ 847725 w 2781300"/>
              <a:gd name="connsiteY12" fmla="*/ 47625 h 1019175"/>
              <a:gd name="connsiteX13" fmla="*/ 838200 w 2781300"/>
              <a:gd name="connsiteY13" fmla="*/ 19050 h 1019175"/>
              <a:gd name="connsiteX14" fmla="*/ 781050 w 2781300"/>
              <a:gd name="connsiteY14" fmla="*/ 0 h 1019175"/>
              <a:gd name="connsiteX15" fmla="*/ 666750 w 2781300"/>
              <a:gd name="connsiteY15" fmla="*/ 38100 h 1019175"/>
              <a:gd name="connsiteX16" fmla="*/ 647700 w 2781300"/>
              <a:gd name="connsiteY16" fmla="*/ 95250 h 1019175"/>
              <a:gd name="connsiteX17" fmla="*/ 638175 w 2781300"/>
              <a:gd name="connsiteY17" fmla="*/ 123825 h 1019175"/>
              <a:gd name="connsiteX18" fmla="*/ 619125 w 2781300"/>
              <a:gd name="connsiteY18" fmla="*/ 200025 h 1019175"/>
              <a:gd name="connsiteX19" fmla="*/ 495300 w 2781300"/>
              <a:gd name="connsiteY19" fmla="*/ 190500 h 1019175"/>
              <a:gd name="connsiteX20" fmla="*/ 257175 w 2781300"/>
              <a:gd name="connsiteY20" fmla="*/ 180975 h 1019175"/>
              <a:gd name="connsiteX21" fmla="*/ 200025 w 2781300"/>
              <a:gd name="connsiteY21" fmla="*/ 171450 h 1019175"/>
              <a:gd name="connsiteX22" fmla="*/ 66675 w 2781300"/>
              <a:gd name="connsiteY22" fmla="*/ 152400 h 1019175"/>
              <a:gd name="connsiteX23" fmla="*/ 38100 w 2781300"/>
              <a:gd name="connsiteY23" fmla="*/ 161925 h 1019175"/>
              <a:gd name="connsiteX24" fmla="*/ 47625 w 2781300"/>
              <a:gd name="connsiteY24" fmla="*/ 266700 h 1019175"/>
              <a:gd name="connsiteX25" fmla="*/ 57150 w 2781300"/>
              <a:gd name="connsiteY25" fmla="*/ 333375 h 1019175"/>
              <a:gd name="connsiteX26" fmla="*/ 66675 w 2781300"/>
              <a:gd name="connsiteY26" fmla="*/ 419100 h 1019175"/>
              <a:gd name="connsiteX27" fmla="*/ 47625 w 2781300"/>
              <a:gd name="connsiteY27" fmla="*/ 714375 h 1019175"/>
              <a:gd name="connsiteX28" fmla="*/ 38100 w 2781300"/>
              <a:gd name="connsiteY28" fmla="*/ 742950 h 1019175"/>
              <a:gd name="connsiteX29" fmla="*/ 28575 w 2781300"/>
              <a:gd name="connsiteY29" fmla="*/ 800100 h 1019175"/>
              <a:gd name="connsiteX30" fmla="*/ 9525 w 2781300"/>
              <a:gd name="connsiteY30" fmla="*/ 981075 h 1019175"/>
              <a:gd name="connsiteX31" fmla="*/ 0 w 2781300"/>
              <a:gd name="connsiteY31" fmla="*/ 1019175 h 1019175"/>
              <a:gd name="connsiteX0" fmla="*/ 2791023 w 2791023"/>
              <a:gd name="connsiteY0" fmla="*/ 219075 h 1019175"/>
              <a:gd name="connsiteX1" fmla="*/ 2581473 w 2791023"/>
              <a:gd name="connsiteY1" fmla="*/ 228600 h 1019175"/>
              <a:gd name="connsiteX2" fmla="*/ 2314773 w 2791023"/>
              <a:gd name="connsiteY2" fmla="*/ 247650 h 1019175"/>
              <a:gd name="connsiteX3" fmla="*/ 1562298 w 2791023"/>
              <a:gd name="connsiteY3" fmla="*/ 238125 h 1019175"/>
              <a:gd name="connsiteX4" fmla="*/ 1495623 w 2791023"/>
              <a:gd name="connsiteY4" fmla="*/ 228600 h 1019175"/>
              <a:gd name="connsiteX5" fmla="*/ 1390848 w 2791023"/>
              <a:gd name="connsiteY5" fmla="*/ 219075 h 1019175"/>
              <a:gd name="connsiteX6" fmla="*/ 1267023 w 2791023"/>
              <a:gd name="connsiteY6" fmla="*/ 200025 h 1019175"/>
              <a:gd name="connsiteX7" fmla="*/ 1200348 w 2791023"/>
              <a:gd name="connsiteY7" fmla="*/ 190500 h 1019175"/>
              <a:gd name="connsiteX8" fmla="*/ 1124148 w 2791023"/>
              <a:gd name="connsiteY8" fmla="*/ 180975 h 1019175"/>
              <a:gd name="connsiteX9" fmla="*/ 1086048 w 2791023"/>
              <a:gd name="connsiteY9" fmla="*/ 171450 h 1019175"/>
              <a:gd name="connsiteX10" fmla="*/ 914598 w 2791023"/>
              <a:gd name="connsiteY10" fmla="*/ 152400 h 1019175"/>
              <a:gd name="connsiteX11" fmla="*/ 866973 w 2791023"/>
              <a:gd name="connsiteY11" fmla="*/ 76200 h 1019175"/>
              <a:gd name="connsiteX12" fmla="*/ 857448 w 2791023"/>
              <a:gd name="connsiteY12" fmla="*/ 47625 h 1019175"/>
              <a:gd name="connsiteX13" fmla="*/ 847923 w 2791023"/>
              <a:gd name="connsiteY13" fmla="*/ 19050 h 1019175"/>
              <a:gd name="connsiteX14" fmla="*/ 790773 w 2791023"/>
              <a:gd name="connsiteY14" fmla="*/ 0 h 1019175"/>
              <a:gd name="connsiteX15" fmla="*/ 676473 w 2791023"/>
              <a:gd name="connsiteY15" fmla="*/ 38100 h 1019175"/>
              <a:gd name="connsiteX16" fmla="*/ 657423 w 2791023"/>
              <a:gd name="connsiteY16" fmla="*/ 95250 h 1019175"/>
              <a:gd name="connsiteX17" fmla="*/ 647898 w 2791023"/>
              <a:gd name="connsiteY17" fmla="*/ 123825 h 1019175"/>
              <a:gd name="connsiteX18" fmla="*/ 628848 w 2791023"/>
              <a:gd name="connsiteY18" fmla="*/ 200025 h 1019175"/>
              <a:gd name="connsiteX19" fmla="*/ 505023 w 2791023"/>
              <a:gd name="connsiteY19" fmla="*/ 190500 h 1019175"/>
              <a:gd name="connsiteX20" fmla="*/ 266898 w 2791023"/>
              <a:gd name="connsiteY20" fmla="*/ 180975 h 1019175"/>
              <a:gd name="connsiteX21" fmla="*/ 209748 w 2791023"/>
              <a:gd name="connsiteY21" fmla="*/ 171450 h 1019175"/>
              <a:gd name="connsiteX22" fmla="*/ 76398 w 2791023"/>
              <a:gd name="connsiteY22" fmla="*/ 152400 h 1019175"/>
              <a:gd name="connsiteX23" fmla="*/ 47823 w 2791023"/>
              <a:gd name="connsiteY23" fmla="*/ 161925 h 1019175"/>
              <a:gd name="connsiteX24" fmla="*/ 57348 w 2791023"/>
              <a:gd name="connsiteY24" fmla="*/ 266700 h 1019175"/>
              <a:gd name="connsiteX25" fmla="*/ 66873 w 2791023"/>
              <a:gd name="connsiteY25" fmla="*/ 333375 h 1019175"/>
              <a:gd name="connsiteX26" fmla="*/ 76398 w 2791023"/>
              <a:gd name="connsiteY26" fmla="*/ 419100 h 1019175"/>
              <a:gd name="connsiteX27" fmla="*/ 57348 w 2791023"/>
              <a:gd name="connsiteY27" fmla="*/ 714375 h 1019175"/>
              <a:gd name="connsiteX28" fmla="*/ 47823 w 2791023"/>
              <a:gd name="connsiteY28" fmla="*/ 742950 h 1019175"/>
              <a:gd name="connsiteX29" fmla="*/ 875 w 2791023"/>
              <a:gd name="connsiteY29" fmla="*/ 800100 h 1019175"/>
              <a:gd name="connsiteX30" fmla="*/ 19248 w 2791023"/>
              <a:gd name="connsiteY30" fmla="*/ 981075 h 1019175"/>
              <a:gd name="connsiteX31" fmla="*/ 9723 w 2791023"/>
              <a:gd name="connsiteY31" fmla="*/ 1019175 h 1019175"/>
              <a:gd name="connsiteX0" fmla="*/ 2791023 w 2791023"/>
              <a:gd name="connsiteY0" fmla="*/ 390525 h 1190625"/>
              <a:gd name="connsiteX1" fmla="*/ 2581473 w 2791023"/>
              <a:gd name="connsiteY1" fmla="*/ 400050 h 1190625"/>
              <a:gd name="connsiteX2" fmla="*/ 2314773 w 2791023"/>
              <a:gd name="connsiteY2" fmla="*/ 419100 h 1190625"/>
              <a:gd name="connsiteX3" fmla="*/ 1771254 w 2791023"/>
              <a:gd name="connsiteY3" fmla="*/ 0 h 1190625"/>
              <a:gd name="connsiteX4" fmla="*/ 1562298 w 2791023"/>
              <a:gd name="connsiteY4" fmla="*/ 409575 h 1190625"/>
              <a:gd name="connsiteX5" fmla="*/ 1495623 w 2791023"/>
              <a:gd name="connsiteY5" fmla="*/ 400050 h 1190625"/>
              <a:gd name="connsiteX6" fmla="*/ 1390848 w 2791023"/>
              <a:gd name="connsiteY6" fmla="*/ 390525 h 1190625"/>
              <a:gd name="connsiteX7" fmla="*/ 1267023 w 2791023"/>
              <a:gd name="connsiteY7" fmla="*/ 371475 h 1190625"/>
              <a:gd name="connsiteX8" fmla="*/ 1200348 w 2791023"/>
              <a:gd name="connsiteY8" fmla="*/ 361950 h 1190625"/>
              <a:gd name="connsiteX9" fmla="*/ 1124148 w 2791023"/>
              <a:gd name="connsiteY9" fmla="*/ 352425 h 1190625"/>
              <a:gd name="connsiteX10" fmla="*/ 1086048 w 2791023"/>
              <a:gd name="connsiteY10" fmla="*/ 342900 h 1190625"/>
              <a:gd name="connsiteX11" fmla="*/ 914598 w 2791023"/>
              <a:gd name="connsiteY11" fmla="*/ 323850 h 1190625"/>
              <a:gd name="connsiteX12" fmla="*/ 866973 w 2791023"/>
              <a:gd name="connsiteY12" fmla="*/ 247650 h 1190625"/>
              <a:gd name="connsiteX13" fmla="*/ 857448 w 2791023"/>
              <a:gd name="connsiteY13" fmla="*/ 219075 h 1190625"/>
              <a:gd name="connsiteX14" fmla="*/ 847923 w 2791023"/>
              <a:gd name="connsiteY14" fmla="*/ 190500 h 1190625"/>
              <a:gd name="connsiteX15" fmla="*/ 790773 w 2791023"/>
              <a:gd name="connsiteY15" fmla="*/ 171450 h 1190625"/>
              <a:gd name="connsiteX16" fmla="*/ 676473 w 2791023"/>
              <a:gd name="connsiteY16" fmla="*/ 209550 h 1190625"/>
              <a:gd name="connsiteX17" fmla="*/ 657423 w 2791023"/>
              <a:gd name="connsiteY17" fmla="*/ 266700 h 1190625"/>
              <a:gd name="connsiteX18" fmla="*/ 647898 w 2791023"/>
              <a:gd name="connsiteY18" fmla="*/ 295275 h 1190625"/>
              <a:gd name="connsiteX19" fmla="*/ 628848 w 2791023"/>
              <a:gd name="connsiteY19" fmla="*/ 371475 h 1190625"/>
              <a:gd name="connsiteX20" fmla="*/ 505023 w 2791023"/>
              <a:gd name="connsiteY20" fmla="*/ 361950 h 1190625"/>
              <a:gd name="connsiteX21" fmla="*/ 266898 w 2791023"/>
              <a:gd name="connsiteY21" fmla="*/ 352425 h 1190625"/>
              <a:gd name="connsiteX22" fmla="*/ 209748 w 2791023"/>
              <a:gd name="connsiteY22" fmla="*/ 342900 h 1190625"/>
              <a:gd name="connsiteX23" fmla="*/ 76398 w 2791023"/>
              <a:gd name="connsiteY23" fmla="*/ 323850 h 1190625"/>
              <a:gd name="connsiteX24" fmla="*/ 47823 w 2791023"/>
              <a:gd name="connsiteY24" fmla="*/ 333375 h 1190625"/>
              <a:gd name="connsiteX25" fmla="*/ 57348 w 2791023"/>
              <a:gd name="connsiteY25" fmla="*/ 438150 h 1190625"/>
              <a:gd name="connsiteX26" fmla="*/ 66873 w 2791023"/>
              <a:gd name="connsiteY26" fmla="*/ 504825 h 1190625"/>
              <a:gd name="connsiteX27" fmla="*/ 76398 w 2791023"/>
              <a:gd name="connsiteY27" fmla="*/ 590550 h 1190625"/>
              <a:gd name="connsiteX28" fmla="*/ 57348 w 2791023"/>
              <a:gd name="connsiteY28" fmla="*/ 885825 h 1190625"/>
              <a:gd name="connsiteX29" fmla="*/ 47823 w 2791023"/>
              <a:gd name="connsiteY29" fmla="*/ 914400 h 1190625"/>
              <a:gd name="connsiteX30" fmla="*/ 875 w 2791023"/>
              <a:gd name="connsiteY30" fmla="*/ 971550 h 1190625"/>
              <a:gd name="connsiteX31" fmla="*/ 19248 w 2791023"/>
              <a:gd name="connsiteY31" fmla="*/ 1152525 h 1190625"/>
              <a:gd name="connsiteX32" fmla="*/ 9723 w 2791023"/>
              <a:gd name="connsiteY32" fmla="*/ 1190625 h 1190625"/>
              <a:gd name="connsiteX0" fmla="*/ 2791023 w 2791023"/>
              <a:gd name="connsiteY0" fmla="*/ 219075 h 1019175"/>
              <a:gd name="connsiteX1" fmla="*/ 2581473 w 2791023"/>
              <a:gd name="connsiteY1" fmla="*/ 228600 h 1019175"/>
              <a:gd name="connsiteX2" fmla="*/ 2314773 w 2791023"/>
              <a:gd name="connsiteY2" fmla="*/ 247650 h 1019175"/>
              <a:gd name="connsiteX3" fmla="*/ 1902234 w 2791023"/>
              <a:gd name="connsiteY3" fmla="*/ 228600 h 1019175"/>
              <a:gd name="connsiteX4" fmla="*/ 1562298 w 2791023"/>
              <a:gd name="connsiteY4" fmla="*/ 238125 h 1019175"/>
              <a:gd name="connsiteX5" fmla="*/ 1495623 w 2791023"/>
              <a:gd name="connsiteY5" fmla="*/ 228600 h 1019175"/>
              <a:gd name="connsiteX6" fmla="*/ 1390848 w 2791023"/>
              <a:gd name="connsiteY6" fmla="*/ 219075 h 1019175"/>
              <a:gd name="connsiteX7" fmla="*/ 1267023 w 2791023"/>
              <a:gd name="connsiteY7" fmla="*/ 200025 h 1019175"/>
              <a:gd name="connsiteX8" fmla="*/ 1200348 w 2791023"/>
              <a:gd name="connsiteY8" fmla="*/ 190500 h 1019175"/>
              <a:gd name="connsiteX9" fmla="*/ 1124148 w 2791023"/>
              <a:gd name="connsiteY9" fmla="*/ 180975 h 1019175"/>
              <a:gd name="connsiteX10" fmla="*/ 1086048 w 2791023"/>
              <a:gd name="connsiteY10" fmla="*/ 171450 h 1019175"/>
              <a:gd name="connsiteX11" fmla="*/ 914598 w 2791023"/>
              <a:gd name="connsiteY11" fmla="*/ 152400 h 1019175"/>
              <a:gd name="connsiteX12" fmla="*/ 866973 w 2791023"/>
              <a:gd name="connsiteY12" fmla="*/ 76200 h 1019175"/>
              <a:gd name="connsiteX13" fmla="*/ 857448 w 2791023"/>
              <a:gd name="connsiteY13" fmla="*/ 47625 h 1019175"/>
              <a:gd name="connsiteX14" fmla="*/ 847923 w 2791023"/>
              <a:gd name="connsiteY14" fmla="*/ 19050 h 1019175"/>
              <a:gd name="connsiteX15" fmla="*/ 790773 w 2791023"/>
              <a:gd name="connsiteY15" fmla="*/ 0 h 1019175"/>
              <a:gd name="connsiteX16" fmla="*/ 676473 w 2791023"/>
              <a:gd name="connsiteY16" fmla="*/ 38100 h 1019175"/>
              <a:gd name="connsiteX17" fmla="*/ 657423 w 2791023"/>
              <a:gd name="connsiteY17" fmla="*/ 95250 h 1019175"/>
              <a:gd name="connsiteX18" fmla="*/ 647898 w 2791023"/>
              <a:gd name="connsiteY18" fmla="*/ 123825 h 1019175"/>
              <a:gd name="connsiteX19" fmla="*/ 628848 w 2791023"/>
              <a:gd name="connsiteY19" fmla="*/ 200025 h 1019175"/>
              <a:gd name="connsiteX20" fmla="*/ 505023 w 2791023"/>
              <a:gd name="connsiteY20" fmla="*/ 190500 h 1019175"/>
              <a:gd name="connsiteX21" fmla="*/ 266898 w 2791023"/>
              <a:gd name="connsiteY21" fmla="*/ 180975 h 1019175"/>
              <a:gd name="connsiteX22" fmla="*/ 209748 w 2791023"/>
              <a:gd name="connsiteY22" fmla="*/ 171450 h 1019175"/>
              <a:gd name="connsiteX23" fmla="*/ 76398 w 2791023"/>
              <a:gd name="connsiteY23" fmla="*/ 152400 h 1019175"/>
              <a:gd name="connsiteX24" fmla="*/ 47823 w 2791023"/>
              <a:gd name="connsiteY24" fmla="*/ 161925 h 1019175"/>
              <a:gd name="connsiteX25" fmla="*/ 57348 w 2791023"/>
              <a:gd name="connsiteY25" fmla="*/ 266700 h 1019175"/>
              <a:gd name="connsiteX26" fmla="*/ 66873 w 2791023"/>
              <a:gd name="connsiteY26" fmla="*/ 333375 h 1019175"/>
              <a:gd name="connsiteX27" fmla="*/ 76398 w 2791023"/>
              <a:gd name="connsiteY27" fmla="*/ 419100 h 1019175"/>
              <a:gd name="connsiteX28" fmla="*/ 57348 w 2791023"/>
              <a:gd name="connsiteY28" fmla="*/ 714375 h 1019175"/>
              <a:gd name="connsiteX29" fmla="*/ 47823 w 2791023"/>
              <a:gd name="connsiteY29" fmla="*/ 742950 h 1019175"/>
              <a:gd name="connsiteX30" fmla="*/ 875 w 2791023"/>
              <a:gd name="connsiteY30" fmla="*/ 800100 h 1019175"/>
              <a:gd name="connsiteX31" fmla="*/ 19248 w 2791023"/>
              <a:gd name="connsiteY31" fmla="*/ 981075 h 1019175"/>
              <a:gd name="connsiteX32" fmla="*/ 9723 w 2791023"/>
              <a:gd name="connsiteY32" fmla="*/ 1019175 h 1019175"/>
              <a:gd name="connsiteX0" fmla="*/ 2791023 w 2791023"/>
              <a:gd name="connsiteY0" fmla="*/ 219075 h 1019175"/>
              <a:gd name="connsiteX1" fmla="*/ 2581473 w 2791023"/>
              <a:gd name="connsiteY1" fmla="*/ 228600 h 1019175"/>
              <a:gd name="connsiteX2" fmla="*/ 1902234 w 2791023"/>
              <a:gd name="connsiteY2" fmla="*/ 228600 h 1019175"/>
              <a:gd name="connsiteX3" fmla="*/ 1562298 w 2791023"/>
              <a:gd name="connsiteY3" fmla="*/ 238125 h 1019175"/>
              <a:gd name="connsiteX4" fmla="*/ 1495623 w 2791023"/>
              <a:gd name="connsiteY4" fmla="*/ 228600 h 1019175"/>
              <a:gd name="connsiteX5" fmla="*/ 1390848 w 2791023"/>
              <a:gd name="connsiteY5" fmla="*/ 219075 h 1019175"/>
              <a:gd name="connsiteX6" fmla="*/ 1267023 w 2791023"/>
              <a:gd name="connsiteY6" fmla="*/ 200025 h 1019175"/>
              <a:gd name="connsiteX7" fmla="*/ 1200348 w 2791023"/>
              <a:gd name="connsiteY7" fmla="*/ 190500 h 1019175"/>
              <a:gd name="connsiteX8" fmla="*/ 1124148 w 2791023"/>
              <a:gd name="connsiteY8" fmla="*/ 180975 h 1019175"/>
              <a:gd name="connsiteX9" fmla="*/ 1086048 w 2791023"/>
              <a:gd name="connsiteY9" fmla="*/ 171450 h 1019175"/>
              <a:gd name="connsiteX10" fmla="*/ 914598 w 2791023"/>
              <a:gd name="connsiteY10" fmla="*/ 152400 h 1019175"/>
              <a:gd name="connsiteX11" fmla="*/ 866973 w 2791023"/>
              <a:gd name="connsiteY11" fmla="*/ 76200 h 1019175"/>
              <a:gd name="connsiteX12" fmla="*/ 857448 w 2791023"/>
              <a:gd name="connsiteY12" fmla="*/ 47625 h 1019175"/>
              <a:gd name="connsiteX13" fmla="*/ 847923 w 2791023"/>
              <a:gd name="connsiteY13" fmla="*/ 19050 h 1019175"/>
              <a:gd name="connsiteX14" fmla="*/ 790773 w 2791023"/>
              <a:gd name="connsiteY14" fmla="*/ 0 h 1019175"/>
              <a:gd name="connsiteX15" fmla="*/ 676473 w 2791023"/>
              <a:gd name="connsiteY15" fmla="*/ 38100 h 1019175"/>
              <a:gd name="connsiteX16" fmla="*/ 657423 w 2791023"/>
              <a:gd name="connsiteY16" fmla="*/ 95250 h 1019175"/>
              <a:gd name="connsiteX17" fmla="*/ 647898 w 2791023"/>
              <a:gd name="connsiteY17" fmla="*/ 123825 h 1019175"/>
              <a:gd name="connsiteX18" fmla="*/ 628848 w 2791023"/>
              <a:gd name="connsiteY18" fmla="*/ 200025 h 1019175"/>
              <a:gd name="connsiteX19" fmla="*/ 505023 w 2791023"/>
              <a:gd name="connsiteY19" fmla="*/ 190500 h 1019175"/>
              <a:gd name="connsiteX20" fmla="*/ 266898 w 2791023"/>
              <a:gd name="connsiteY20" fmla="*/ 180975 h 1019175"/>
              <a:gd name="connsiteX21" fmla="*/ 209748 w 2791023"/>
              <a:gd name="connsiteY21" fmla="*/ 171450 h 1019175"/>
              <a:gd name="connsiteX22" fmla="*/ 76398 w 2791023"/>
              <a:gd name="connsiteY22" fmla="*/ 152400 h 1019175"/>
              <a:gd name="connsiteX23" fmla="*/ 47823 w 2791023"/>
              <a:gd name="connsiteY23" fmla="*/ 161925 h 1019175"/>
              <a:gd name="connsiteX24" fmla="*/ 57348 w 2791023"/>
              <a:gd name="connsiteY24" fmla="*/ 266700 h 1019175"/>
              <a:gd name="connsiteX25" fmla="*/ 66873 w 2791023"/>
              <a:gd name="connsiteY25" fmla="*/ 333375 h 1019175"/>
              <a:gd name="connsiteX26" fmla="*/ 76398 w 2791023"/>
              <a:gd name="connsiteY26" fmla="*/ 419100 h 1019175"/>
              <a:gd name="connsiteX27" fmla="*/ 57348 w 2791023"/>
              <a:gd name="connsiteY27" fmla="*/ 714375 h 1019175"/>
              <a:gd name="connsiteX28" fmla="*/ 47823 w 2791023"/>
              <a:gd name="connsiteY28" fmla="*/ 742950 h 1019175"/>
              <a:gd name="connsiteX29" fmla="*/ 875 w 2791023"/>
              <a:gd name="connsiteY29" fmla="*/ 800100 h 1019175"/>
              <a:gd name="connsiteX30" fmla="*/ 19248 w 2791023"/>
              <a:gd name="connsiteY30" fmla="*/ 981075 h 1019175"/>
              <a:gd name="connsiteX31" fmla="*/ 9723 w 2791023"/>
              <a:gd name="connsiteY31" fmla="*/ 1019175 h 1019175"/>
              <a:gd name="connsiteX0" fmla="*/ 2791023 w 2791023"/>
              <a:gd name="connsiteY0" fmla="*/ 219075 h 1019175"/>
              <a:gd name="connsiteX1" fmla="*/ 1902234 w 2791023"/>
              <a:gd name="connsiteY1" fmla="*/ 228600 h 1019175"/>
              <a:gd name="connsiteX2" fmla="*/ 1562298 w 2791023"/>
              <a:gd name="connsiteY2" fmla="*/ 238125 h 1019175"/>
              <a:gd name="connsiteX3" fmla="*/ 1495623 w 2791023"/>
              <a:gd name="connsiteY3" fmla="*/ 228600 h 1019175"/>
              <a:gd name="connsiteX4" fmla="*/ 1390848 w 2791023"/>
              <a:gd name="connsiteY4" fmla="*/ 219075 h 1019175"/>
              <a:gd name="connsiteX5" fmla="*/ 1267023 w 2791023"/>
              <a:gd name="connsiteY5" fmla="*/ 200025 h 1019175"/>
              <a:gd name="connsiteX6" fmla="*/ 1200348 w 2791023"/>
              <a:gd name="connsiteY6" fmla="*/ 190500 h 1019175"/>
              <a:gd name="connsiteX7" fmla="*/ 1124148 w 2791023"/>
              <a:gd name="connsiteY7" fmla="*/ 180975 h 1019175"/>
              <a:gd name="connsiteX8" fmla="*/ 1086048 w 2791023"/>
              <a:gd name="connsiteY8" fmla="*/ 171450 h 1019175"/>
              <a:gd name="connsiteX9" fmla="*/ 914598 w 2791023"/>
              <a:gd name="connsiteY9" fmla="*/ 152400 h 1019175"/>
              <a:gd name="connsiteX10" fmla="*/ 866973 w 2791023"/>
              <a:gd name="connsiteY10" fmla="*/ 76200 h 1019175"/>
              <a:gd name="connsiteX11" fmla="*/ 857448 w 2791023"/>
              <a:gd name="connsiteY11" fmla="*/ 47625 h 1019175"/>
              <a:gd name="connsiteX12" fmla="*/ 847923 w 2791023"/>
              <a:gd name="connsiteY12" fmla="*/ 19050 h 1019175"/>
              <a:gd name="connsiteX13" fmla="*/ 790773 w 2791023"/>
              <a:gd name="connsiteY13" fmla="*/ 0 h 1019175"/>
              <a:gd name="connsiteX14" fmla="*/ 676473 w 2791023"/>
              <a:gd name="connsiteY14" fmla="*/ 38100 h 1019175"/>
              <a:gd name="connsiteX15" fmla="*/ 657423 w 2791023"/>
              <a:gd name="connsiteY15" fmla="*/ 95250 h 1019175"/>
              <a:gd name="connsiteX16" fmla="*/ 647898 w 2791023"/>
              <a:gd name="connsiteY16" fmla="*/ 123825 h 1019175"/>
              <a:gd name="connsiteX17" fmla="*/ 628848 w 2791023"/>
              <a:gd name="connsiteY17" fmla="*/ 200025 h 1019175"/>
              <a:gd name="connsiteX18" fmla="*/ 505023 w 2791023"/>
              <a:gd name="connsiteY18" fmla="*/ 190500 h 1019175"/>
              <a:gd name="connsiteX19" fmla="*/ 266898 w 2791023"/>
              <a:gd name="connsiteY19" fmla="*/ 180975 h 1019175"/>
              <a:gd name="connsiteX20" fmla="*/ 209748 w 2791023"/>
              <a:gd name="connsiteY20" fmla="*/ 171450 h 1019175"/>
              <a:gd name="connsiteX21" fmla="*/ 76398 w 2791023"/>
              <a:gd name="connsiteY21" fmla="*/ 152400 h 1019175"/>
              <a:gd name="connsiteX22" fmla="*/ 47823 w 2791023"/>
              <a:gd name="connsiteY22" fmla="*/ 161925 h 1019175"/>
              <a:gd name="connsiteX23" fmla="*/ 57348 w 2791023"/>
              <a:gd name="connsiteY23" fmla="*/ 266700 h 1019175"/>
              <a:gd name="connsiteX24" fmla="*/ 66873 w 2791023"/>
              <a:gd name="connsiteY24" fmla="*/ 333375 h 1019175"/>
              <a:gd name="connsiteX25" fmla="*/ 76398 w 2791023"/>
              <a:gd name="connsiteY25" fmla="*/ 419100 h 1019175"/>
              <a:gd name="connsiteX26" fmla="*/ 57348 w 2791023"/>
              <a:gd name="connsiteY26" fmla="*/ 714375 h 1019175"/>
              <a:gd name="connsiteX27" fmla="*/ 47823 w 2791023"/>
              <a:gd name="connsiteY27" fmla="*/ 742950 h 1019175"/>
              <a:gd name="connsiteX28" fmla="*/ 875 w 2791023"/>
              <a:gd name="connsiteY28" fmla="*/ 800100 h 1019175"/>
              <a:gd name="connsiteX29" fmla="*/ 19248 w 2791023"/>
              <a:gd name="connsiteY29" fmla="*/ 981075 h 1019175"/>
              <a:gd name="connsiteX30" fmla="*/ 9723 w 2791023"/>
              <a:gd name="connsiteY30" fmla="*/ 1019175 h 1019175"/>
              <a:gd name="connsiteX0" fmla="*/ 2791023 w 2791023"/>
              <a:gd name="connsiteY0" fmla="*/ 219075 h 1019175"/>
              <a:gd name="connsiteX1" fmla="*/ 1902234 w 2791023"/>
              <a:gd name="connsiteY1" fmla="*/ 228600 h 1019175"/>
              <a:gd name="connsiteX2" fmla="*/ 1495623 w 2791023"/>
              <a:gd name="connsiteY2" fmla="*/ 228600 h 1019175"/>
              <a:gd name="connsiteX3" fmla="*/ 1390848 w 2791023"/>
              <a:gd name="connsiteY3" fmla="*/ 219075 h 1019175"/>
              <a:gd name="connsiteX4" fmla="*/ 1267023 w 2791023"/>
              <a:gd name="connsiteY4" fmla="*/ 200025 h 1019175"/>
              <a:gd name="connsiteX5" fmla="*/ 1200348 w 2791023"/>
              <a:gd name="connsiteY5" fmla="*/ 190500 h 1019175"/>
              <a:gd name="connsiteX6" fmla="*/ 1124148 w 2791023"/>
              <a:gd name="connsiteY6" fmla="*/ 180975 h 1019175"/>
              <a:gd name="connsiteX7" fmla="*/ 1086048 w 2791023"/>
              <a:gd name="connsiteY7" fmla="*/ 171450 h 1019175"/>
              <a:gd name="connsiteX8" fmla="*/ 914598 w 2791023"/>
              <a:gd name="connsiteY8" fmla="*/ 152400 h 1019175"/>
              <a:gd name="connsiteX9" fmla="*/ 866973 w 2791023"/>
              <a:gd name="connsiteY9" fmla="*/ 76200 h 1019175"/>
              <a:gd name="connsiteX10" fmla="*/ 857448 w 2791023"/>
              <a:gd name="connsiteY10" fmla="*/ 47625 h 1019175"/>
              <a:gd name="connsiteX11" fmla="*/ 847923 w 2791023"/>
              <a:gd name="connsiteY11" fmla="*/ 19050 h 1019175"/>
              <a:gd name="connsiteX12" fmla="*/ 790773 w 2791023"/>
              <a:gd name="connsiteY12" fmla="*/ 0 h 1019175"/>
              <a:gd name="connsiteX13" fmla="*/ 676473 w 2791023"/>
              <a:gd name="connsiteY13" fmla="*/ 38100 h 1019175"/>
              <a:gd name="connsiteX14" fmla="*/ 657423 w 2791023"/>
              <a:gd name="connsiteY14" fmla="*/ 95250 h 1019175"/>
              <a:gd name="connsiteX15" fmla="*/ 647898 w 2791023"/>
              <a:gd name="connsiteY15" fmla="*/ 123825 h 1019175"/>
              <a:gd name="connsiteX16" fmla="*/ 628848 w 2791023"/>
              <a:gd name="connsiteY16" fmla="*/ 200025 h 1019175"/>
              <a:gd name="connsiteX17" fmla="*/ 505023 w 2791023"/>
              <a:gd name="connsiteY17" fmla="*/ 190500 h 1019175"/>
              <a:gd name="connsiteX18" fmla="*/ 266898 w 2791023"/>
              <a:gd name="connsiteY18" fmla="*/ 180975 h 1019175"/>
              <a:gd name="connsiteX19" fmla="*/ 209748 w 2791023"/>
              <a:gd name="connsiteY19" fmla="*/ 171450 h 1019175"/>
              <a:gd name="connsiteX20" fmla="*/ 76398 w 2791023"/>
              <a:gd name="connsiteY20" fmla="*/ 152400 h 1019175"/>
              <a:gd name="connsiteX21" fmla="*/ 47823 w 2791023"/>
              <a:gd name="connsiteY21" fmla="*/ 161925 h 1019175"/>
              <a:gd name="connsiteX22" fmla="*/ 57348 w 2791023"/>
              <a:gd name="connsiteY22" fmla="*/ 266700 h 1019175"/>
              <a:gd name="connsiteX23" fmla="*/ 66873 w 2791023"/>
              <a:gd name="connsiteY23" fmla="*/ 333375 h 1019175"/>
              <a:gd name="connsiteX24" fmla="*/ 76398 w 2791023"/>
              <a:gd name="connsiteY24" fmla="*/ 419100 h 1019175"/>
              <a:gd name="connsiteX25" fmla="*/ 57348 w 2791023"/>
              <a:gd name="connsiteY25" fmla="*/ 714375 h 1019175"/>
              <a:gd name="connsiteX26" fmla="*/ 47823 w 2791023"/>
              <a:gd name="connsiteY26" fmla="*/ 742950 h 1019175"/>
              <a:gd name="connsiteX27" fmla="*/ 875 w 2791023"/>
              <a:gd name="connsiteY27" fmla="*/ 800100 h 1019175"/>
              <a:gd name="connsiteX28" fmla="*/ 19248 w 2791023"/>
              <a:gd name="connsiteY28" fmla="*/ 981075 h 1019175"/>
              <a:gd name="connsiteX29" fmla="*/ 9723 w 2791023"/>
              <a:gd name="connsiteY29" fmla="*/ 1019175 h 1019175"/>
              <a:gd name="connsiteX0" fmla="*/ 2791023 w 2791023"/>
              <a:gd name="connsiteY0" fmla="*/ 219075 h 1019175"/>
              <a:gd name="connsiteX1" fmla="*/ 1902234 w 2791023"/>
              <a:gd name="connsiteY1" fmla="*/ 228600 h 1019175"/>
              <a:gd name="connsiteX2" fmla="*/ 1495623 w 2791023"/>
              <a:gd name="connsiteY2" fmla="*/ 228600 h 1019175"/>
              <a:gd name="connsiteX3" fmla="*/ 1267023 w 2791023"/>
              <a:gd name="connsiteY3" fmla="*/ 200025 h 1019175"/>
              <a:gd name="connsiteX4" fmla="*/ 1200348 w 2791023"/>
              <a:gd name="connsiteY4" fmla="*/ 190500 h 1019175"/>
              <a:gd name="connsiteX5" fmla="*/ 1124148 w 2791023"/>
              <a:gd name="connsiteY5" fmla="*/ 180975 h 1019175"/>
              <a:gd name="connsiteX6" fmla="*/ 1086048 w 2791023"/>
              <a:gd name="connsiteY6" fmla="*/ 171450 h 1019175"/>
              <a:gd name="connsiteX7" fmla="*/ 914598 w 2791023"/>
              <a:gd name="connsiteY7" fmla="*/ 152400 h 1019175"/>
              <a:gd name="connsiteX8" fmla="*/ 866973 w 2791023"/>
              <a:gd name="connsiteY8" fmla="*/ 76200 h 1019175"/>
              <a:gd name="connsiteX9" fmla="*/ 857448 w 2791023"/>
              <a:gd name="connsiteY9" fmla="*/ 47625 h 1019175"/>
              <a:gd name="connsiteX10" fmla="*/ 847923 w 2791023"/>
              <a:gd name="connsiteY10" fmla="*/ 19050 h 1019175"/>
              <a:gd name="connsiteX11" fmla="*/ 790773 w 2791023"/>
              <a:gd name="connsiteY11" fmla="*/ 0 h 1019175"/>
              <a:gd name="connsiteX12" fmla="*/ 676473 w 2791023"/>
              <a:gd name="connsiteY12" fmla="*/ 38100 h 1019175"/>
              <a:gd name="connsiteX13" fmla="*/ 657423 w 2791023"/>
              <a:gd name="connsiteY13" fmla="*/ 95250 h 1019175"/>
              <a:gd name="connsiteX14" fmla="*/ 647898 w 2791023"/>
              <a:gd name="connsiteY14" fmla="*/ 123825 h 1019175"/>
              <a:gd name="connsiteX15" fmla="*/ 628848 w 2791023"/>
              <a:gd name="connsiteY15" fmla="*/ 200025 h 1019175"/>
              <a:gd name="connsiteX16" fmla="*/ 505023 w 2791023"/>
              <a:gd name="connsiteY16" fmla="*/ 190500 h 1019175"/>
              <a:gd name="connsiteX17" fmla="*/ 266898 w 2791023"/>
              <a:gd name="connsiteY17" fmla="*/ 180975 h 1019175"/>
              <a:gd name="connsiteX18" fmla="*/ 209748 w 2791023"/>
              <a:gd name="connsiteY18" fmla="*/ 171450 h 1019175"/>
              <a:gd name="connsiteX19" fmla="*/ 76398 w 2791023"/>
              <a:gd name="connsiteY19" fmla="*/ 152400 h 1019175"/>
              <a:gd name="connsiteX20" fmla="*/ 47823 w 2791023"/>
              <a:gd name="connsiteY20" fmla="*/ 161925 h 1019175"/>
              <a:gd name="connsiteX21" fmla="*/ 57348 w 2791023"/>
              <a:gd name="connsiteY21" fmla="*/ 266700 h 1019175"/>
              <a:gd name="connsiteX22" fmla="*/ 66873 w 2791023"/>
              <a:gd name="connsiteY22" fmla="*/ 333375 h 1019175"/>
              <a:gd name="connsiteX23" fmla="*/ 76398 w 2791023"/>
              <a:gd name="connsiteY23" fmla="*/ 419100 h 1019175"/>
              <a:gd name="connsiteX24" fmla="*/ 57348 w 2791023"/>
              <a:gd name="connsiteY24" fmla="*/ 714375 h 1019175"/>
              <a:gd name="connsiteX25" fmla="*/ 47823 w 2791023"/>
              <a:gd name="connsiteY25" fmla="*/ 742950 h 1019175"/>
              <a:gd name="connsiteX26" fmla="*/ 875 w 2791023"/>
              <a:gd name="connsiteY26" fmla="*/ 800100 h 1019175"/>
              <a:gd name="connsiteX27" fmla="*/ 19248 w 2791023"/>
              <a:gd name="connsiteY27" fmla="*/ 981075 h 1019175"/>
              <a:gd name="connsiteX28" fmla="*/ 9723 w 2791023"/>
              <a:gd name="connsiteY28" fmla="*/ 1019175 h 1019175"/>
              <a:gd name="connsiteX0" fmla="*/ 2791023 w 2791023"/>
              <a:gd name="connsiteY0" fmla="*/ 219075 h 1019175"/>
              <a:gd name="connsiteX1" fmla="*/ 1902234 w 2791023"/>
              <a:gd name="connsiteY1" fmla="*/ 228600 h 1019175"/>
              <a:gd name="connsiteX2" fmla="*/ 1495623 w 2791023"/>
              <a:gd name="connsiteY2" fmla="*/ 228600 h 1019175"/>
              <a:gd name="connsiteX3" fmla="*/ 1267023 w 2791023"/>
              <a:gd name="connsiteY3" fmla="*/ 200025 h 1019175"/>
              <a:gd name="connsiteX4" fmla="*/ 1124148 w 2791023"/>
              <a:gd name="connsiteY4" fmla="*/ 180975 h 1019175"/>
              <a:gd name="connsiteX5" fmla="*/ 1086048 w 2791023"/>
              <a:gd name="connsiteY5" fmla="*/ 171450 h 1019175"/>
              <a:gd name="connsiteX6" fmla="*/ 914598 w 2791023"/>
              <a:gd name="connsiteY6" fmla="*/ 152400 h 1019175"/>
              <a:gd name="connsiteX7" fmla="*/ 866973 w 2791023"/>
              <a:gd name="connsiteY7" fmla="*/ 76200 h 1019175"/>
              <a:gd name="connsiteX8" fmla="*/ 857448 w 2791023"/>
              <a:gd name="connsiteY8" fmla="*/ 47625 h 1019175"/>
              <a:gd name="connsiteX9" fmla="*/ 847923 w 2791023"/>
              <a:gd name="connsiteY9" fmla="*/ 19050 h 1019175"/>
              <a:gd name="connsiteX10" fmla="*/ 790773 w 2791023"/>
              <a:gd name="connsiteY10" fmla="*/ 0 h 1019175"/>
              <a:gd name="connsiteX11" fmla="*/ 676473 w 2791023"/>
              <a:gd name="connsiteY11" fmla="*/ 38100 h 1019175"/>
              <a:gd name="connsiteX12" fmla="*/ 657423 w 2791023"/>
              <a:gd name="connsiteY12" fmla="*/ 95250 h 1019175"/>
              <a:gd name="connsiteX13" fmla="*/ 647898 w 2791023"/>
              <a:gd name="connsiteY13" fmla="*/ 123825 h 1019175"/>
              <a:gd name="connsiteX14" fmla="*/ 628848 w 2791023"/>
              <a:gd name="connsiteY14" fmla="*/ 200025 h 1019175"/>
              <a:gd name="connsiteX15" fmla="*/ 505023 w 2791023"/>
              <a:gd name="connsiteY15" fmla="*/ 190500 h 1019175"/>
              <a:gd name="connsiteX16" fmla="*/ 266898 w 2791023"/>
              <a:gd name="connsiteY16" fmla="*/ 180975 h 1019175"/>
              <a:gd name="connsiteX17" fmla="*/ 209748 w 2791023"/>
              <a:gd name="connsiteY17" fmla="*/ 171450 h 1019175"/>
              <a:gd name="connsiteX18" fmla="*/ 76398 w 2791023"/>
              <a:gd name="connsiteY18" fmla="*/ 152400 h 1019175"/>
              <a:gd name="connsiteX19" fmla="*/ 47823 w 2791023"/>
              <a:gd name="connsiteY19" fmla="*/ 161925 h 1019175"/>
              <a:gd name="connsiteX20" fmla="*/ 57348 w 2791023"/>
              <a:gd name="connsiteY20" fmla="*/ 266700 h 1019175"/>
              <a:gd name="connsiteX21" fmla="*/ 66873 w 2791023"/>
              <a:gd name="connsiteY21" fmla="*/ 333375 h 1019175"/>
              <a:gd name="connsiteX22" fmla="*/ 76398 w 2791023"/>
              <a:gd name="connsiteY22" fmla="*/ 419100 h 1019175"/>
              <a:gd name="connsiteX23" fmla="*/ 57348 w 2791023"/>
              <a:gd name="connsiteY23" fmla="*/ 714375 h 1019175"/>
              <a:gd name="connsiteX24" fmla="*/ 47823 w 2791023"/>
              <a:gd name="connsiteY24" fmla="*/ 742950 h 1019175"/>
              <a:gd name="connsiteX25" fmla="*/ 875 w 2791023"/>
              <a:gd name="connsiteY25" fmla="*/ 800100 h 1019175"/>
              <a:gd name="connsiteX26" fmla="*/ 19248 w 2791023"/>
              <a:gd name="connsiteY26" fmla="*/ 981075 h 1019175"/>
              <a:gd name="connsiteX27" fmla="*/ 9723 w 2791023"/>
              <a:gd name="connsiteY27" fmla="*/ 1019175 h 1019175"/>
              <a:gd name="connsiteX0" fmla="*/ 2791023 w 2791023"/>
              <a:gd name="connsiteY0" fmla="*/ 219075 h 1019175"/>
              <a:gd name="connsiteX1" fmla="*/ 1902234 w 2791023"/>
              <a:gd name="connsiteY1" fmla="*/ 228600 h 1019175"/>
              <a:gd name="connsiteX2" fmla="*/ 1495623 w 2791023"/>
              <a:gd name="connsiteY2" fmla="*/ 228600 h 1019175"/>
              <a:gd name="connsiteX3" fmla="*/ 1267023 w 2791023"/>
              <a:gd name="connsiteY3" fmla="*/ 200025 h 1019175"/>
              <a:gd name="connsiteX4" fmla="*/ 1124148 w 2791023"/>
              <a:gd name="connsiteY4" fmla="*/ 180975 h 1019175"/>
              <a:gd name="connsiteX5" fmla="*/ 914598 w 2791023"/>
              <a:gd name="connsiteY5" fmla="*/ 152400 h 1019175"/>
              <a:gd name="connsiteX6" fmla="*/ 866973 w 2791023"/>
              <a:gd name="connsiteY6" fmla="*/ 76200 h 1019175"/>
              <a:gd name="connsiteX7" fmla="*/ 857448 w 2791023"/>
              <a:gd name="connsiteY7" fmla="*/ 47625 h 1019175"/>
              <a:gd name="connsiteX8" fmla="*/ 847923 w 2791023"/>
              <a:gd name="connsiteY8" fmla="*/ 19050 h 1019175"/>
              <a:gd name="connsiteX9" fmla="*/ 790773 w 2791023"/>
              <a:gd name="connsiteY9" fmla="*/ 0 h 1019175"/>
              <a:gd name="connsiteX10" fmla="*/ 676473 w 2791023"/>
              <a:gd name="connsiteY10" fmla="*/ 38100 h 1019175"/>
              <a:gd name="connsiteX11" fmla="*/ 657423 w 2791023"/>
              <a:gd name="connsiteY11" fmla="*/ 95250 h 1019175"/>
              <a:gd name="connsiteX12" fmla="*/ 647898 w 2791023"/>
              <a:gd name="connsiteY12" fmla="*/ 123825 h 1019175"/>
              <a:gd name="connsiteX13" fmla="*/ 628848 w 2791023"/>
              <a:gd name="connsiteY13" fmla="*/ 200025 h 1019175"/>
              <a:gd name="connsiteX14" fmla="*/ 505023 w 2791023"/>
              <a:gd name="connsiteY14" fmla="*/ 190500 h 1019175"/>
              <a:gd name="connsiteX15" fmla="*/ 266898 w 2791023"/>
              <a:gd name="connsiteY15" fmla="*/ 180975 h 1019175"/>
              <a:gd name="connsiteX16" fmla="*/ 209748 w 2791023"/>
              <a:gd name="connsiteY16" fmla="*/ 171450 h 1019175"/>
              <a:gd name="connsiteX17" fmla="*/ 76398 w 2791023"/>
              <a:gd name="connsiteY17" fmla="*/ 152400 h 1019175"/>
              <a:gd name="connsiteX18" fmla="*/ 47823 w 2791023"/>
              <a:gd name="connsiteY18" fmla="*/ 161925 h 1019175"/>
              <a:gd name="connsiteX19" fmla="*/ 57348 w 2791023"/>
              <a:gd name="connsiteY19" fmla="*/ 266700 h 1019175"/>
              <a:gd name="connsiteX20" fmla="*/ 66873 w 2791023"/>
              <a:gd name="connsiteY20" fmla="*/ 333375 h 1019175"/>
              <a:gd name="connsiteX21" fmla="*/ 76398 w 2791023"/>
              <a:gd name="connsiteY21" fmla="*/ 419100 h 1019175"/>
              <a:gd name="connsiteX22" fmla="*/ 57348 w 2791023"/>
              <a:gd name="connsiteY22" fmla="*/ 714375 h 1019175"/>
              <a:gd name="connsiteX23" fmla="*/ 47823 w 2791023"/>
              <a:gd name="connsiteY23" fmla="*/ 742950 h 1019175"/>
              <a:gd name="connsiteX24" fmla="*/ 875 w 2791023"/>
              <a:gd name="connsiteY24" fmla="*/ 800100 h 1019175"/>
              <a:gd name="connsiteX25" fmla="*/ 19248 w 2791023"/>
              <a:gd name="connsiteY25" fmla="*/ 981075 h 1019175"/>
              <a:gd name="connsiteX26" fmla="*/ 9723 w 2791023"/>
              <a:gd name="connsiteY26" fmla="*/ 1019175 h 1019175"/>
              <a:gd name="connsiteX0" fmla="*/ 2791023 w 2791023"/>
              <a:gd name="connsiteY0" fmla="*/ 219075 h 1019175"/>
              <a:gd name="connsiteX1" fmla="*/ 1902234 w 2791023"/>
              <a:gd name="connsiteY1" fmla="*/ 228600 h 1019175"/>
              <a:gd name="connsiteX2" fmla="*/ 1495623 w 2791023"/>
              <a:gd name="connsiteY2" fmla="*/ 228600 h 1019175"/>
              <a:gd name="connsiteX3" fmla="*/ 1267023 w 2791023"/>
              <a:gd name="connsiteY3" fmla="*/ 200025 h 1019175"/>
              <a:gd name="connsiteX4" fmla="*/ 1161571 w 2791023"/>
              <a:gd name="connsiteY4" fmla="*/ 257175 h 1019175"/>
              <a:gd name="connsiteX5" fmla="*/ 914598 w 2791023"/>
              <a:gd name="connsiteY5" fmla="*/ 152400 h 1019175"/>
              <a:gd name="connsiteX6" fmla="*/ 866973 w 2791023"/>
              <a:gd name="connsiteY6" fmla="*/ 76200 h 1019175"/>
              <a:gd name="connsiteX7" fmla="*/ 857448 w 2791023"/>
              <a:gd name="connsiteY7" fmla="*/ 47625 h 1019175"/>
              <a:gd name="connsiteX8" fmla="*/ 847923 w 2791023"/>
              <a:gd name="connsiteY8" fmla="*/ 19050 h 1019175"/>
              <a:gd name="connsiteX9" fmla="*/ 790773 w 2791023"/>
              <a:gd name="connsiteY9" fmla="*/ 0 h 1019175"/>
              <a:gd name="connsiteX10" fmla="*/ 676473 w 2791023"/>
              <a:gd name="connsiteY10" fmla="*/ 38100 h 1019175"/>
              <a:gd name="connsiteX11" fmla="*/ 657423 w 2791023"/>
              <a:gd name="connsiteY11" fmla="*/ 95250 h 1019175"/>
              <a:gd name="connsiteX12" fmla="*/ 647898 w 2791023"/>
              <a:gd name="connsiteY12" fmla="*/ 123825 h 1019175"/>
              <a:gd name="connsiteX13" fmla="*/ 628848 w 2791023"/>
              <a:gd name="connsiteY13" fmla="*/ 200025 h 1019175"/>
              <a:gd name="connsiteX14" fmla="*/ 505023 w 2791023"/>
              <a:gd name="connsiteY14" fmla="*/ 190500 h 1019175"/>
              <a:gd name="connsiteX15" fmla="*/ 266898 w 2791023"/>
              <a:gd name="connsiteY15" fmla="*/ 180975 h 1019175"/>
              <a:gd name="connsiteX16" fmla="*/ 209748 w 2791023"/>
              <a:gd name="connsiteY16" fmla="*/ 171450 h 1019175"/>
              <a:gd name="connsiteX17" fmla="*/ 76398 w 2791023"/>
              <a:gd name="connsiteY17" fmla="*/ 152400 h 1019175"/>
              <a:gd name="connsiteX18" fmla="*/ 47823 w 2791023"/>
              <a:gd name="connsiteY18" fmla="*/ 161925 h 1019175"/>
              <a:gd name="connsiteX19" fmla="*/ 57348 w 2791023"/>
              <a:gd name="connsiteY19" fmla="*/ 266700 h 1019175"/>
              <a:gd name="connsiteX20" fmla="*/ 66873 w 2791023"/>
              <a:gd name="connsiteY20" fmla="*/ 333375 h 1019175"/>
              <a:gd name="connsiteX21" fmla="*/ 76398 w 2791023"/>
              <a:gd name="connsiteY21" fmla="*/ 419100 h 1019175"/>
              <a:gd name="connsiteX22" fmla="*/ 57348 w 2791023"/>
              <a:gd name="connsiteY22" fmla="*/ 714375 h 1019175"/>
              <a:gd name="connsiteX23" fmla="*/ 47823 w 2791023"/>
              <a:gd name="connsiteY23" fmla="*/ 742950 h 1019175"/>
              <a:gd name="connsiteX24" fmla="*/ 875 w 2791023"/>
              <a:gd name="connsiteY24" fmla="*/ 800100 h 1019175"/>
              <a:gd name="connsiteX25" fmla="*/ 19248 w 2791023"/>
              <a:gd name="connsiteY25" fmla="*/ 981075 h 1019175"/>
              <a:gd name="connsiteX26" fmla="*/ 9723 w 2791023"/>
              <a:gd name="connsiteY26" fmla="*/ 1019175 h 1019175"/>
              <a:gd name="connsiteX0" fmla="*/ 2791023 w 2791023"/>
              <a:gd name="connsiteY0" fmla="*/ 219075 h 1019175"/>
              <a:gd name="connsiteX1" fmla="*/ 1902234 w 2791023"/>
              <a:gd name="connsiteY1" fmla="*/ 228600 h 1019175"/>
              <a:gd name="connsiteX2" fmla="*/ 1495623 w 2791023"/>
              <a:gd name="connsiteY2" fmla="*/ 228600 h 1019175"/>
              <a:gd name="connsiteX3" fmla="*/ 1276379 w 2791023"/>
              <a:gd name="connsiteY3" fmla="*/ 247650 h 1019175"/>
              <a:gd name="connsiteX4" fmla="*/ 1161571 w 2791023"/>
              <a:gd name="connsiteY4" fmla="*/ 257175 h 1019175"/>
              <a:gd name="connsiteX5" fmla="*/ 914598 w 2791023"/>
              <a:gd name="connsiteY5" fmla="*/ 152400 h 1019175"/>
              <a:gd name="connsiteX6" fmla="*/ 866973 w 2791023"/>
              <a:gd name="connsiteY6" fmla="*/ 76200 h 1019175"/>
              <a:gd name="connsiteX7" fmla="*/ 857448 w 2791023"/>
              <a:gd name="connsiteY7" fmla="*/ 47625 h 1019175"/>
              <a:gd name="connsiteX8" fmla="*/ 847923 w 2791023"/>
              <a:gd name="connsiteY8" fmla="*/ 19050 h 1019175"/>
              <a:gd name="connsiteX9" fmla="*/ 790773 w 2791023"/>
              <a:gd name="connsiteY9" fmla="*/ 0 h 1019175"/>
              <a:gd name="connsiteX10" fmla="*/ 676473 w 2791023"/>
              <a:gd name="connsiteY10" fmla="*/ 38100 h 1019175"/>
              <a:gd name="connsiteX11" fmla="*/ 657423 w 2791023"/>
              <a:gd name="connsiteY11" fmla="*/ 95250 h 1019175"/>
              <a:gd name="connsiteX12" fmla="*/ 647898 w 2791023"/>
              <a:gd name="connsiteY12" fmla="*/ 123825 h 1019175"/>
              <a:gd name="connsiteX13" fmla="*/ 628848 w 2791023"/>
              <a:gd name="connsiteY13" fmla="*/ 200025 h 1019175"/>
              <a:gd name="connsiteX14" fmla="*/ 505023 w 2791023"/>
              <a:gd name="connsiteY14" fmla="*/ 190500 h 1019175"/>
              <a:gd name="connsiteX15" fmla="*/ 266898 w 2791023"/>
              <a:gd name="connsiteY15" fmla="*/ 180975 h 1019175"/>
              <a:gd name="connsiteX16" fmla="*/ 209748 w 2791023"/>
              <a:gd name="connsiteY16" fmla="*/ 171450 h 1019175"/>
              <a:gd name="connsiteX17" fmla="*/ 76398 w 2791023"/>
              <a:gd name="connsiteY17" fmla="*/ 152400 h 1019175"/>
              <a:gd name="connsiteX18" fmla="*/ 47823 w 2791023"/>
              <a:gd name="connsiteY18" fmla="*/ 161925 h 1019175"/>
              <a:gd name="connsiteX19" fmla="*/ 57348 w 2791023"/>
              <a:gd name="connsiteY19" fmla="*/ 266700 h 1019175"/>
              <a:gd name="connsiteX20" fmla="*/ 66873 w 2791023"/>
              <a:gd name="connsiteY20" fmla="*/ 333375 h 1019175"/>
              <a:gd name="connsiteX21" fmla="*/ 76398 w 2791023"/>
              <a:gd name="connsiteY21" fmla="*/ 419100 h 1019175"/>
              <a:gd name="connsiteX22" fmla="*/ 57348 w 2791023"/>
              <a:gd name="connsiteY22" fmla="*/ 714375 h 1019175"/>
              <a:gd name="connsiteX23" fmla="*/ 47823 w 2791023"/>
              <a:gd name="connsiteY23" fmla="*/ 742950 h 1019175"/>
              <a:gd name="connsiteX24" fmla="*/ 875 w 2791023"/>
              <a:gd name="connsiteY24" fmla="*/ 800100 h 1019175"/>
              <a:gd name="connsiteX25" fmla="*/ 19248 w 2791023"/>
              <a:gd name="connsiteY25" fmla="*/ 981075 h 1019175"/>
              <a:gd name="connsiteX26" fmla="*/ 9723 w 2791023"/>
              <a:gd name="connsiteY26" fmla="*/ 1019175 h 1019175"/>
              <a:gd name="connsiteX0" fmla="*/ 2791023 w 2791023"/>
              <a:gd name="connsiteY0" fmla="*/ 219075 h 1019175"/>
              <a:gd name="connsiteX1" fmla="*/ 1902234 w 2791023"/>
              <a:gd name="connsiteY1" fmla="*/ 228600 h 1019175"/>
              <a:gd name="connsiteX2" fmla="*/ 1495623 w 2791023"/>
              <a:gd name="connsiteY2" fmla="*/ 228600 h 1019175"/>
              <a:gd name="connsiteX3" fmla="*/ 1276379 w 2791023"/>
              <a:gd name="connsiteY3" fmla="*/ 247650 h 1019175"/>
              <a:gd name="connsiteX4" fmla="*/ 914598 w 2791023"/>
              <a:gd name="connsiteY4" fmla="*/ 152400 h 1019175"/>
              <a:gd name="connsiteX5" fmla="*/ 866973 w 2791023"/>
              <a:gd name="connsiteY5" fmla="*/ 76200 h 1019175"/>
              <a:gd name="connsiteX6" fmla="*/ 857448 w 2791023"/>
              <a:gd name="connsiteY6" fmla="*/ 47625 h 1019175"/>
              <a:gd name="connsiteX7" fmla="*/ 847923 w 2791023"/>
              <a:gd name="connsiteY7" fmla="*/ 19050 h 1019175"/>
              <a:gd name="connsiteX8" fmla="*/ 790773 w 2791023"/>
              <a:gd name="connsiteY8" fmla="*/ 0 h 1019175"/>
              <a:gd name="connsiteX9" fmla="*/ 676473 w 2791023"/>
              <a:gd name="connsiteY9" fmla="*/ 38100 h 1019175"/>
              <a:gd name="connsiteX10" fmla="*/ 657423 w 2791023"/>
              <a:gd name="connsiteY10" fmla="*/ 95250 h 1019175"/>
              <a:gd name="connsiteX11" fmla="*/ 647898 w 2791023"/>
              <a:gd name="connsiteY11" fmla="*/ 123825 h 1019175"/>
              <a:gd name="connsiteX12" fmla="*/ 628848 w 2791023"/>
              <a:gd name="connsiteY12" fmla="*/ 200025 h 1019175"/>
              <a:gd name="connsiteX13" fmla="*/ 505023 w 2791023"/>
              <a:gd name="connsiteY13" fmla="*/ 190500 h 1019175"/>
              <a:gd name="connsiteX14" fmla="*/ 266898 w 2791023"/>
              <a:gd name="connsiteY14" fmla="*/ 180975 h 1019175"/>
              <a:gd name="connsiteX15" fmla="*/ 209748 w 2791023"/>
              <a:gd name="connsiteY15" fmla="*/ 171450 h 1019175"/>
              <a:gd name="connsiteX16" fmla="*/ 76398 w 2791023"/>
              <a:gd name="connsiteY16" fmla="*/ 152400 h 1019175"/>
              <a:gd name="connsiteX17" fmla="*/ 47823 w 2791023"/>
              <a:gd name="connsiteY17" fmla="*/ 161925 h 1019175"/>
              <a:gd name="connsiteX18" fmla="*/ 57348 w 2791023"/>
              <a:gd name="connsiteY18" fmla="*/ 266700 h 1019175"/>
              <a:gd name="connsiteX19" fmla="*/ 66873 w 2791023"/>
              <a:gd name="connsiteY19" fmla="*/ 333375 h 1019175"/>
              <a:gd name="connsiteX20" fmla="*/ 76398 w 2791023"/>
              <a:gd name="connsiteY20" fmla="*/ 419100 h 1019175"/>
              <a:gd name="connsiteX21" fmla="*/ 57348 w 2791023"/>
              <a:gd name="connsiteY21" fmla="*/ 714375 h 1019175"/>
              <a:gd name="connsiteX22" fmla="*/ 47823 w 2791023"/>
              <a:gd name="connsiteY22" fmla="*/ 742950 h 1019175"/>
              <a:gd name="connsiteX23" fmla="*/ 875 w 2791023"/>
              <a:gd name="connsiteY23" fmla="*/ 800100 h 1019175"/>
              <a:gd name="connsiteX24" fmla="*/ 19248 w 2791023"/>
              <a:gd name="connsiteY24" fmla="*/ 981075 h 1019175"/>
              <a:gd name="connsiteX25" fmla="*/ 9723 w 2791023"/>
              <a:gd name="connsiteY25" fmla="*/ 1019175 h 1019175"/>
              <a:gd name="connsiteX0" fmla="*/ 2791023 w 2791023"/>
              <a:gd name="connsiteY0" fmla="*/ 219075 h 1019175"/>
              <a:gd name="connsiteX1" fmla="*/ 1902234 w 2791023"/>
              <a:gd name="connsiteY1" fmla="*/ 228600 h 1019175"/>
              <a:gd name="connsiteX2" fmla="*/ 1495623 w 2791023"/>
              <a:gd name="connsiteY2" fmla="*/ 228600 h 1019175"/>
              <a:gd name="connsiteX3" fmla="*/ 914598 w 2791023"/>
              <a:gd name="connsiteY3" fmla="*/ 152400 h 1019175"/>
              <a:gd name="connsiteX4" fmla="*/ 866973 w 2791023"/>
              <a:gd name="connsiteY4" fmla="*/ 76200 h 1019175"/>
              <a:gd name="connsiteX5" fmla="*/ 857448 w 2791023"/>
              <a:gd name="connsiteY5" fmla="*/ 47625 h 1019175"/>
              <a:gd name="connsiteX6" fmla="*/ 847923 w 2791023"/>
              <a:gd name="connsiteY6" fmla="*/ 19050 h 1019175"/>
              <a:gd name="connsiteX7" fmla="*/ 790773 w 2791023"/>
              <a:gd name="connsiteY7" fmla="*/ 0 h 1019175"/>
              <a:gd name="connsiteX8" fmla="*/ 676473 w 2791023"/>
              <a:gd name="connsiteY8" fmla="*/ 38100 h 1019175"/>
              <a:gd name="connsiteX9" fmla="*/ 657423 w 2791023"/>
              <a:gd name="connsiteY9" fmla="*/ 95250 h 1019175"/>
              <a:gd name="connsiteX10" fmla="*/ 647898 w 2791023"/>
              <a:gd name="connsiteY10" fmla="*/ 123825 h 1019175"/>
              <a:gd name="connsiteX11" fmla="*/ 628848 w 2791023"/>
              <a:gd name="connsiteY11" fmla="*/ 200025 h 1019175"/>
              <a:gd name="connsiteX12" fmla="*/ 505023 w 2791023"/>
              <a:gd name="connsiteY12" fmla="*/ 190500 h 1019175"/>
              <a:gd name="connsiteX13" fmla="*/ 266898 w 2791023"/>
              <a:gd name="connsiteY13" fmla="*/ 180975 h 1019175"/>
              <a:gd name="connsiteX14" fmla="*/ 209748 w 2791023"/>
              <a:gd name="connsiteY14" fmla="*/ 171450 h 1019175"/>
              <a:gd name="connsiteX15" fmla="*/ 76398 w 2791023"/>
              <a:gd name="connsiteY15" fmla="*/ 152400 h 1019175"/>
              <a:gd name="connsiteX16" fmla="*/ 47823 w 2791023"/>
              <a:gd name="connsiteY16" fmla="*/ 161925 h 1019175"/>
              <a:gd name="connsiteX17" fmla="*/ 57348 w 2791023"/>
              <a:gd name="connsiteY17" fmla="*/ 266700 h 1019175"/>
              <a:gd name="connsiteX18" fmla="*/ 66873 w 2791023"/>
              <a:gd name="connsiteY18" fmla="*/ 333375 h 1019175"/>
              <a:gd name="connsiteX19" fmla="*/ 76398 w 2791023"/>
              <a:gd name="connsiteY19" fmla="*/ 419100 h 1019175"/>
              <a:gd name="connsiteX20" fmla="*/ 57348 w 2791023"/>
              <a:gd name="connsiteY20" fmla="*/ 714375 h 1019175"/>
              <a:gd name="connsiteX21" fmla="*/ 47823 w 2791023"/>
              <a:gd name="connsiteY21" fmla="*/ 742950 h 1019175"/>
              <a:gd name="connsiteX22" fmla="*/ 875 w 2791023"/>
              <a:gd name="connsiteY22" fmla="*/ 800100 h 1019175"/>
              <a:gd name="connsiteX23" fmla="*/ 19248 w 2791023"/>
              <a:gd name="connsiteY23" fmla="*/ 981075 h 1019175"/>
              <a:gd name="connsiteX24" fmla="*/ 9723 w 2791023"/>
              <a:gd name="connsiteY24" fmla="*/ 1019175 h 1019175"/>
              <a:gd name="connsiteX0" fmla="*/ 2791023 w 2791023"/>
              <a:gd name="connsiteY0" fmla="*/ 219075 h 1019175"/>
              <a:gd name="connsiteX1" fmla="*/ 1902234 w 2791023"/>
              <a:gd name="connsiteY1" fmla="*/ 228600 h 1019175"/>
              <a:gd name="connsiteX2" fmla="*/ 1495623 w 2791023"/>
              <a:gd name="connsiteY2" fmla="*/ 228600 h 1019175"/>
              <a:gd name="connsiteX3" fmla="*/ 914598 w 2791023"/>
              <a:gd name="connsiteY3" fmla="*/ 209550 h 1019175"/>
              <a:gd name="connsiteX4" fmla="*/ 866973 w 2791023"/>
              <a:gd name="connsiteY4" fmla="*/ 76200 h 1019175"/>
              <a:gd name="connsiteX5" fmla="*/ 857448 w 2791023"/>
              <a:gd name="connsiteY5" fmla="*/ 47625 h 1019175"/>
              <a:gd name="connsiteX6" fmla="*/ 847923 w 2791023"/>
              <a:gd name="connsiteY6" fmla="*/ 19050 h 1019175"/>
              <a:gd name="connsiteX7" fmla="*/ 790773 w 2791023"/>
              <a:gd name="connsiteY7" fmla="*/ 0 h 1019175"/>
              <a:gd name="connsiteX8" fmla="*/ 676473 w 2791023"/>
              <a:gd name="connsiteY8" fmla="*/ 38100 h 1019175"/>
              <a:gd name="connsiteX9" fmla="*/ 657423 w 2791023"/>
              <a:gd name="connsiteY9" fmla="*/ 95250 h 1019175"/>
              <a:gd name="connsiteX10" fmla="*/ 647898 w 2791023"/>
              <a:gd name="connsiteY10" fmla="*/ 123825 h 1019175"/>
              <a:gd name="connsiteX11" fmla="*/ 628848 w 2791023"/>
              <a:gd name="connsiteY11" fmla="*/ 200025 h 1019175"/>
              <a:gd name="connsiteX12" fmla="*/ 505023 w 2791023"/>
              <a:gd name="connsiteY12" fmla="*/ 190500 h 1019175"/>
              <a:gd name="connsiteX13" fmla="*/ 266898 w 2791023"/>
              <a:gd name="connsiteY13" fmla="*/ 180975 h 1019175"/>
              <a:gd name="connsiteX14" fmla="*/ 209748 w 2791023"/>
              <a:gd name="connsiteY14" fmla="*/ 171450 h 1019175"/>
              <a:gd name="connsiteX15" fmla="*/ 76398 w 2791023"/>
              <a:gd name="connsiteY15" fmla="*/ 152400 h 1019175"/>
              <a:gd name="connsiteX16" fmla="*/ 47823 w 2791023"/>
              <a:gd name="connsiteY16" fmla="*/ 161925 h 1019175"/>
              <a:gd name="connsiteX17" fmla="*/ 57348 w 2791023"/>
              <a:gd name="connsiteY17" fmla="*/ 266700 h 1019175"/>
              <a:gd name="connsiteX18" fmla="*/ 66873 w 2791023"/>
              <a:gd name="connsiteY18" fmla="*/ 333375 h 1019175"/>
              <a:gd name="connsiteX19" fmla="*/ 76398 w 2791023"/>
              <a:gd name="connsiteY19" fmla="*/ 419100 h 1019175"/>
              <a:gd name="connsiteX20" fmla="*/ 57348 w 2791023"/>
              <a:gd name="connsiteY20" fmla="*/ 714375 h 1019175"/>
              <a:gd name="connsiteX21" fmla="*/ 47823 w 2791023"/>
              <a:gd name="connsiteY21" fmla="*/ 742950 h 1019175"/>
              <a:gd name="connsiteX22" fmla="*/ 875 w 2791023"/>
              <a:gd name="connsiteY22" fmla="*/ 800100 h 1019175"/>
              <a:gd name="connsiteX23" fmla="*/ 19248 w 2791023"/>
              <a:gd name="connsiteY23" fmla="*/ 981075 h 1019175"/>
              <a:gd name="connsiteX24" fmla="*/ 9723 w 2791023"/>
              <a:gd name="connsiteY24" fmla="*/ 1019175 h 1019175"/>
              <a:gd name="connsiteX0" fmla="*/ 2781300 w 2781300"/>
              <a:gd name="connsiteY0" fmla="*/ 219075 h 1019175"/>
              <a:gd name="connsiteX1" fmla="*/ 1892511 w 2781300"/>
              <a:gd name="connsiteY1" fmla="*/ 228600 h 1019175"/>
              <a:gd name="connsiteX2" fmla="*/ 1485900 w 2781300"/>
              <a:gd name="connsiteY2" fmla="*/ 228600 h 1019175"/>
              <a:gd name="connsiteX3" fmla="*/ 904875 w 2781300"/>
              <a:gd name="connsiteY3" fmla="*/ 209550 h 1019175"/>
              <a:gd name="connsiteX4" fmla="*/ 857250 w 2781300"/>
              <a:gd name="connsiteY4" fmla="*/ 76200 h 1019175"/>
              <a:gd name="connsiteX5" fmla="*/ 847725 w 2781300"/>
              <a:gd name="connsiteY5" fmla="*/ 47625 h 1019175"/>
              <a:gd name="connsiteX6" fmla="*/ 838200 w 2781300"/>
              <a:gd name="connsiteY6" fmla="*/ 19050 h 1019175"/>
              <a:gd name="connsiteX7" fmla="*/ 781050 w 2781300"/>
              <a:gd name="connsiteY7" fmla="*/ 0 h 1019175"/>
              <a:gd name="connsiteX8" fmla="*/ 666750 w 2781300"/>
              <a:gd name="connsiteY8" fmla="*/ 38100 h 1019175"/>
              <a:gd name="connsiteX9" fmla="*/ 647700 w 2781300"/>
              <a:gd name="connsiteY9" fmla="*/ 95250 h 1019175"/>
              <a:gd name="connsiteX10" fmla="*/ 638175 w 2781300"/>
              <a:gd name="connsiteY10" fmla="*/ 123825 h 1019175"/>
              <a:gd name="connsiteX11" fmla="*/ 619125 w 2781300"/>
              <a:gd name="connsiteY11" fmla="*/ 200025 h 1019175"/>
              <a:gd name="connsiteX12" fmla="*/ 495300 w 2781300"/>
              <a:gd name="connsiteY12" fmla="*/ 190500 h 1019175"/>
              <a:gd name="connsiteX13" fmla="*/ 257175 w 2781300"/>
              <a:gd name="connsiteY13" fmla="*/ 180975 h 1019175"/>
              <a:gd name="connsiteX14" fmla="*/ 200025 w 2781300"/>
              <a:gd name="connsiteY14" fmla="*/ 171450 h 1019175"/>
              <a:gd name="connsiteX15" fmla="*/ 66675 w 2781300"/>
              <a:gd name="connsiteY15" fmla="*/ 152400 h 1019175"/>
              <a:gd name="connsiteX16" fmla="*/ 38100 w 2781300"/>
              <a:gd name="connsiteY16" fmla="*/ 161925 h 1019175"/>
              <a:gd name="connsiteX17" fmla="*/ 47625 w 2781300"/>
              <a:gd name="connsiteY17" fmla="*/ 266700 h 1019175"/>
              <a:gd name="connsiteX18" fmla="*/ 57150 w 2781300"/>
              <a:gd name="connsiteY18" fmla="*/ 333375 h 1019175"/>
              <a:gd name="connsiteX19" fmla="*/ 66675 w 2781300"/>
              <a:gd name="connsiteY19" fmla="*/ 419100 h 1019175"/>
              <a:gd name="connsiteX20" fmla="*/ 47625 w 2781300"/>
              <a:gd name="connsiteY20" fmla="*/ 714375 h 1019175"/>
              <a:gd name="connsiteX21" fmla="*/ 38100 w 2781300"/>
              <a:gd name="connsiteY21" fmla="*/ 742950 h 1019175"/>
              <a:gd name="connsiteX22" fmla="*/ 9864 w 2781300"/>
              <a:gd name="connsiteY22" fmla="*/ 800100 h 1019175"/>
              <a:gd name="connsiteX23" fmla="*/ 9525 w 2781300"/>
              <a:gd name="connsiteY23" fmla="*/ 981075 h 1019175"/>
              <a:gd name="connsiteX24" fmla="*/ 0 w 2781300"/>
              <a:gd name="connsiteY24" fmla="*/ 1019175 h 1019175"/>
              <a:gd name="connsiteX0" fmla="*/ 2781300 w 2781300"/>
              <a:gd name="connsiteY0" fmla="*/ 219075 h 1019175"/>
              <a:gd name="connsiteX1" fmla="*/ 1892511 w 2781300"/>
              <a:gd name="connsiteY1" fmla="*/ 228600 h 1019175"/>
              <a:gd name="connsiteX2" fmla="*/ 1485900 w 2781300"/>
              <a:gd name="connsiteY2" fmla="*/ 228600 h 1019175"/>
              <a:gd name="connsiteX3" fmla="*/ 904875 w 2781300"/>
              <a:gd name="connsiteY3" fmla="*/ 209550 h 1019175"/>
              <a:gd name="connsiteX4" fmla="*/ 857250 w 2781300"/>
              <a:gd name="connsiteY4" fmla="*/ 76200 h 1019175"/>
              <a:gd name="connsiteX5" fmla="*/ 847725 w 2781300"/>
              <a:gd name="connsiteY5" fmla="*/ 47625 h 1019175"/>
              <a:gd name="connsiteX6" fmla="*/ 838200 w 2781300"/>
              <a:gd name="connsiteY6" fmla="*/ 19050 h 1019175"/>
              <a:gd name="connsiteX7" fmla="*/ 781050 w 2781300"/>
              <a:gd name="connsiteY7" fmla="*/ 0 h 1019175"/>
              <a:gd name="connsiteX8" fmla="*/ 666750 w 2781300"/>
              <a:gd name="connsiteY8" fmla="*/ 38100 h 1019175"/>
              <a:gd name="connsiteX9" fmla="*/ 647700 w 2781300"/>
              <a:gd name="connsiteY9" fmla="*/ 95250 h 1019175"/>
              <a:gd name="connsiteX10" fmla="*/ 638175 w 2781300"/>
              <a:gd name="connsiteY10" fmla="*/ 123825 h 1019175"/>
              <a:gd name="connsiteX11" fmla="*/ 619125 w 2781300"/>
              <a:gd name="connsiteY11" fmla="*/ 200025 h 1019175"/>
              <a:gd name="connsiteX12" fmla="*/ 495300 w 2781300"/>
              <a:gd name="connsiteY12" fmla="*/ 190500 h 1019175"/>
              <a:gd name="connsiteX13" fmla="*/ 257175 w 2781300"/>
              <a:gd name="connsiteY13" fmla="*/ 180975 h 1019175"/>
              <a:gd name="connsiteX14" fmla="*/ 200025 w 2781300"/>
              <a:gd name="connsiteY14" fmla="*/ 171450 h 1019175"/>
              <a:gd name="connsiteX15" fmla="*/ 66675 w 2781300"/>
              <a:gd name="connsiteY15" fmla="*/ 152400 h 1019175"/>
              <a:gd name="connsiteX16" fmla="*/ 38100 w 2781300"/>
              <a:gd name="connsiteY16" fmla="*/ 161925 h 1019175"/>
              <a:gd name="connsiteX17" fmla="*/ 47625 w 2781300"/>
              <a:gd name="connsiteY17" fmla="*/ 266700 h 1019175"/>
              <a:gd name="connsiteX18" fmla="*/ 57150 w 2781300"/>
              <a:gd name="connsiteY18" fmla="*/ 333375 h 1019175"/>
              <a:gd name="connsiteX19" fmla="*/ 66675 w 2781300"/>
              <a:gd name="connsiteY19" fmla="*/ 419100 h 1019175"/>
              <a:gd name="connsiteX20" fmla="*/ 47625 w 2781300"/>
              <a:gd name="connsiteY20" fmla="*/ 714375 h 1019175"/>
              <a:gd name="connsiteX21" fmla="*/ 9864 w 2781300"/>
              <a:gd name="connsiteY21" fmla="*/ 800100 h 1019175"/>
              <a:gd name="connsiteX22" fmla="*/ 9525 w 2781300"/>
              <a:gd name="connsiteY22" fmla="*/ 981075 h 1019175"/>
              <a:gd name="connsiteX23" fmla="*/ 0 w 2781300"/>
              <a:gd name="connsiteY23" fmla="*/ 1019175 h 1019175"/>
              <a:gd name="connsiteX0" fmla="*/ 2781300 w 2781300"/>
              <a:gd name="connsiteY0" fmla="*/ 219075 h 1019175"/>
              <a:gd name="connsiteX1" fmla="*/ 1892511 w 2781300"/>
              <a:gd name="connsiteY1" fmla="*/ 228600 h 1019175"/>
              <a:gd name="connsiteX2" fmla="*/ 1485900 w 2781300"/>
              <a:gd name="connsiteY2" fmla="*/ 228600 h 1019175"/>
              <a:gd name="connsiteX3" fmla="*/ 904875 w 2781300"/>
              <a:gd name="connsiteY3" fmla="*/ 209550 h 1019175"/>
              <a:gd name="connsiteX4" fmla="*/ 857250 w 2781300"/>
              <a:gd name="connsiteY4" fmla="*/ 76200 h 1019175"/>
              <a:gd name="connsiteX5" fmla="*/ 847725 w 2781300"/>
              <a:gd name="connsiteY5" fmla="*/ 47625 h 1019175"/>
              <a:gd name="connsiteX6" fmla="*/ 838200 w 2781300"/>
              <a:gd name="connsiteY6" fmla="*/ 19050 h 1019175"/>
              <a:gd name="connsiteX7" fmla="*/ 781050 w 2781300"/>
              <a:gd name="connsiteY7" fmla="*/ 0 h 1019175"/>
              <a:gd name="connsiteX8" fmla="*/ 666750 w 2781300"/>
              <a:gd name="connsiteY8" fmla="*/ 38100 h 1019175"/>
              <a:gd name="connsiteX9" fmla="*/ 647700 w 2781300"/>
              <a:gd name="connsiteY9" fmla="*/ 95250 h 1019175"/>
              <a:gd name="connsiteX10" fmla="*/ 638175 w 2781300"/>
              <a:gd name="connsiteY10" fmla="*/ 123825 h 1019175"/>
              <a:gd name="connsiteX11" fmla="*/ 619125 w 2781300"/>
              <a:gd name="connsiteY11" fmla="*/ 200025 h 1019175"/>
              <a:gd name="connsiteX12" fmla="*/ 495300 w 2781300"/>
              <a:gd name="connsiteY12" fmla="*/ 190500 h 1019175"/>
              <a:gd name="connsiteX13" fmla="*/ 257175 w 2781300"/>
              <a:gd name="connsiteY13" fmla="*/ 180975 h 1019175"/>
              <a:gd name="connsiteX14" fmla="*/ 200025 w 2781300"/>
              <a:gd name="connsiteY14" fmla="*/ 171450 h 1019175"/>
              <a:gd name="connsiteX15" fmla="*/ 66675 w 2781300"/>
              <a:gd name="connsiteY15" fmla="*/ 152400 h 1019175"/>
              <a:gd name="connsiteX16" fmla="*/ 38100 w 2781300"/>
              <a:gd name="connsiteY16" fmla="*/ 161925 h 1019175"/>
              <a:gd name="connsiteX17" fmla="*/ 47625 w 2781300"/>
              <a:gd name="connsiteY17" fmla="*/ 266700 h 1019175"/>
              <a:gd name="connsiteX18" fmla="*/ 57150 w 2781300"/>
              <a:gd name="connsiteY18" fmla="*/ 333375 h 1019175"/>
              <a:gd name="connsiteX19" fmla="*/ 66675 w 2781300"/>
              <a:gd name="connsiteY19" fmla="*/ 419100 h 1019175"/>
              <a:gd name="connsiteX20" fmla="*/ 9864 w 2781300"/>
              <a:gd name="connsiteY20" fmla="*/ 800100 h 1019175"/>
              <a:gd name="connsiteX21" fmla="*/ 9525 w 2781300"/>
              <a:gd name="connsiteY21" fmla="*/ 981075 h 1019175"/>
              <a:gd name="connsiteX22" fmla="*/ 0 w 2781300"/>
              <a:gd name="connsiteY22" fmla="*/ 1019175 h 1019175"/>
              <a:gd name="connsiteX0" fmla="*/ 2781300 w 2781300"/>
              <a:gd name="connsiteY0" fmla="*/ 219075 h 1019175"/>
              <a:gd name="connsiteX1" fmla="*/ 1892511 w 2781300"/>
              <a:gd name="connsiteY1" fmla="*/ 228600 h 1019175"/>
              <a:gd name="connsiteX2" fmla="*/ 1485900 w 2781300"/>
              <a:gd name="connsiteY2" fmla="*/ 228600 h 1019175"/>
              <a:gd name="connsiteX3" fmla="*/ 904875 w 2781300"/>
              <a:gd name="connsiteY3" fmla="*/ 209550 h 1019175"/>
              <a:gd name="connsiteX4" fmla="*/ 857250 w 2781300"/>
              <a:gd name="connsiteY4" fmla="*/ 76200 h 1019175"/>
              <a:gd name="connsiteX5" fmla="*/ 847725 w 2781300"/>
              <a:gd name="connsiteY5" fmla="*/ 47625 h 1019175"/>
              <a:gd name="connsiteX6" fmla="*/ 838200 w 2781300"/>
              <a:gd name="connsiteY6" fmla="*/ 19050 h 1019175"/>
              <a:gd name="connsiteX7" fmla="*/ 781050 w 2781300"/>
              <a:gd name="connsiteY7" fmla="*/ 0 h 1019175"/>
              <a:gd name="connsiteX8" fmla="*/ 666750 w 2781300"/>
              <a:gd name="connsiteY8" fmla="*/ 38100 h 1019175"/>
              <a:gd name="connsiteX9" fmla="*/ 647700 w 2781300"/>
              <a:gd name="connsiteY9" fmla="*/ 95250 h 1019175"/>
              <a:gd name="connsiteX10" fmla="*/ 638175 w 2781300"/>
              <a:gd name="connsiteY10" fmla="*/ 123825 h 1019175"/>
              <a:gd name="connsiteX11" fmla="*/ 619125 w 2781300"/>
              <a:gd name="connsiteY11" fmla="*/ 200025 h 1019175"/>
              <a:gd name="connsiteX12" fmla="*/ 495300 w 2781300"/>
              <a:gd name="connsiteY12" fmla="*/ 190500 h 1019175"/>
              <a:gd name="connsiteX13" fmla="*/ 257175 w 2781300"/>
              <a:gd name="connsiteY13" fmla="*/ 180975 h 1019175"/>
              <a:gd name="connsiteX14" fmla="*/ 200025 w 2781300"/>
              <a:gd name="connsiteY14" fmla="*/ 171450 h 1019175"/>
              <a:gd name="connsiteX15" fmla="*/ 66675 w 2781300"/>
              <a:gd name="connsiteY15" fmla="*/ 152400 h 1019175"/>
              <a:gd name="connsiteX16" fmla="*/ 38100 w 2781300"/>
              <a:gd name="connsiteY16" fmla="*/ 161925 h 1019175"/>
              <a:gd name="connsiteX17" fmla="*/ 47625 w 2781300"/>
              <a:gd name="connsiteY17" fmla="*/ 266700 h 1019175"/>
              <a:gd name="connsiteX18" fmla="*/ 57150 w 2781300"/>
              <a:gd name="connsiteY18" fmla="*/ 333375 h 1019175"/>
              <a:gd name="connsiteX19" fmla="*/ 9864 w 2781300"/>
              <a:gd name="connsiteY19" fmla="*/ 800100 h 1019175"/>
              <a:gd name="connsiteX20" fmla="*/ 9525 w 2781300"/>
              <a:gd name="connsiteY20" fmla="*/ 981075 h 1019175"/>
              <a:gd name="connsiteX21" fmla="*/ 0 w 2781300"/>
              <a:gd name="connsiteY21" fmla="*/ 1019175 h 1019175"/>
              <a:gd name="connsiteX0" fmla="*/ 2781300 w 2781300"/>
              <a:gd name="connsiteY0" fmla="*/ 219075 h 1019175"/>
              <a:gd name="connsiteX1" fmla="*/ 1892511 w 2781300"/>
              <a:gd name="connsiteY1" fmla="*/ 228600 h 1019175"/>
              <a:gd name="connsiteX2" fmla="*/ 1485900 w 2781300"/>
              <a:gd name="connsiteY2" fmla="*/ 228600 h 1019175"/>
              <a:gd name="connsiteX3" fmla="*/ 904875 w 2781300"/>
              <a:gd name="connsiteY3" fmla="*/ 209550 h 1019175"/>
              <a:gd name="connsiteX4" fmla="*/ 857250 w 2781300"/>
              <a:gd name="connsiteY4" fmla="*/ 76200 h 1019175"/>
              <a:gd name="connsiteX5" fmla="*/ 847725 w 2781300"/>
              <a:gd name="connsiteY5" fmla="*/ 47625 h 1019175"/>
              <a:gd name="connsiteX6" fmla="*/ 838200 w 2781300"/>
              <a:gd name="connsiteY6" fmla="*/ 19050 h 1019175"/>
              <a:gd name="connsiteX7" fmla="*/ 781050 w 2781300"/>
              <a:gd name="connsiteY7" fmla="*/ 0 h 1019175"/>
              <a:gd name="connsiteX8" fmla="*/ 666750 w 2781300"/>
              <a:gd name="connsiteY8" fmla="*/ 38100 h 1019175"/>
              <a:gd name="connsiteX9" fmla="*/ 647700 w 2781300"/>
              <a:gd name="connsiteY9" fmla="*/ 95250 h 1019175"/>
              <a:gd name="connsiteX10" fmla="*/ 638175 w 2781300"/>
              <a:gd name="connsiteY10" fmla="*/ 123825 h 1019175"/>
              <a:gd name="connsiteX11" fmla="*/ 619125 w 2781300"/>
              <a:gd name="connsiteY11" fmla="*/ 200025 h 1019175"/>
              <a:gd name="connsiteX12" fmla="*/ 495300 w 2781300"/>
              <a:gd name="connsiteY12" fmla="*/ 190500 h 1019175"/>
              <a:gd name="connsiteX13" fmla="*/ 257175 w 2781300"/>
              <a:gd name="connsiteY13" fmla="*/ 180975 h 1019175"/>
              <a:gd name="connsiteX14" fmla="*/ 200025 w 2781300"/>
              <a:gd name="connsiteY14" fmla="*/ 171450 h 1019175"/>
              <a:gd name="connsiteX15" fmla="*/ 66675 w 2781300"/>
              <a:gd name="connsiteY15" fmla="*/ 152400 h 1019175"/>
              <a:gd name="connsiteX16" fmla="*/ 38100 w 2781300"/>
              <a:gd name="connsiteY16" fmla="*/ 161925 h 1019175"/>
              <a:gd name="connsiteX17" fmla="*/ 57150 w 2781300"/>
              <a:gd name="connsiteY17" fmla="*/ 333375 h 1019175"/>
              <a:gd name="connsiteX18" fmla="*/ 9864 w 2781300"/>
              <a:gd name="connsiteY18" fmla="*/ 800100 h 1019175"/>
              <a:gd name="connsiteX19" fmla="*/ 9525 w 2781300"/>
              <a:gd name="connsiteY19" fmla="*/ 981075 h 1019175"/>
              <a:gd name="connsiteX20" fmla="*/ 0 w 2781300"/>
              <a:gd name="connsiteY20" fmla="*/ 1019175 h 1019175"/>
              <a:gd name="connsiteX0" fmla="*/ 2781300 w 2781300"/>
              <a:gd name="connsiteY0" fmla="*/ 219075 h 1019175"/>
              <a:gd name="connsiteX1" fmla="*/ 1892511 w 2781300"/>
              <a:gd name="connsiteY1" fmla="*/ 228600 h 1019175"/>
              <a:gd name="connsiteX2" fmla="*/ 1485900 w 2781300"/>
              <a:gd name="connsiteY2" fmla="*/ 228600 h 1019175"/>
              <a:gd name="connsiteX3" fmla="*/ 904875 w 2781300"/>
              <a:gd name="connsiteY3" fmla="*/ 209550 h 1019175"/>
              <a:gd name="connsiteX4" fmla="*/ 857250 w 2781300"/>
              <a:gd name="connsiteY4" fmla="*/ 76200 h 1019175"/>
              <a:gd name="connsiteX5" fmla="*/ 847725 w 2781300"/>
              <a:gd name="connsiteY5" fmla="*/ 47625 h 1019175"/>
              <a:gd name="connsiteX6" fmla="*/ 838200 w 2781300"/>
              <a:gd name="connsiteY6" fmla="*/ 19050 h 1019175"/>
              <a:gd name="connsiteX7" fmla="*/ 781050 w 2781300"/>
              <a:gd name="connsiteY7" fmla="*/ 0 h 1019175"/>
              <a:gd name="connsiteX8" fmla="*/ 666750 w 2781300"/>
              <a:gd name="connsiteY8" fmla="*/ 38100 h 1019175"/>
              <a:gd name="connsiteX9" fmla="*/ 647700 w 2781300"/>
              <a:gd name="connsiteY9" fmla="*/ 95250 h 1019175"/>
              <a:gd name="connsiteX10" fmla="*/ 638175 w 2781300"/>
              <a:gd name="connsiteY10" fmla="*/ 123825 h 1019175"/>
              <a:gd name="connsiteX11" fmla="*/ 619125 w 2781300"/>
              <a:gd name="connsiteY11" fmla="*/ 200025 h 1019175"/>
              <a:gd name="connsiteX12" fmla="*/ 495300 w 2781300"/>
              <a:gd name="connsiteY12" fmla="*/ 190500 h 1019175"/>
              <a:gd name="connsiteX13" fmla="*/ 257175 w 2781300"/>
              <a:gd name="connsiteY13" fmla="*/ 180975 h 1019175"/>
              <a:gd name="connsiteX14" fmla="*/ 200025 w 2781300"/>
              <a:gd name="connsiteY14" fmla="*/ 171450 h 1019175"/>
              <a:gd name="connsiteX15" fmla="*/ 66675 w 2781300"/>
              <a:gd name="connsiteY15" fmla="*/ 152400 h 1019175"/>
              <a:gd name="connsiteX16" fmla="*/ 57150 w 2781300"/>
              <a:gd name="connsiteY16" fmla="*/ 333375 h 1019175"/>
              <a:gd name="connsiteX17" fmla="*/ 9864 w 2781300"/>
              <a:gd name="connsiteY17" fmla="*/ 800100 h 1019175"/>
              <a:gd name="connsiteX18" fmla="*/ 9525 w 2781300"/>
              <a:gd name="connsiteY18" fmla="*/ 981075 h 1019175"/>
              <a:gd name="connsiteX19" fmla="*/ 0 w 2781300"/>
              <a:gd name="connsiteY19" fmla="*/ 1019175 h 1019175"/>
              <a:gd name="connsiteX0" fmla="*/ 2781300 w 2781300"/>
              <a:gd name="connsiteY0" fmla="*/ 219075 h 1019175"/>
              <a:gd name="connsiteX1" fmla="*/ 1892511 w 2781300"/>
              <a:gd name="connsiteY1" fmla="*/ 228600 h 1019175"/>
              <a:gd name="connsiteX2" fmla="*/ 1485900 w 2781300"/>
              <a:gd name="connsiteY2" fmla="*/ 228600 h 1019175"/>
              <a:gd name="connsiteX3" fmla="*/ 904875 w 2781300"/>
              <a:gd name="connsiteY3" fmla="*/ 209550 h 1019175"/>
              <a:gd name="connsiteX4" fmla="*/ 857250 w 2781300"/>
              <a:gd name="connsiteY4" fmla="*/ 76200 h 1019175"/>
              <a:gd name="connsiteX5" fmla="*/ 847725 w 2781300"/>
              <a:gd name="connsiteY5" fmla="*/ 47625 h 1019175"/>
              <a:gd name="connsiteX6" fmla="*/ 838200 w 2781300"/>
              <a:gd name="connsiteY6" fmla="*/ 19050 h 1019175"/>
              <a:gd name="connsiteX7" fmla="*/ 781050 w 2781300"/>
              <a:gd name="connsiteY7" fmla="*/ 0 h 1019175"/>
              <a:gd name="connsiteX8" fmla="*/ 666750 w 2781300"/>
              <a:gd name="connsiteY8" fmla="*/ 38100 h 1019175"/>
              <a:gd name="connsiteX9" fmla="*/ 647700 w 2781300"/>
              <a:gd name="connsiteY9" fmla="*/ 95250 h 1019175"/>
              <a:gd name="connsiteX10" fmla="*/ 638175 w 2781300"/>
              <a:gd name="connsiteY10" fmla="*/ 123825 h 1019175"/>
              <a:gd name="connsiteX11" fmla="*/ 619125 w 2781300"/>
              <a:gd name="connsiteY11" fmla="*/ 200025 h 1019175"/>
              <a:gd name="connsiteX12" fmla="*/ 495300 w 2781300"/>
              <a:gd name="connsiteY12" fmla="*/ 190500 h 1019175"/>
              <a:gd name="connsiteX13" fmla="*/ 257175 w 2781300"/>
              <a:gd name="connsiteY13" fmla="*/ 180975 h 1019175"/>
              <a:gd name="connsiteX14" fmla="*/ 200025 w 2781300"/>
              <a:gd name="connsiteY14" fmla="*/ 171450 h 1019175"/>
              <a:gd name="connsiteX15" fmla="*/ 66675 w 2781300"/>
              <a:gd name="connsiteY15" fmla="*/ 152400 h 1019175"/>
              <a:gd name="connsiteX16" fmla="*/ 9864 w 2781300"/>
              <a:gd name="connsiteY16" fmla="*/ 800100 h 1019175"/>
              <a:gd name="connsiteX17" fmla="*/ 9525 w 2781300"/>
              <a:gd name="connsiteY17" fmla="*/ 981075 h 1019175"/>
              <a:gd name="connsiteX18" fmla="*/ 0 w 2781300"/>
              <a:gd name="connsiteY18" fmla="*/ 1019175 h 1019175"/>
              <a:gd name="connsiteX0" fmla="*/ 2781682 w 2781682"/>
              <a:gd name="connsiteY0" fmla="*/ 219075 h 1019175"/>
              <a:gd name="connsiteX1" fmla="*/ 1892893 w 2781682"/>
              <a:gd name="connsiteY1" fmla="*/ 228600 h 1019175"/>
              <a:gd name="connsiteX2" fmla="*/ 1486282 w 2781682"/>
              <a:gd name="connsiteY2" fmla="*/ 228600 h 1019175"/>
              <a:gd name="connsiteX3" fmla="*/ 905257 w 2781682"/>
              <a:gd name="connsiteY3" fmla="*/ 209550 h 1019175"/>
              <a:gd name="connsiteX4" fmla="*/ 857632 w 2781682"/>
              <a:gd name="connsiteY4" fmla="*/ 76200 h 1019175"/>
              <a:gd name="connsiteX5" fmla="*/ 848107 w 2781682"/>
              <a:gd name="connsiteY5" fmla="*/ 47625 h 1019175"/>
              <a:gd name="connsiteX6" fmla="*/ 838582 w 2781682"/>
              <a:gd name="connsiteY6" fmla="*/ 19050 h 1019175"/>
              <a:gd name="connsiteX7" fmla="*/ 781432 w 2781682"/>
              <a:gd name="connsiteY7" fmla="*/ 0 h 1019175"/>
              <a:gd name="connsiteX8" fmla="*/ 667132 w 2781682"/>
              <a:gd name="connsiteY8" fmla="*/ 38100 h 1019175"/>
              <a:gd name="connsiteX9" fmla="*/ 648082 w 2781682"/>
              <a:gd name="connsiteY9" fmla="*/ 95250 h 1019175"/>
              <a:gd name="connsiteX10" fmla="*/ 638557 w 2781682"/>
              <a:gd name="connsiteY10" fmla="*/ 123825 h 1019175"/>
              <a:gd name="connsiteX11" fmla="*/ 619507 w 2781682"/>
              <a:gd name="connsiteY11" fmla="*/ 200025 h 1019175"/>
              <a:gd name="connsiteX12" fmla="*/ 495682 w 2781682"/>
              <a:gd name="connsiteY12" fmla="*/ 190500 h 1019175"/>
              <a:gd name="connsiteX13" fmla="*/ 257557 w 2781682"/>
              <a:gd name="connsiteY13" fmla="*/ 180975 h 1019175"/>
              <a:gd name="connsiteX14" fmla="*/ 200407 w 2781682"/>
              <a:gd name="connsiteY14" fmla="*/ 171450 h 1019175"/>
              <a:gd name="connsiteX15" fmla="*/ 67057 w 2781682"/>
              <a:gd name="connsiteY15" fmla="*/ 152400 h 1019175"/>
              <a:gd name="connsiteX16" fmla="*/ 3045 w 2781682"/>
              <a:gd name="connsiteY16" fmla="*/ 295275 h 1019175"/>
              <a:gd name="connsiteX17" fmla="*/ 10246 w 2781682"/>
              <a:gd name="connsiteY17" fmla="*/ 800100 h 1019175"/>
              <a:gd name="connsiteX18" fmla="*/ 9907 w 2781682"/>
              <a:gd name="connsiteY18" fmla="*/ 981075 h 1019175"/>
              <a:gd name="connsiteX19" fmla="*/ 382 w 2781682"/>
              <a:gd name="connsiteY19" fmla="*/ 1019175 h 1019175"/>
              <a:gd name="connsiteX0" fmla="*/ 2781300 w 2781300"/>
              <a:gd name="connsiteY0" fmla="*/ 219075 h 1019175"/>
              <a:gd name="connsiteX1" fmla="*/ 1892511 w 2781300"/>
              <a:gd name="connsiteY1" fmla="*/ 228600 h 1019175"/>
              <a:gd name="connsiteX2" fmla="*/ 1485900 w 2781300"/>
              <a:gd name="connsiteY2" fmla="*/ 228600 h 1019175"/>
              <a:gd name="connsiteX3" fmla="*/ 904875 w 2781300"/>
              <a:gd name="connsiteY3" fmla="*/ 209550 h 1019175"/>
              <a:gd name="connsiteX4" fmla="*/ 857250 w 2781300"/>
              <a:gd name="connsiteY4" fmla="*/ 76200 h 1019175"/>
              <a:gd name="connsiteX5" fmla="*/ 847725 w 2781300"/>
              <a:gd name="connsiteY5" fmla="*/ 47625 h 1019175"/>
              <a:gd name="connsiteX6" fmla="*/ 838200 w 2781300"/>
              <a:gd name="connsiteY6" fmla="*/ 19050 h 1019175"/>
              <a:gd name="connsiteX7" fmla="*/ 781050 w 2781300"/>
              <a:gd name="connsiteY7" fmla="*/ 0 h 1019175"/>
              <a:gd name="connsiteX8" fmla="*/ 666750 w 2781300"/>
              <a:gd name="connsiteY8" fmla="*/ 38100 h 1019175"/>
              <a:gd name="connsiteX9" fmla="*/ 647700 w 2781300"/>
              <a:gd name="connsiteY9" fmla="*/ 95250 h 1019175"/>
              <a:gd name="connsiteX10" fmla="*/ 638175 w 2781300"/>
              <a:gd name="connsiteY10" fmla="*/ 123825 h 1019175"/>
              <a:gd name="connsiteX11" fmla="*/ 619125 w 2781300"/>
              <a:gd name="connsiteY11" fmla="*/ 200025 h 1019175"/>
              <a:gd name="connsiteX12" fmla="*/ 495300 w 2781300"/>
              <a:gd name="connsiteY12" fmla="*/ 190500 h 1019175"/>
              <a:gd name="connsiteX13" fmla="*/ 257175 w 2781300"/>
              <a:gd name="connsiteY13" fmla="*/ 180975 h 1019175"/>
              <a:gd name="connsiteX14" fmla="*/ 200025 w 2781300"/>
              <a:gd name="connsiteY14" fmla="*/ 171450 h 1019175"/>
              <a:gd name="connsiteX15" fmla="*/ 66675 w 2781300"/>
              <a:gd name="connsiteY15" fmla="*/ 152400 h 1019175"/>
              <a:gd name="connsiteX16" fmla="*/ 9864 w 2781300"/>
              <a:gd name="connsiteY16" fmla="*/ 800100 h 1019175"/>
              <a:gd name="connsiteX17" fmla="*/ 9525 w 2781300"/>
              <a:gd name="connsiteY17" fmla="*/ 981075 h 1019175"/>
              <a:gd name="connsiteX18" fmla="*/ 0 w 2781300"/>
              <a:gd name="connsiteY18" fmla="*/ 1019175 h 1019175"/>
              <a:gd name="connsiteX0" fmla="*/ 2781300 w 2781300"/>
              <a:gd name="connsiteY0" fmla="*/ 219075 h 1019175"/>
              <a:gd name="connsiteX1" fmla="*/ 1892511 w 2781300"/>
              <a:gd name="connsiteY1" fmla="*/ 228600 h 1019175"/>
              <a:gd name="connsiteX2" fmla="*/ 1485900 w 2781300"/>
              <a:gd name="connsiteY2" fmla="*/ 228600 h 1019175"/>
              <a:gd name="connsiteX3" fmla="*/ 904875 w 2781300"/>
              <a:gd name="connsiteY3" fmla="*/ 209550 h 1019175"/>
              <a:gd name="connsiteX4" fmla="*/ 857250 w 2781300"/>
              <a:gd name="connsiteY4" fmla="*/ 76200 h 1019175"/>
              <a:gd name="connsiteX5" fmla="*/ 847725 w 2781300"/>
              <a:gd name="connsiteY5" fmla="*/ 47625 h 1019175"/>
              <a:gd name="connsiteX6" fmla="*/ 838200 w 2781300"/>
              <a:gd name="connsiteY6" fmla="*/ 19050 h 1019175"/>
              <a:gd name="connsiteX7" fmla="*/ 781050 w 2781300"/>
              <a:gd name="connsiteY7" fmla="*/ 0 h 1019175"/>
              <a:gd name="connsiteX8" fmla="*/ 666750 w 2781300"/>
              <a:gd name="connsiteY8" fmla="*/ 38100 h 1019175"/>
              <a:gd name="connsiteX9" fmla="*/ 647700 w 2781300"/>
              <a:gd name="connsiteY9" fmla="*/ 95250 h 1019175"/>
              <a:gd name="connsiteX10" fmla="*/ 638175 w 2781300"/>
              <a:gd name="connsiteY10" fmla="*/ 123825 h 1019175"/>
              <a:gd name="connsiteX11" fmla="*/ 619125 w 2781300"/>
              <a:gd name="connsiteY11" fmla="*/ 200025 h 1019175"/>
              <a:gd name="connsiteX12" fmla="*/ 495300 w 2781300"/>
              <a:gd name="connsiteY12" fmla="*/ 190500 h 1019175"/>
              <a:gd name="connsiteX13" fmla="*/ 257175 w 2781300"/>
              <a:gd name="connsiteY13" fmla="*/ 180975 h 1019175"/>
              <a:gd name="connsiteX14" fmla="*/ 200025 w 2781300"/>
              <a:gd name="connsiteY14" fmla="*/ 171450 h 1019175"/>
              <a:gd name="connsiteX15" fmla="*/ 66675 w 2781300"/>
              <a:gd name="connsiteY15" fmla="*/ 152400 h 1019175"/>
              <a:gd name="connsiteX16" fmla="*/ 30730 w 2781300"/>
              <a:gd name="connsiteY16" fmla="*/ 428625 h 1019175"/>
              <a:gd name="connsiteX17" fmla="*/ 9864 w 2781300"/>
              <a:gd name="connsiteY17" fmla="*/ 800100 h 1019175"/>
              <a:gd name="connsiteX18" fmla="*/ 9525 w 2781300"/>
              <a:gd name="connsiteY18" fmla="*/ 981075 h 1019175"/>
              <a:gd name="connsiteX19" fmla="*/ 0 w 2781300"/>
              <a:gd name="connsiteY19" fmla="*/ 1019175 h 1019175"/>
              <a:gd name="connsiteX0" fmla="*/ 2781682 w 2781682"/>
              <a:gd name="connsiteY0" fmla="*/ 219075 h 1019175"/>
              <a:gd name="connsiteX1" fmla="*/ 1892893 w 2781682"/>
              <a:gd name="connsiteY1" fmla="*/ 228600 h 1019175"/>
              <a:gd name="connsiteX2" fmla="*/ 1486282 w 2781682"/>
              <a:gd name="connsiteY2" fmla="*/ 228600 h 1019175"/>
              <a:gd name="connsiteX3" fmla="*/ 905257 w 2781682"/>
              <a:gd name="connsiteY3" fmla="*/ 209550 h 1019175"/>
              <a:gd name="connsiteX4" fmla="*/ 857632 w 2781682"/>
              <a:gd name="connsiteY4" fmla="*/ 76200 h 1019175"/>
              <a:gd name="connsiteX5" fmla="*/ 848107 w 2781682"/>
              <a:gd name="connsiteY5" fmla="*/ 47625 h 1019175"/>
              <a:gd name="connsiteX6" fmla="*/ 838582 w 2781682"/>
              <a:gd name="connsiteY6" fmla="*/ 19050 h 1019175"/>
              <a:gd name="connsiteX7" fmla="*/ 781432 w 2781682"/>
              <a:gd name="connsiteY7" fmla="*/ 0 h 1019175"/>
              <a:gd name="connsiteX8" fmla="*/ 667132 w 2781682"/>
              <a:gd name="connsiteY8" fmla="*/ 38100 h 1019175"/>
              <a:gd name="connsiteX9" fmla="*/ 648082 w 2781682"/>
              <a:gd name="connsiteY9" fmla="*/ 95250 h 1019175"/>
              <a:gd name="connsiteX10" fmla="*/ 638557 w 2781682"/>
              <a:gd name="connsiteY10" fmla="*/ 123825 h 1019175"/>
              <a:gd name="connsiteX11" fmla="*/ 619507 w 2781682"/>
              <a:gd name="connsiteY11" fmla="*/ 200025 h 1019175"/>
              <a:gd name="connsiteX12" fmla="*/ 495682 w 2781682"/>
              <a:gd name="connsiteY12" fmla="*/ 190500 h 1019175"/>
              <a:gd name="connsiteX13" fmla="*/ 257557 w 2781682"/>
              <a:gd name="connsiteY13" fmla="*/ 180975 h 1019175"/>
              <a:gd name="connsiteX14" fmla="*/ 200407 w 2781682"/>
              <a:gd name="connsiteY14" fmla="*/ 171450 h 1019175"/>
              <a:gd name="connsiteX15" fmla="*/ 67057 w 2781682"/>
              <a:gd name="connsiteY15" fmla="*/ 152400 h 1019175"/>
              <a:gd name="connsiteX16" fmla="*/ 3045 w 2781682"/>
              <a:gd name="connsiteY16" fmla="*/ 428625 h 1019175"/>
              <a:gd name="connsiteX17" fmla="*/ 10246 w 2781682"/>
              <a:gd name="connsiteY17" fmla="*/ 800100 h 1019175"/>
              <a:gd name="connsiteX18" fmla="*/ 9907 w 2781682"/>
              <a:gd name="connsiteY18" fmla="*/ 981075 h 1019175"/>
              <a:gd name="connsiteX19" fmla="*/ 382 w 2781682"/>
              <a:gd name="connsiteY19" fmla="*/ 1019175 h 1019175"/>
              <a:gd name="connsiteX0" fmla="*/ 2790518 w 2790518"/>
              <a:gd name="connsiteY0" fmla="*/ 219075 h 1019175"/>
              <a:gd name="connsiteX1" fmla="*/ 1901729 w 2790518"/>
              <a:gd name="connsiteY1" fmla="*/ 228600 h 1019175"/>
              <a:gd name="connsiteX2" fmla="*/ 1495118 w 2790518"/>
              <a:gd name="connsiteY2" fmla="*/ 228600 h 1019175"/>
              <a:gd name="connsiteX3" fmla="*/ 914093 w 2790518"/>
              <a:gd name="connsiteY3" fmla="*/ 209550 h 1019175"/>
              <a:gd name="connsiteX4" fmla="*/ 866468 w 2790518"/>
              <a:gd name="connsiteY4" fmla="*/ 76200 h 1019175"/>
              <a:gd name="connsiteX5" fmla="*/ 856943 w 2790518"/>
              <a:gd name="connsiteY5" fmla="*/ 47625 h 1019175"/>
              <a:gd name="connsiteX6" fmla="*/ 847418 w 2790518"/>
              <a:gd name="connsiteY6" fmla="*/ 19050 h 1019175"/>
              <a:gd name="connsiteX7" fmla="*/ 790268 w 2790518"/>
              <a:gd name="connsiteY7" fmla="*/ 0 h 1019175"/>
              <a:gd name="connsiteX8" fmla="*/ 675968 w 2790518"/>
              <a:gd name="connsiteY8" fmla="*/ 38100 h 1019175"/>
              <a:gd name="connsiteX9" fmla="*/ 656918 w 2790518"/>
              <a:gd name="connsiteY9" fmla="*/ 95250 h 1019175"/>
              <a:gd name="connsiteX10" fmla="*/ 647393 w 2790518"/>
              <a:gd name="connsiteY10" fmla="*/ 123825 h 1019175"/>
              <a:gd name="connsiteX11" fmla="*/ 628343 w 2790518"/>
              <a:gd name="connsiteY11" fmla="*/ 200025 h 1019175"/>
              <a:gd name="connsiteX12" fmla="*/ 504518 w 2790518"/>
              <a:gd name="connsiteY12" fmla="*/ 190500 h 1019175"/>
              <a:gd name="connsiteX13" fmla="*/ 266393 w 2790518"/>
              <a:gd name="connsiteY13" fmla="*/ 180975 h 1019175"/>
              <a:gd name="connsiteX14" fmla="*/ 209243 w 2790518"/>
              <a:gd name="connsiteY14" fmla="*/ 171450 h 1019175"/>
              <a:gd name="connsiteX15" fmla="*/ 10404 w 2790518"/>
              <a:gd name="connsiteY15" fmla="*/ 152400 h 1019175"/>
              <a:gd name="connsiteX16" fmla="*/ 11881 w 2790518"/>
              <a:gd name="connsiteY16" fmla="*/ 428625 h 1019175"/>
              <a:gd name="connsiteX17" fmla="*/ 19082 w 2790518"/>
              <a:gd name="connsiteY17" fmla="*/ 800100 h 1019175"/>
              <a:gd name="connsiteX18" fmla="*/ 18743 w 2790518"/>
              <a:gd name="connsiteY18" fmla="*/ 981075 h 1019175"/>
              <a:gd name="connsiteX19" fmla="*/ 9218 w 2790518"/>
              <a:gd name="connsiteY19" fmla="*/ 1019175 h 1019175"/>
              <a:gd name="connsiteX0" fmla="*/ 2790518 w 2790518"/>
              <a:gd name="connsiteY0" fmla="*/ 219075 h 1019175"/>
              <a:gd name="connsiteX1" fmla="*/ 1901729 w 2790518"/>
              <a:gd name="connsiteY1" fmla="*/ 228600 h 1019175"/>
              <a:gd name="connsiteX2" fmla="*/ 1495118 w 2790518"/>
              <a:gd name="connsiteY2" fmla="*/ 228600 h 1019175"/>
              <a:gd name="connsiteX3" fmla="*/ 914093 w 2790518"/>
              <a:gd name="connsiteY3" fmla="*/ 209550 h 1019175"/>
              <a:gd name="connsiteX4" fmla="*/ 866468 w 2790518"/>
              <a:gd name="connsiteY4" fmla="*/ 76200 h 1019175"/>
              <a:gd name="connsiteX5" fmla="*/ 856943 w 2790518"/>
              <a:gd name="connsiteY5" fmla="*/ 47625 h 1019175"/>
              <a:gd name="connsiteX6" fmla="*/ 847418 w 2790518"/>
              <a:gd name="connsiteY6" fmla="*/ 19050 h 1019175"/>
              <a:gd name="connsiteX7" fmla="*/ 790268 w 2790518"/>
              <a:gd name="connsiteY7" fmla="*/ 0 h 1019175"/>
              <a:gd name="connsiteX8" fmla="*/ 675968 w 2790518"/>
              <a:gd name="connsiteY8" fmla="*/ 38100 h 1019175"/>
              <a:gd name="connsiteX9" fmla="*/ 656918 w 2790518"/>
              <a:gd name="connsiteY9" fmla="*/ 95250 h 1019175"/>
              <a:gd name="connsiteX10" fmla="*/ 647393 w 2790518"/>
              <a:gd name="connsiteY10" fmla="*/ 123825 h 1019175"/>
              <a:gd name="connsiteX11" fmla="*/ 628343 w 2790518"/>
              <a:gd name="connsiteY11" fmla="*/ 200025 h 1019175"/>
              <a:gd name="connsiteX12" fmla="*/ 504518 w 2790518"/>
              <a:gd name="connsiteY12" fmla="*/ 190500 h 1019175"/>
              <a:gd name="connsiteX13" fmla="*/ 266393 w 2790518"/>
              <a:gd name="connsiteY13" fmla="*/ 180975 h 1019175"/>
              <a:gd name="connsiteX14" fmla="*/ 209243 w 2790518"/>
              <a:gd name="connsiteY14" fmla="*/ 171450 h 1019175"/>
              <a:gd name="connsiteX15" fmla="*/ 10404 w 2790518"/>
              <a:gd name="connsiteY15" fmla="*/ 152400 h 1019175"/>
              <a:gd name="connsiteX16" fmla="*/ 11881 w 2790518"/>
              <a:gd name="connsiteY16" fmla="*/ 428625 h 1019175"/>
              <a:gd name="connsiteX17" fmla="*/ 30592 w 2790518"/>
              <a:gd name="connsiteY17" fmla="*/ 838200 h 1019175"/>
              <a:gd name="connsiteX18" fmla="*/ 19082 w 2790518"/>
              <a:gd name="connsiteY18" fmla="*/ 800100 h 1019175"/>
              <a:gd name="connsiteX19" fmla="*/ 18743 w 2790518"/>
              <a:gd name="connsiteY19" fmla="*/ 981075 h 1019175"/>
              <a:gd name="connsiteX20" fmla="*/ 9218 w 2790518"/>
              <a:gd name="connsiteY20" fmla="*/ 1019175 h 1019175"/>
              <a:gd name="connsiteX0" fmla="*/ 2790518 w 2790518"/>
              <a:gd name="connsiteY0" fmla="*/ 219075 h 1019175"/>
              <a:gd name="connsiteX1" fmla="*/ 1901729 w 2790518"/>
              <a:gd name="connsiteY1" fmla="*/ 228600 h 1019175"/>
              <a:gd name="connsiteX2" fmla="*/ 1495118 w 2790518"/>
              <a:gd name="connsiteY2" fmla="*/ 228600 h 1019175"/>
              <a:gd name="connsiteX3" fmla="*/ 914093 w 2790518"/>
              <a:gd name="connsiteY3" fmla="*/ 209550 h 1019175"/>
              <a:gd name="connsiteX4" fmla="*/ 866468 w 2790518"/>
              <a:gd name="connsiteY4" fmla="*/ 76200 h 1019175"/>
              <a:gd name="connsiteX5" fmla="*/ 856943 w 2790518"/>
              <a:gd name="connsiteY5" fmla="*/ 47625 h 1019175"/>
              <a:gd name="connsiteX6" fmla="*/ 847418 w 2790518"/>
              <a:gd name="connsiteY6" fmla="*/ 19050 h 1019175"/>
              <a:gd name="connsiteX7" fmla="*/ 790268 w 2790518"/>
              <a:gd name="connsiteY7" fmla="*/ 0 h 1019175"/>
              <a:gd name="connsiteX8" fmla="*/ 675968 w 2790518"/>
              <a:gd name="connsiteY8" fmla="*/ 38100 h 1019175"/>
              <a:gd name="connsiteX9" fmla="*/ 656918 w 2790518"/>
              <a:gd name="connsiteY9" fmla="*/ 95250 h 1019175"/>
              <a:gd name="connsiteX10" fmla="*/ 647393 w 2790518"/>
              <a:gd name="connsiteY10" fmla="*/ 123825 h 1019175"/>
              <a:gd name="connsiteX11" fmla="*/ 628343 w 2790518"/>
              <a:gd name="connsiteY11" fmla="*/ 200025 h 1019175"/>
              <a:gd name="connsiteX12" fmla="*/ 504518 w 2790518"/>
              <a:gd name="connsiteY12" fmla="*/ 190500 h 1019175"/>
              <a:gd name="connsiteX13" fmla="*/ 266393 w 2790518"/>
              <a:gd name="connsiteY13" fmla="*/ 180975 h 1019175"/>
              <a:gd name="connsiteX14" fmla="*/ 209243 w 2790518"/>
              <a:gd name="connsiteY14" fmla="*/ 171450 h 1019175"/>
              <a:gd name="connsiteX15" fmla="*/ 10404 w 2790518"/>
              <a:gd name="connsiteY15" fmla="*/ 152400 h 1019175"/>
              <a:gd name="connsiteX16" fmla="*/ 11881 w 2790518"/>
              <a:gd name="connsiteY16" fmla="*/ 428625 h 1019175"/>
              <a:gd name="connsiteX17" fmla="*/ 30592 w 2790518"/>
              <a:gd name="connsiteY17" fmla="*/ 838200 h 1019175"/>
              <a:gd name="connsiteX18" fmla="*/ 18743 w 2790518"/>
              <a:gd name="connsiteY18" fmla="*/ 981075 h 1019175"/>
              <a:gd name="connsiteX19" fmla="*/ 9218 w 2790518"/>
              <a:gd name="connsiteY19" fmla="*/ 1019175 h 1019175"/>
              <a:gd name="connsiteX0" fmla="*/ 2790518 w 2790518"/>
              <a:gd name="connsiteY0" fmla="*/ 219075 h 1019175"/>
              <a:gd name="connsiteX1" fmla="*/ 1901729 w 2790518"/>
              <a:gd name="connsiteY1" fmla="*/ 228600 h 1019175"/>
              <a:gd name="connsiteX2" fmla="*/ 1495118 w 2790518"/>
              <a:gd name="connsiteY2" fmla="*/ 228600 h 1019175"/>
              <a:gd name="connsiteX3" fmla="*/ 914093 w 2790518"/>
              <a:gd name="connsiteY3" fmla="*/ 209550 h 1019175"/>
              <a:gd name="connsiteX4" fmla="*/ 866468 w 2790518"/>
              <a:gd name="connsiteY4" fmla="*/ 76200 h 1019175"/>
              <a:gd name="connsiteX5" fmla="*/ 856943 w 2790518"/>
              <a:gd name="connsiteY5" fmla="*/ 47625 h 1019175"/>
              <a:gd name="connsiteX6" fmla="*/ 847418 w 2790518"/>
              <a:gd name="connsiteY6" fmla="*/ 19050 h 1019175"/>
              <a:gd name="connsiteX7" fmla="*/ 790268 w 2790518"/>
              <a:gd name="connsiteY7" fmla="*/ 0 h 1019175"/>
              <a:gd name="connsiteX8" fmla="*/ 675968 w 2790518"/>
              <a:gd name="connsiteY8" fmla="*/ 38100 h 1019175"/>
              <a:gd name="connsiteX9" fmla="*/ 656918 w 2790518"/>
              <a:gd name="connsiteY9" fmla="*/ 95250 h 1019175"/>
              <a:gd name="connsiteX10" fmla="*/ 647393 w 2790518"/>
              <a:gd name="connsiteY10" fmla="*/ 123825 h 1019175"/>
              <a:gd name="connsiteX11" fmla="*/ 628343 w 2790518"/>
              <a:gd name="connsiteY11" fmla="*/ 200025 h 1019175"/>
              <a:gd name="connsiteX12" fmla="*/ 504518 w 2790518"/>
              <a:gd name="connsiteY12" fmla="*/ 190500 h 1019175"/>
              <a:gd name="connsiteX13" fmla="*/ 266393 w 2790518"/>
              <a:gd name="connsiteY13" fmla="*/ 180975 h 1019175"/>
              <a:gd name="connsiteX14" fmla="*/ 209243 w 2790518"/>
              <a:gd name="connsiteY14" fmla="*/ 171450 h 1019175"/>
              <a:gd name="connsiteX15" fmla="*/ 10404 w 2790518"/>
              <a:gd name="connsiteY15" fmla="*/ 152400 h 1019175"/>
              <a:gd name="connsiteX16" fmla="*/ 11881 w 2790518"/>
              <a:gd name="connsiteY16" fmla="*/ 428625 h 1019175"/>
              <a:gd name="connsiteX17" fmla="*/ 18743 w 2790518"/>
              <a:gd name="connsiteY17" fmla="*/ 981075 h 1019175"/>
              <a:gd name="connsiteX18" fmla="*/ 9218 w 2790518"/>
              <a:gd name="connsiteY18" fmla="*/ 1019175 h 1019175"/>
              <a:gd name="connsiteX0" fmla="*/ 2792311 w 2792311"/>
              <a:gd name="connsiteY0" fmla="*/ 219075 h 1019175"/>
              <a:gd name="connsiteX1" fmla="*/ 1903522 w 2792311"/>
              <a:gd name="connsiteY1" fmla="*/ 228600 h 1019175"/>
              <a:gd name="connsiteX2" fmla="*/ 1496911 w 2792311"/>
              <a:gd name="connsiteY2" fmla="*/ 228600 h 1019175"/>
              <a:gd name="connsiteX3" fmla="*/ 915886 w 2792311"/>
              <a:gd name="connsiteY3" fmla="*/ 209550 h 1019175"/>
              <a:gd name="connsiteX4" fmla="*/ 868261 w 2792311"/>
              <a:gd name="connsiteY4" fmla="*/ 76200 h 1019175"/>
              <a:gd name="connsiteX5" fmla="*/ 858736 w 2792311"/>
              <a:gd name="connsiteY5" fmla="*/ 47625 h 1019175"/>
              <a:gd name="connsiteX6" fmla="*/ 849211 w 2792311"/>
              <a:gd name="connsiteY6" fmla="*/ 19050 h 1019175"/>
              <a:gd name="connsiteX7" fmla="*/ 792061 w 2792311"/>
              <a:gd name="connsiteY7" fmla="*/ 0 h 1019175"/>
              <a:gd name="connsiteX8" fmla="*/ 677761 w 2792311"/>
              <a:gd name="connsiteY8" fmla="*/ 38100 h 1019175"/>
              <a:gd name="connsiteX9" fmla="*/ 658711 w 2792311"/>
              <a:gd name="connsiteY9" fmla="*/ 95250 h 1019175"/>
              <a:gd name="connsiteX10" fmla="*/ 649186 w 2792311"/>
              <a:gd name="connsiteY10" fmla="*/ 123825 h 1019175"/>
              <a:gd name="connsiteX11" fmla="*/ 630136 w 2792311"/>
              <a:gd name="connsiteY11" fmla="*/ 200025 h 1019175"/>
              <a:gd name="connsiteX12" fmla="*/ 506311 w 2792311"/>
              <a:gd name="connsiteY12" fmla="*/ 190500 h 1019175"/>
              <a:gd name="connsiteX13" fmla="*/ 268186 w 2792311"/>
              <a:gd name="connsiteY13" fmla="*/ 180975 h 1019175"/>
              <a:gd name="connsiteX14" fmla="*/ 211036 w 2792311"/>
              <a:gd name="connsiteY14" fmla="*/ 171450 h 1019175"/>
              <a:gd name="connsiteX15" fmla="*/ 12197 w 2792311"/>
              <a:gd name="connsiteY15" fmla="*/ 152400 h 1019175"/>
              <a:gd name="connsiteX16" fmla="*/ 20536 w 2792311"/>
              <a:gd name="connsiteY16" fmla="*/ 981075 h 1019175"/>
              <a:gd name="connsiteX17" fmla="*/ 11011 w 2792311"/>
              <a:gd name="connsiteY17" fmla="*/ 1019175 h 1019175"/>
              <a:gd name="connsiteX0" fmla="*/ 2792311 w 2792311"/>
              <a:gd name="connsiteY0" fmla="*/ 219075 h 1019175"/>
              <a:gd name="connsiteX1" fmla="*/ 1903522 w 2792311"/>
              <a:gd name="connsiteY1" fmla="*/ 228600 h 1019175"/>
              <a:gd name="connsiteX2" fmla="*/ 1496911 w 2792311"/>
              <a:gd name="connsiteY2" fmla="*/ 228600 h 1019175"/>
              <a:gd name="connsiteX3" fmla="*/ 915886 w 2792311"/>
              <a:gd name="connsiteY3" fmla="*/ 209550 h 1019175"/>
              <a:gd name="connsiteX4" fmla="*/ 868261 w 2792311"/>
              <a:gd name="connsiteY4" fmla="*/ 76200 h 1019175"/>
              <a:gd name="connsiteX5" fmla="*/ 858736 w 2792311"/>
              <a:gd name="connsiteY5" fmla="*/ 47625 h 1019175"/>
              <a:gd name="connsiteX6" fmla="*/ 849211 w 2792311"/>
              <a:gd name="connsiteY6" fmla="*/ 19050 h 1019175"/>
              <a:gd name="connsiteX7" fmla="*/ 792061 w 2792311"/>
              <a:gd name="connsiteY7" fmla="*/ 0 h 1019175"/>
              <a:gd name="connsiteX8" fmla="*/ 677761 w 2792311"/>
              <a:gd name="connsiteY8" fmla="*/ 38100 h 1019175"/>
              <a:gd name="connsiteX9" fmla="*/ 658711 w 2792311"/>
              <a:gd name="connsiteY9" fmla="*/ 95250 h 1019175"/>
              <a:gd name="connsiteX10" fmla="*/ 649186 w 2792311"/>
              <a:gd name="connsiteY10" fmla="*/ 123825 h 1019175"/>
              <a:gd name="connsiteX11" fmla="*/ 630136 w 2792311"/>
              <a:gd name="connsiteY11" fmla="*/ 200025 h 1019175"/>
              <a:gd name="connsiteX12" fmla="*/ 506311 w 2792311"/>
              <a:gd name="connsiteY12" fmla="*/ 190500 h 1019175"/>
              <a:gd name="connsiteX13" fmla="*/ 268186 w 2792311"/>
              <a:gd name="connsiteY13" fmla="*/ 180975 h 1019175"/>
              <a:gd name="connsiteX14" fmla="*/ 211036 w 2792311"/>
              <a:gd name="connsiteY14" fmla="*/ 171450 h 1019175"/>
              <a:gd name="connsiteX15" fmla="*/ 12197 w 2792311"/>
              <a:gd name="connsiteY15" fmla="*/ 180975 h 1019175"/>
              <a:gd name="connsiteX16" fmla="*/ 20536 w 2792311"/>
              <a:gd name="connsiteY16" fmla="*/ 981075 h 1019175"/>
              <a:gd name="connsiteX17" fmla="*/ 11011 w 2792311"/>
              <a:gd name="connsiteY17" fmla="*/ 1019175 h 1019175"/>
              <a:gd name="connsiteX0" fmla="*/ 2792311 w 2792311"/>
              <a:gd name="connsiteY0" fmla="*/ 219075 h 1019175"/>
              <a:gd name="connsiteX1" fmla="*/ 1903522 w 2792311"/>
              <a:gd name="connsiteY1" fmla="*/ 228600 h 1019175"/>
              <a:gd name="connsiteX2" fmla="*/ 1496911 w 2792311"/>
              <a:gd name="connsiteY2" fmla="*/ 228600 h 1019175"/>
              <a:gd name="connsiteX3" fmla="*/ 915886 w 2792311"/>
              <a:gd name="connsiteY3" fmla="*/ 209550 h 1019175"/>
              <a:gd name="connsiteX4" fmla="*/ 868261 w 2792311"/>
              <a:gd name="connsiteY4" fmla="*/ 76200 h 1019175"/>
              <a:gd name="connsiteX5" fmla="*/ 858736 w 2792311"/>
              <a:gd name="connsiteY5" fmla="*/ 47625 h 1019175"/>
              <a:gd name="connsiteX6" fmla="*/ 849211 w 2792311"/>
              <a:gd name="connsiteY6" fmla="*/ 19050 h 1019175"/>
              <a:gd name="connsiteX7" fmla="*/ 792061 w 2792311"/>
              <a:gd name="connsiteY7" fmla="*/ 0 h 1019175"/>
              <a:gd name="connsiteX8" fmla="*/ 677761 w 2792311"/>
              <a:gd name="connsiteY8" fmla="*/ 38100 h 1019175"/>
              <a:gd name="connsiteX9" fmla="*/ 658711 w 2792311"/>
              <a:gd name="connsiteY9" fmla="*/ 95250 h 1019175"/>
              <a:gd name="connsiteX10" fmla="*/ 649186 w 2792311"/>
              <a:gd name="connsiteY10" fmla="*/ 123825 h 1019175"/>
              <a:gd name="connsiteX11" fmla="*/ 630136 w 2792311"/>
              <a:gd name="connsiteY11" fmla="*/ 200025 h 1019175"/>
              <a:gd name="connsiteX12" fmla="*/ 506311 w 2792311"/>
              <a:gd name="connsiteY12" fmla="*/ 190500 h 1019175"/>
              <a:gd name="connsiteX13" fmla="*/ 268186 w 2792311"/>
              <a:gd name="connsiteY13" fmla="*/ 180975 h 1019175"/>
              <a:gd name="connsiteX14" fmla="*/ 12197 w 2792311"/>
              <a:gd name="connsiteY14" fmla="*/ 180975 h 1019175"/>
              <a:gd name="connsiteX15" fmla="*/ 20536 w 2792311"/>
              <a:gd name="connsiteY15" fmla="*/ 981075 h 1019175"/>
              <a:gd name="connsiteX16" fmla="*/ 11011 w 2792311"/>
              <a:gd name="connsiteY16" fmla="*/ 1019175 h 1019175"/>
              <a:gd name="connsiteX0" fmla="*/ 2792311 w 2792311"/>
              <a:gd name="connsiteY0" fmla="*/ 219075 h 1019175"/>
              <a:gd name="connsiteX1" fmla="*/ 1903522 w 2792311"/>
              <a:gd name="connsiteY1" fmla="*/ 228600 h 1019175"/>
              <a:gd name="connsiteX2" fmla="*/ 1496911 w 2792311"/>
              <a:gd name="connsiteY2" fmla="*/ 228600 h 1019175"/>
              <a:gd name="connsiteX3" fmla="*/ 915886 w 2792311"/>
              <a:gd name="connsiteY3" fmla="*/ 209550 h 1019175"/>
              <a:gd name="connsiteX4" fmla="*/ 868261 w 2792311"/>
              <a:gd name="connsiteY4" fmla="*/ 76200 h 1019175"/>
              <a:gd name="connsiteX5" fmla="*/ 858736 w 2792311"/>
              <a:gd name="connsiteY5" fmla="*/ 47625 h 1019175"/>
              <a:gd name="connsiteX6" fmla="*/ 849211 w 2792311"/>
              <a:gd name="connsiteY6" fmla="*/ 19050 h 1019175"/>
              <a:gd name="connsiteX7" fmla="*/ 792061 w 2792311"/>
              <a:gd name="connsiteY7" fmla="*/ 0 h 1019175"/>
              <a:gd name="connsiteX8" fmla="*/ 677761 w 2792311"/>
              <a:gd name="connsiteY8" fmla="*/ 38100 h 1019175"/>
              <a:gd name="connsiteX9" fmla="*/ 658711 w 2792311"/>
              <a:gd name="connsiteY9" fmla="*/ 95250 h 1019175"/>
              <a:gd name="connsiteX10" fmla="*/ 649186 w 2792311"/>
              <a:gd name="connsiteY10" fmla="*/ 123825 h 1019175"/>
              <a:gd name="connsiteX11" fmla="*/ 630136 w 2792311"/>
              <a:gd name="connsiteY11" fmla="*/ 200025 h 1019175"/>
              <a:gd name="connsiteX12" fmla="*/ 506311 w 2792311"/>
              <a:gd name="connsiteY12" fmla="*/ 190500 h 1019175"/>
              <a:gd name="connsiteX13" fmla="*/ 268186 w 2792311"/>
              <a:gd name="connsiteY13" fmla="*/ 180975 h 1019175"/>
              <a:gd name="connsiteX14" fmla="*/ 97876 w 2792311"/>
              <a:gd name="connsiteY14" fmla="*/ 190500 h 1019175"/>
              <a:gd name="connsiteX15" fmla="*/ 12197 w 2792311"/>
              <a:gd name="connsiteY15" fmla="*/ 180975 h 1019175"/>
              <a:gd name="connsiteX16" fmla="*/ 20536 w 2792311"/>
              <a:gd name="connsiteY16" fmla="*/ 981075 h 1019175"/>
              <a:gd name="connsiteX17" fmla="*/ 11011 w 2792311"/>
              <a:gd name="connsiteY17" fmla="*/ 1019175 h 1019175"/>
              <a:gd name="connsiteX0" fmla="*/ 2792311 w 2792311"/>
              <a:gd name="connsiteY0" fmla="*/ 219075 h 1019175"/>
              <a:gd name="connsiteX1" fmla="*/ 1903522 w 2792311"/>
              <a:gd name="connsiteY1" fmla="*/ 228600 h 1019175"/>
              <a:gd name="connsiteX2" fmla="*/ 1496911 w 2792311"/>
              <a:gd name="connsiteY2" fmla="*/ 228600 h 1019175"/>
              <a:gd name="connsiteX3" fmla="*/ 915886 w 2792311"/>
              <a:gd name="connsiteY3" fmla="*/ 209550 h 1019175"/>
              <a:gd name="connsiteX4" fmla="*/ 868261 w 2792311"/>
              <a:gd name="connsiteY4" fmla="*/ 76200 h 1019175"/>
              <a:gd name="connsiteX5" fmla="*/ 858736 w 2792311"/>
              <a:gd name="connsiteY5" fmla="*/ 47625 h 1019175"/>
              <a:gd name="connsiteX6" fmla="*/ 849211 w 2792311"/>
              <a:gd name="connsiteY6" fmla="*/ 19050 h 1019175"/>
              <a:gd name="connsiteX7" fmla="*/ 792061 w 2792311"/>
              <a:gd name="connsiteY7" fmla="*/ 0 h 1019175"/>
              <a:gd name="connsiteX8" fmla="*/ 677761 w 2792311"/>
              <a:gd name="connsiteY8" fmla="*/ 38100 h 1019175"/>
              <a:gd name="connsiteX9" fmla="*/ 658711 w 2792311"/>
              <a:gd name="connsiteY9" fmla="*/ 95250 h 1019175"/>
              <a:gd name="connsiteX10" fmla="*/ 649186 w 2792311"/>
              <a:gd name="connsiteY10" fmla="*/ 123825 h 1019175"/>
              <a:gd name="connsiteX11" fmla="*/ 630136 w 2792311"/>
              <a:gd name="connsiteY11" fmla="*/ 200025 h 1019175"/>
              <a:gd name="connsiteX12" fmla="*/ 506311 w 2792311"/>
              <a:gd name="connsiteY12" fmla="*/ 190500 h 1019175"/>
              <a:gd name="connsiteX13" fmla="*/ 268186 w 2792311"/>
              <a:gd name="connsiteY13" fmla="*/ 180975 h 1019175"/>
              <a:gd name="connsiteX14" fmla="*/ 97876 w 2792311"/>
              <a:gd name="connsiteY14" fmla="*/ 190500 h 1019175"/>
              <a:gd name="connsiteX15" fmla="*/ 12197 w 2792311"/>
              <a:gd name="connsiteY15" fmla="*/ 247650 h 1019175"/>
              <a:gd name="connsiteX16" fmla="*/ 20536 w 2792311"/>
              <a:gd name="connsiteY16" fmla="*/ 981075 h 1019175"/>
              <a:gd name="connsiteX17" fmla="*/ 11011 w 2792311"/>
              <a:gd name="connsiteY17" fmla="*/ 1019175 h 1019175"/>
              <a:gd name="connsiteX0" fmla="*/ 2792311 w 2792311"/>
              <a:gd name="connsiteY0" fmla="*/ 219075 h 1019175"/>
              <a:gd name="connsiteX1" fmla="*/ 1903522 w 2792311"/>
              <a:gd name="connsiteY1" fmla="*/ 228600 h 1019175"/>
              <a:gd name="connsiteX2" fmla="*/ 1496911 w 2792311"/>
              <a:gd name="connsiteY2" fmla="*/ 228600 h 1019175"/>
              <a:gd name="connsiteX3" fmla="*/ 915886 w 2792311"/>
              <a:gd name="connsiteY3" fmla="*/ 209550 h 1019175"/>
              <a:gd name="connsiteX4" fmla="*/ 868261 w 2792311"/>
              <a:gd name="connsiteY4" fmla="*/ 76200 h 1019175"/>
              <a:gd name="connsiteX5" fmla="*/ 858736 w 2792311"/>
              <a:gd name="connsiteY5" fmla="*/ 47625 h 1019175"/>
              <a:gd name="connsiteX6" fmla="*/ 849211 w 2792311"/>
              <a:gd name="connsiteY6" fmla="*/ 19050 h 1019175"/>
              <a:gd name="connsiteX7" fmla="*/ 792061 w 2792311"/>
              <a:gd name="connsiteY7" fmla="*/ 0 h 1019175"/>
              <a:gd name="connsiteX8" fmla="*/ 677761 w 2792311"/>
              <a:gd name="connsiteY8" fmla="*/ 38100 h 1019175"/>
              <a:gd name="connsiteX9" fmla="*/ 658711 w 2792311"/>
              <a:gd name="connsiteY9" fmla="*/ 95250 h 1019175"/>
              <a:gd name="connsiteX10" fmla="*/ 649186 w 2792311"/>
              <a:gd name="connsiteY10" fmla="*/ 123825 h 1019175"/>
              <a:gd name="connsiteX11" fmla="*/ 630136 w 2792311"/>
              <a:gd name="connsiteY11" fmla="*/ 200025 h 1019175"/>
              <a:gd name="connsiteX12" fmla="*/ 506311 w 2792311"/>
              <a:gd name="connsiteY12" fmla="*/ 190500 h 1019175"/>
              <a:gd name="connsiteX13" fmla="*/ 268186 w 2792311"/>
              <a:gd name="connsiteY13" fmla="*/ 180975 h 1019175"/>
              <a:gd name="connsiteX14" fmla="*/ 97876 w 2792311"/>
              <a:gd name="connsiteY14" fmla="*/ 190500 h 1019175"/>
              <a:gd name="connsiteX15" fmla="*/ 32386 w 2792311"/>
              <a:gd name="connsiteY15" fmla="*/ 228600 h 1019175"/>
              <a:gd name="connsiteX16" fmla="*/ 12197 w 2792311"/>
              <a:gd name="connsiteY16" fmla="*/ 247650 h 1019175"/>
              <a:gd name="connsiteX17" fmla="*/ 20536 w 2792311"/>
              <a:gd name="connsiteY17" fmla="*/ 981075 h 1019175"/>
              <a:gd name="connsiteX18" fmla="*/ 11011 w 2792311"/>
              <a:gd name="connsiteY18" fmla="*/ 1019175 h 1019175"/>
              <a:gd name="connsiteX0" fmla="*/ 2792311 w 2792311"/>
              <a:gd name="connsiteY0" fmla="*/ 219075 h 1019175"/>
              <a:gd name="connsiteX1" fmla="*/ 1903522 w 2792311"/>
              <a:gd name="connsiteY1" fmla="*/ 228600 h 1019175"/>
              <a:gd name="connsiteX2" fmla="*/ 1496911 w 2792311"/>
              <a:gd name="connsiteY2" fmla="*/ 228600 h 1019175"/>
              <a:gd name="connsiteX3" fmla="*/ 915886 w 2792311"/>
              <a:gd name="connsiteY3" fmla="*/ 209550 h 1019175"/>
              <a:gd name="connsiteX4" fmla="*/ 868261 w 2792311"/>
              <a:gd name="connsiteY4" fmla="*/ 76200 h 1019175"/>
              <a:gd name="connsiteX5" fmla="*/ 858736 w 2792311"/>
              <a:gd name="connsiteY5" fmla="*/ 47625 h 1019175"/>
              <a:gd name="connsiteX6" fmla="*/ 849211 w 2792311"/>
              <a:gd name="connsiteY6" fmla="*/ 19050 h 1019175"/>
              <a:gd name="connsiteX7" fmla="*/ 792061 w 2792311"/>
              <a:gd name="connsiteY7" fmla="*/ 0 h 1019175"/>
              <a:gd name="connsiteX8" fmla="*/ 677761 w 2792311"/>
              <a:gd name="connsiteY8" fmla="*/ 38100 h 1019175"/>
              <a:gd name="connsiteX9" fmla="*/ 658711 w 2792311"/>
              <a:gd name="connsiteY9" fmla="*/ 95250 h 1019175"/>
              <a:gd name="connsiteX10" fmla="*/ 649186 w 2792311"/>
              <a:gd name="connsiteY10" fmla="*/ 123825 h 1019175"/>
              <a:gd name="connsiteX11" fmla="*/ 630136 w 2792311"/>
              <a:gd name="connsiteY11" fmla="*/ 200025 h 1019175"/>
              <a:gd name="connsiteX12" fmla="*/ 506311 w 2792311"/>
              <a:gd name="connsiteY12" fmla="*/ 190500 h 1019175"/>
              <a:gd name="connsiteX13" fmla="*/ 268186 w 2792311"/>
              <a:gd name="connsiteY13" fmla="*/ 180975 h 1019175"/>
              <a:gd name="connsiteX14" fmla="*/ 97876 w 2792311"/>
              <a:gd name="connsiteY14" fmla="*/ 190500 h 1019175"/>
              <a:gd name="connsiteX15" fmla="*/ 32386 w 2792311"/>
              <a:gd name="connsiteY15" fmla="*/ 228600 h 1019175"/>
              <a:gd name="connsiteX16" fmla="*/ 12197 w 2792311"/>
              <a:gd name="connsiteY16" fmla="*/ 219075 h 1019175"/>
              <a:gd name="connsiteX17" fmla="*/ 20536 w 2792311"/>
              <a:gd name="connsiteY17" fmla="*/ 981075 h 1019175"/>
              <a:gd name="connsiteX18" fmla="*/ 11011 w 2792311"/>
              <a:gd name="connsiteY18" fmla="*/ 1019175 h 1019175"/>
              <a:gd name="connsiteX0" fmla="*/ 2781300 w 2781300"/>
              <a:gd name="connsiteY0" fmla="*/ 219075 h 1019175"/>
              <a:gd name="connsiteX1" fmla="*/ 1892511 w 2781300"/>
              <a:gd name="connsiteY1" fmla="*/ 228600 h 1019175"/>
              <a:gd name="connsiteX2" fmla="*/ 1485900 w 2781300"/>
              <a:gd name="connsiteY2" fmla="*/ 228600 h 1019175"/>
              <a:gd name="connsiteX3" fmla="*/ 904875 w 2781300"/>
              <a:gd name="connsiteY3" fmla="*/ 209550 h 1019175"/>
              <a:gd name="connsiteX4" fmla="*/ 857250 w 2781300"/>
              <a:gd name="connsiteY4" fmla="*/ 76200 h 1019175"/>
              <a:gd name="connsiteX5" fmla="*/ 847725 w 2781300"/>
              <a:gd name="connsiteY5" fmla="*/ 47625 h 1019175"/>
              <a:gd name="connsiteX6" fmla="*/ 838200 w 2781300"/>
              <a:gd name="connsiteY6" fmla="*/ 19050 h 1019175"/>
              <a:gd name="connsiteX7" fmla="*/ 781050 w 2781300"/>
              <a:gd name="connsiteY7" fmla="*/ 0 h 1019175"/>
              <a:gd name="connsiteX8" fmla="*/ 666750 w 2781300"/>
              <a:gd name="connsiteY8" fmla="*/ 38100 h 1019175"/>
              <a:gd name="connsiteX9" fmla="*/ 647700 w 2781300"/>
              <a:gd name="connsiteY9" fmla="*/ 95250 h 1019175"/>
              <a:gd name="connsiteX10" fmla="*/ 638175 w 2781300"/>
              <a:gd name="connsiteY10" fmla="*/ 123825 h 1019175"/>
              <a:gd name="connsiteX11" fmla="*/ 619125 w 2781300"/>
              <a:gd name="connsiteY11" fmla="*/ 200025 h 1019175"/>
              <a:gd name="connsiteX12" fmla="*/ 495300 w 2781300"/>
              <a:gd name="connsiteY12" fmla="*/ 190500 h 1019175"/>
              <a:gd name="connsiteX13" fmla="*/ 257175 w 2781300"/>
              <a:gd name="connsiteY13" fmla="*/ 180975 h 1019175"/>
              <a:gd name="connsiteX14" fmla="*/ 86865 w 2781300"/>
              <a:gd name="connsiteY14" fmla="*/ 190500 h 1019175"/>
              <a:gd name="connsiteX15" fmla="*/ 21375 w 2781300"/>
              <a:gd name="connsiteY15" fmla="*/ 228600 h 1019175"/>
              <a:gd name="connsiteX16" fmla="*/ 9525 w 2781300"/>
              <a:gd name="connsiteY16" fmla="*/ 981075 h 1019175"/>
              <a:gd name="connsiteX17" fmla="*/ 0 w 2781300"/>
              <a:gd name="connsiteY17" fmla="*/ 1019175 h 1019175"/>
              <a:gd name="connsiteX0" fmla="*/ 2781300 w 2781300"/>
              <a:gd name="connsiteY0" fmla="*/ 219075 h 1019175"/>
              <a:gd name="connsiteX1" fmla="*/ 1892511 w 2781300"/>
              <a:gd name="connsiteY1" fmla="*/ 228600 h 1019175"/>
              <a:gd name="connsiteX2" fmla="*/ 1485900 w 2781300"/>
              <a:gd name="connsiteY2" fmla="*/ 228600 h 1019175"/>
              <a:gd name="connsiteX3" fmla="*/ 904875 w 2781300"/>
              <a:gd name="connsiteY3" fmla="*/ 209550 h 1019175"/>
              <a:gd name="connsiteX4" fmla="*/ 857250 w 2781300"/>
              <a:gd name="connsiteY4" fmla="*/ 76200 h 1019175"/>
              <a:gd name="connsiteX5" fmla="*/ 847725 w 2781300"/>
              <a:gd name="connsiteY5" fmla="*/ 47625 h 1019175"/>
              <a:gd name="connsiteX6" fmla="*/ 838200 w 2781300"/>
              <a:gd name="connsiteY6" fmla="*/ 19050 h 1019175"/>
              <a:gd name="connsiteX7" fmla="*/ 781050 w 2781300"/>
              <a:gd name="connsiteY7" fmla="*/ 0 h 1019175"/>
              <a:gd name="connsiteX8" fmla="*/ 666750 w 2781300"/>
              <a:gd name="connsiteY8" fmla="*/ 38100 h 1019175"/>
              <a:gd name="connsiteX9" fmla="*/ 647700 w 2781300"/>
              <a:gd name="connsiteY9" fmla="*/ 95250 h 1019175"/>
              <a:gd name="connsiteX10" fmla="*/ 638175 w 2781300"/>
              <a:gd name="connsiteY10" fmla="*/ 123825 h 1019175"/>
              <a:gd name="connsiteX11" fmla="*/ 619125 w 2781300"/>
              <a:gd name="connsiteY11" fmla="*/ 200025 h 1019175"/>
              <a:gd name="connsiteX12" fmla="*/ 495300 w 2781300"/>
              <a:gd name="connsiteY12" fmla="*/ 190500 h 1019175"/>
              <a:gd name="connsiteX13" fmla="*/ 257175 w 2781300"/>
              <a:gd name="connsiteY13" fmla="*/ 180975 h 1019175"/>
              <a:gd name="connsiteX14" fmla="*/ 21375 w 2781300"/>
              <a:gd name="connsiteY14" fmla="*/ 228600 h 1019175"/>
              <a:gd name="connsiteX15" fmla="*/ 9525 w 2781300"/>
              <a:gd name="connsiteY15" fmla="*/ 981075 h 1019175"/>
              <a:gd name="connsiteX16" fmla="*/ 0 w 2781300"/>
              <a:gd name="connsiteY16" fmla="*/ 1019175 h 1019175"/>
              <a:gd name="connsiteX0" fmla="*/ 2781300 w 2781300"/>
              <a:gd name="connsiteY0" fmla="*/ 219075 h 1019175"/>
              <a:gd name="connsiteX1" fmla="*/ 1892511 w 2781300"/>
              <a:gd name="connsiteY1" fmla="*/ 228600 h 1019175"/>
              <a:gd name="connsiteX2" fmla="*/ 1485900 w 2781300"/>
              <a:gd name="connsiteY2" fmla="*/ 228600 h 1019175"/>
              <a:gd name="connsiteX3" fmla="*/ 904875 w 2781300"/>
              <a:gd name="connsiteY3" fmla="*/ 209550 h 1019175"/>
              <a:gd name="connsiteX4" fmla="*/ 857250 w 2781300"/>
              <a:gd name="connsiteY4" fmla="*/ 76200 h 1019175"/>
              <a:gd name="connsiteX5" fmla="*/ 847725 w 2781300"/>
              <a:gd name="connsiteY5" fmla="*/ 47625 h 1019175"/>
              <a:gd name="connsiteX6" fmla="*/ 838200 w 2781300"/>
              <a:gd name="connsiteY6" fmla="*/ 19050 h 1019175"/>
              <a:gd name="connsiteX7" fmla="*/ 781050 w 2781300"/>
              <a:gd name="connsiteY7" fmla="*/ 0 h 1019175"/>
              <a:gd name="connsiteX8" fmla="*/ 666750 w 2781300"/>
              <a:gd name="connsiteY8" fmla="*/ 38100 h 1019175"/>
              <a:gd name="connsiteX9" fmla="*/ 647700 w 2781300"/>
              <a:gd name="connsiteY9" fmla="*/ 95250 h 1019175"/>
              <a:gd name="connsiteX10" fmla="*/ 638175 w 2781300"/>
              <a:gd name="connsiteY10" fmla="*/ 123825 h 1019175"/>
              <a:gd name="connsiteX11" fmla="*/ 619125 w 2781300"/>
              <a:gd name="connsiteY11" fmla="*/ 200025 h 1019175"/>
              <a:gd name="connsiteX12" fmla="*/ 495300 w 2781300"/>
              <a:gd name="connsiteY12" fmla="*/ 190500 h 1019175"/>
              <a:gd name="connsiteX13" fmla="*/ 21375 w 2781300"/>
              <a:gd name="connsiteY13" fmla="*/ 228600 h 1019175"/>
              <a:gd name="connsiteX14" fmla="*/ 9525 w 2781300"/>
              <a:gd name="connsiteY14" fmla="*/ 981075 h 1019175"/>
              <a:gd name="connsiteX15" fmla="*/ 0 w 2781300"/>
              <a:gd name="connsiteY15" fmla="*/ 1019175 h 1019175"/>
              <a:gd name="connsiteX0" fmla="*/ 2781300 w 2781300"/>
              <a:gd name="connsiteY0" fmla="*/ 219075 h 1019175"/>
              <a:gd name="connsiteX1" fmla="*/ 1892511 w 2781300"/>
              <a:gd name="connsiteY1" fmla="*/ 228600 h 1019175"/>
              <a:gd name="connsiteX2" fmla="*/ 1485900 w 2781300"/>
              <a:gd name="connsiteY2" fmla="*/ 228600 h 1019175"/>
              <a:gd name="connsiteX3" fmla="*/ 904875 w 2781300"/>
              <a:gd name="connsiteY3" fmla="*/ 209550 h 1019175"/>
              <a:gd name="connsiteX4" fmla="*/ 857250 w 2781300"/>
              <a:gd name="connsiteY4" fmla="*/ 76200 h 1019175"/>
              <a:gd name="connsiteX5" fmla="*/ 847725 w 2781300"/>
              <a:gd name="connsiteY5" fmla="*/ 47625 h 1019175"/>
              <a:gd name="connsiteX6" fmla="*/ 838200 w 2781300"/>
              <a:gd name="connsiteY6" fmla="*/ 19050 h 1019175"/>
              <a:gd name="connsiteX7" fmla="*/ 781050 w 2781300"/>
              <a:gd name="connsiteY7" fmla="*/ 0 h 1019175"/>
              <a:gd name="connsiteX8" fmla="*/ 666750 w 2781300"/>
              <a:gd name="connsiteY8" fmla="*/ 38100 h 1019175"/>
              <a:gd name="connsiteX9" fmla="*/ 647700 w 2781300"/>
              <a:gd name="connsiteY9" fmla="*/ 95250 h 1019175"/>
              <a:gd name="connsiteX10" fmla="*/ 638175 w 2781300"/>
              <a:gd name="connsiteY10" fmla="*/ 123825 h 1019175"/>
              <a:gd name="connsiteX11" fmla="*/ 619125 w 2781300"/>
              <a:gd name="connsiteY11" fmla="*/ 200025 h 1019175"/>
              <a:gd name="connsiteX12" fmla="*/ 21375 w 2781300"/>
              <a:gd name="connsiteY12" fmla="*/ 228600 h 1019175"/>
              <a:gd name="connsiteX13" fmla="*/ 9525 w 2781300"/>
              <a:gd name="connsiteY13" fmla="*/ 981075 h 1019175"/>
              <a:gd name="connsiteX14" fmla="*/ 0 w 2781300"/>
              <a:gd name="connsiteY14" fmla="*/ 1019175 h 1019175"/>
              <a:gd name="connsiteX0" fmla="*/ 2781300 w 2781300"/>
              <a:gd name="connsiteY0" fmla="*/ 219075 h 1019175"/>
              <a:gd name="connsiteX1" fmla="*/ 1892511 w 2781300"/>
              <a:gd name="connsiteY1" fmla="*/ 228600 h 1019175"/>
              <a:gd name="connsiteX2" fmla="*/ 1485900 w 2781300"/>
              <a:gd name="connsiteY2" fmla="*/ 228600 h 1019175"/>
              <a:gd name="connsiteX3" fmla="*/ 904875 w 2781300"/>
              <a:gd name="connsiteY3" fmla="*/ 209550 h 1019175"/>
              <a:gd name="connsiteX4" fmla="*/ 857250 w 2781300"/>
              <a:gd name="connsiteY4" fmla="*/ 76200 h 1019175"/>
              <a:gd name="connsiteX5" fmla="*/ 847725 w 2781300"/>
              <a:gd name="connsiteY5" fmla="*/ 47625 h 1019175"/>
              <a:gd name="connsiteX6" fmla="*/ 838200 w 2781300"/>
              <a:gd name="connsiteY6" fmla="*/ 19050 h 1019175"/>
              <a:gd name="connsiteX7" fmla="*/ 781050 w 2781300"/>
              <a:gd name="connsiteY7" fmla="*/ 0 h 1019175"/>
              <a:gd name="connsiteX8" fmla="*/ 666750 w 2781300"/>
              <a:gd name="connsiteY8" fmla="*/ 38100 h 1019175"/>
              <a:gd name="connsiteX9" fmla="*/ 647700 w 2781300"/>
              <a:gd name="connsiteY9" fmla="*/ 95250 h 1019175"/>
              <a:gd name="connsiteX10" fmla="*/ 638175 w 2781300"/>
              <a:gd name="connsiteY10" fmla="*/ 123825 h 1019175"/>
              <a:gd name="connsiteX11" fmla="*/ 21375 w 2781300"/>
              <a:gd name="connsiteY11" fmla="*/ 228600 h 1019175"/>
              <a:gd name="connsiteX12" fmla="*/ 9525 w 2781300"/>
              <a:gd name="connsiteY12" fmla="*/ 981075 h 1019175"/>
              <a:gd name="connsiteX13" fmla="*/ 0 w 2781300"/>
              <a:gd name="connsiteY13" fmla="*/ 1019175 h 1019175"/>
              <a:gd name="connsiteX0" fmla="*/ 2781300 w 2781300"/>
              <a:gd name="connsiteY0" fmla="*/ 219075 h 1019175"/>
              <a:gd name="connsiteX1" fmla="*/ 1892511 w 2781300"/>
              <a:gd name="connsiteY1" fmla="*/ 228600 h 1019175"/>
              <a:gd name="connsiteX2" fmla="*/ 1485900 w 2781300"/>
              <a:gd name="connsiteY2" fmla="*/ 228600 h 1019175"/>
              <a:gd name="connsiteX3" fmla="*/ 904875 w 2781300"/>
              <a:gd name="connsiteY3" fmla="*/ 209550 h 1019175"/>
              <a:gd name="connsiteX4" fmla="*/ 857250 w 2781300"/>
              <a:gd name="connsiteY4" fmla="*/ 76200 h 1019175"/>
              <a:gd name="connsiteX5" fmla="*/ 847725 w 2781300"/>
              <a:gd name="connsiteY5" fmla="*/ 47625 h 1019175"/>
              <a:gd name="connsiteX6" fmla="*/ 838200 w 2781300"/>
              <a:gd name="connsiteY6" fmla="*/ 19050 h 1019175"/>
              <a:gd name="connsiteX7" fmla="*/ 781050 w 2781300"/>
              <a:gd name="connsiteY7" fmla="*/ 0 h 1019175"/>
              <a:gd name="connsiteX8" fmla="*/ 666750 w 2781300"/>
              <a:gd name="connsiteY8" fmla="*/ 38100 h 1019175"/>
              <a:gd name="connsiteX9" fmla="*/ 647700 w 2781300"/>
              <a:gd name="connsiteY9" fmla="*/ 95250 h 1019175"/>
              <a:gd name="connsiteX10" fmla="*/ 656887 w 2781300"/>
              <a:gd name="connsiteY10" fmla="*/ 228600 h 1019175"/>
              <a:gd name="connsiteX11" fmla="*/ 21375 w 2781300"/>
              <a:gd name="connsiteY11" fmla="*/ 228600 h 1019175"/>
              <a:gd name="connsiteX12" fmla="*/ 9525 w 2781300"/>
              <a:gd name="connsiteY12" fmla="*/ 981075 h 1019175"/>
              <a:gd name="connsiteX13" fmla="*/ 0 w 2781300"/>
              <a:gd name="connsiteY13" fmla="*/ 1019175 h 1019175"/>
              <a:gd name="connsiteX0" fmla="*/ 2781300 w 2781300"/>
              <a:gd name="connsiteY0" fmla="*/ 219075 h 1019175"/>
              <a:gd name="connsiteX1" fmla="*/ 1892511 w 2781300"/>
              <a:gd name="connsiteY1" fmla="*/ 228600 h 1019175"/>
              <a:gd name="connsiteX2" fmla="*/ 1485900 w 2781300"/>
              <a:gd name="connsiteY2" fmla="*/ 228600 h 1019175"/>
              <a:gd name="connsiteX3" fmla="*/ 904875 w 2781300"/>
              <a:gd name="connsiteY3" fmla="*/ 209550 h 1019175"/>
              <a:gd name="connsiteX4" fmla="*/ 857250 w 2781300"/>
              <a:gd name="connsiteY4" fmla="*/ 76200 h 1019175"/>
              <a:gd name="connsiteX5" fmla="*/ 838200 w 2781300"/>
              <a:gd name="connsiteY5" fmla="*/ 19050 h 1019175"/>
              <a:gd name="connsiteX6" fmla="*/ 781050 w 2781300"/>
              <a:gd name="connsiteY6" fmla="*/ 0 h 1019175"/>
              <a:gd name="connsiteX7" fmla="*/ 666750 w 2781300"/>
              <a:gd name="connsiteY7" fmla="*/ 38100 h 1019175"/>
              <a:gd name="connsiteX8" fmla="*/ 647700 w 2781300"/>
              <a:gd name="connsiteY8" fmla="*/ 95250 h 1019175"/>
              <a:gd name="connsiteX9" fmla="*/ 656887 w 2781300"/>
              <a:gd name="connsiteY9" fmla="*/ 228600 h 1019175"/>
              <a:gd name="connsiteX10" fmla="*/ 21375 w 2781300"/>
              <a:gd name="connsiteY10" fmla="*/ 228600 h 1019175"/>
              <a:gd name="connsiteX11" fmla="*/ 9525 w 2781300"/>
              <a:gd name="connsiteY11" fmla="*/ 981075 h 1019175"/>
              <a:gd name="connsiteX12" fmla="*/ 0 w 2781300"/>
              <a:gd name="connsiteY12" fmla="*/ 1019175 h 1019175"/>
              <a:gd name="connsiteX0" fmla="*/ 2781300 w 2781300"/>
              <a:gd name="connsiteY0" fmla="*/ 219075 h 1019175"/>
              <a:gd name="connsiteX1" fmla="*/ 1892511 w 2781300"/>
              <a:gd name="connsiteY1" fmla="*/ 228600 h 1019175"/>
              <a:gd name="connsiteX2" fmla="*/ 1485900 w 2781300"/>
              <a:gd name="connsiteY2" fmla="*/ 228600 h 1019175"/>
              <a:gd name="connsiteX3" fmla="*/ 904875 w 2781300"/>
              <a:gd name="connsiteY3" fmla="*/ 209550 h 1019175"/>
              <a:gd name="connsiteX4" fmla="*/ 857250 w 2781300"/>
              <a:gd name="connsiteY4" fmla="*/ 76200 h 1019175"/>
              <a:gd name="connsiteX5" fmla="*/ 838200 w 2781300"/>
              <a:gd name="connsiteY5" fmla="*/ 19050 h 1019175"/>
              <a:gd name="connsiteX6" fmla="*/ 781050 w 2781300"/>
              <a:gd name="connsiteY6" fmla="*/ 0 h 1019175"/>
              <a:gd name="connsiteX7" fmla="*/ 666750 w 2781300"/>
              <a:gd name="connsiteY7" fmla="*/ 38100 h 1019175"/>
              <a:gd name="connsiteX8" fmla="*/ 647700 w 2781300"/>
              <a:gd name="connsiteY8" fmla="*/ 95250 h 1019175"/>
              <a:gd name="connsiteX9" fmla="*/ 656887 w 2781300"/>
              <a:gd name="connsiteY9" fmla="*/ 228600 h 1019175"/>
              <a:gd name="connsiteX10" fmla="*/ 21375 w 2781300"/>
              <a:gd name="connsiteY10" fmla="*/ 228600 h 1019175"/>
              <a:gd name="connsiteX11" fmla="*/ 9525 w 2781300"/>
              <a:gd name="connsiteY11" fmla="*/ 981075 h 1019175"/>
              <a:gd name="connsiteX12" fmla="*/ 0 w 2781300"/>
              <a:gd name="connsiteY12" fmla="*/ 1019175 h 1019175"/>
              <a:gd name="connsiteX0" fmla="*/ 2781300 w 2781300"/>
              <a:gd name="connsiteY0" fmla="*/ 219075 h 1019175"/>
              <a:gd name="connsiteX1" fmla="*/ 1892511 w 2781300"/>
              <a:gd name="connsiteY1" fmla="*/ 228600 h 1019175"/>
              <a:gd name="connsiteX2" fmla="*/ 1485900 w 2781300"/>
              <a:gd name="connsiteY2" fmla="*/ 228600 h 1019175"/>
              <a:gd name="connsiteX3" fmla="*/ 904875 w 2781300"/>
              <a:gd name="connsiteY3" fmla="*/ 209550 h 1019175"/>
              <a:gd name="connsiteX4" fmla="*/ 885317 w 2781300"/>
              <a:gd name="connsiteY4" fmla="*/ 76200 h 1019175"/>
              <a:gd name="connsiteX5" fmla="*/ 838200 w 2781300"/>
              <a:gd name="connsiteY5" fmla="*/ 19050 h 1019175"/>
              <a:gd name="connsiteX6" fmla="*/ 781050 w 2781300"/>
              <a:gd name="connsiteY6" fmla="*/ 0 h 1019175"/>
              <a:gd name="connsiteX7" fmla="*/ 666750 w 2781300"/>
              <a:gd name="connsiteY7" fmla="*/ 38100 h 1019175"/>
              <a:gd name="connsiteX8" fmla="*/ 647700 w 2781300"/>
              <a:gd name="connsiteY8" fmla="*/ 95250 h 1019175"/>
              <a:gd name="connsiteX9" fmla="*/ 656887 w 2781300"/>
              <a:gd name="connsiteY9" fmla="*/ 228600 h 1019175"/>
              <a:gd name="connsiteX10" fmla="*/ 21375 w 2781300"/>
              <a:gd name="connsiteY10" fmla="*/ 228600 h 1019175"/>
              <a:gd name="connsiteX11" fmla="*/ 9525 w 2781300"/>
              <a:gd name="connsiteY11" fmla="*/ 981075 h 1019175"/>
              <a:gd name="connsiteX12" fmla="*/ 0 w 2781300"/>
              <a:gd name="connsiteY12" fmla="*/ 1019175 h 1019175"/>
              <a:gd name="connsiteX0" fmla="*/ 2781300 w 2781300"/>
              <a:gd name="connsiteY0" fmla="*/ 219075 h 1019175"/>
              <a:gd name="connsiteX1" fmla="*/ 1892511 w 2781300"/>
              <a:gd name="connsiteY1" fmla="*/ 228600 h 1019175"/>
              <a:gd name="connsiteX2" fmla="*/ 1485900 w 2781300"/>
              <a:gd name="connsiteY2" fmla="*/ 228600 h 1019175"/>
              <a:gd name="connsiteX3" fmla="*/ 904875 w 2781300"/>
              <a:gd name="connsiteY3" fmla="*/ 209550 h 1019175"/>
              <a:gd name="connsiteX4" fmla="*/ 885317 w 2781300"/>
              <a:gd name="connsiteY4" fmla="*/ 76200 h 1019175"/>
              <a:gd name="connsiteX5" fmla="*/ 838200 w 2781300"/>
              <a:gd name="connsiteY5" fmla="*/ 19050 h 1019175"/>
              <a:gd name="connsiteX6" fmla="*/ 781050 w 2781300"/>
              <a:gd name="connsiteY6" fmla="*/ 0 h 1019175"/>
              <a:gd name="connsiteX7" fmla="*/ 704173 w 2781300"/>
              <a:gd name="connsiteY7" fmla="*/ 38100 h 1019175"/>
              <a:gd name="connsiteX8" fmla="*/ 647700 w 2781300"/>
              <a:gd name="connsiteY8" fmla="*/ 95250 h 1019175"/>
              <a:gd name="connsiteX9" fmla="*/ 656887 w 2781300"/>
              <a:gd name="connsiteY9" fmla="*/ 228600 h 1019175"/>
              <a:gd name="connsiteX10" fmla="*/ 21375 w 2781300"/>
              <a:gd name="connsiteY10" fmla="*/ 228600 h 1019175"/>
              <a:gd name="connsiteX11" fmla="*/ 9525 w 2781300"/>
              <a:gd name="connsiteY11" fmla="*/ 981075 h 1019175"/>
              <a:gd name="connsiteX12" fmla="*/ 0 w 2781300"/>
              <a:gd name="connsiteY12" fmla="*/ 1019175 h 1019175"/>
              <a:gd name="connsiteX0" fmla="*/ 2781300 w 2781300"/>
              <a:gd name="connsiteY0" fmla="*/ 219075 h 1019175"/>
              <a:gd name="connsiteX1" fmla="*/ 1892511 w 2781300"/>
              <a:gd name="connsiteY1" fmla="*/ 228600 h 1019175"/>
              <a:gd name="connsiteX2" fmla="*/ 1485900 w 2781300"/>
              <a:gd name="connsiteY2" fmla="*/ 228600 h 1019175"/>
              <a:gd name="connsiteX3" fmla="*/ 904875 w 2781300"/>
              <a:gd name="connsiteY3" fmla="*/ 209550 h 1019175"/>
              <a:gd name="connsiteX4" fmla="*/ 885317 w 2781300"/>
              <a:gd name="connsiteY4" fmla="*/ 76200 h 1019175"/>
              <a:gd name="connsiteX5" fmla="*/ 838200 w 2781300"/>
              <a:gd name="connsiteY5" fmla="*/ 19050 h 1019175"/>
              <a:gd name="connsiteX6" fmla="*/ 781050 w 2781300"/>
              <a:gd name="connsiteY6" fmla="*/ 0 h 1019175"/>
              <a:gd name="connsiteX7" fmla="*/ 704173 w 2781300"/>
              <a:gd name="connsiteY7" fmla="*/ 38100 h 1019175"/>
              <a:gd name="connsiteX8" fmla="*/ 647700 w 2781300"/>
              <a:gd name="connsiteY8" fmla="*/ 95250 h 1019175"/>
              <a:gd name="connsiteX9" fmla="*/ 628820 w 2781300"/>
              <a:gd name="connsiteY9" fmla="*/ 228600 h 1019175"/>
              <a:gd name="connsiteX10" fmla="*/ 21375 w 2781300"/>
              <a:gd name="connsiteY10" fmla="*/ 228600 h 1019175"/>
              <a:gd name="connsiteX11" fmla="*/ 9525 w 2781300"/>
              <a:gd name="connsiteY11" fmla="*/ 981075 h 1019175"/>
              <a:gd name="connsiteX12" fmla="*/ 0 w 2781300"/>
              <a:gd name="connsiteY12" fmla="*/ 1019175 h 1019175"/>
              <a:gd name="connsiteX0" fmla="*/ 2781300 w 2781300"/>
              <a:gd name="connsiteY0" fmla="*/ 200025 h 1000125"/>
              <a:gd name="connsiteX1" fmla="*/ 1892511 w 2781300"/>
              <a:gd name="connsiteY1" fmla="*/ 209550 h 1000125"/>
              <a:gd name="connsiteX2" fmla="*/ 1485900 w 2781300"/>
              <a:gd name="connsiteY2" fmla="*/ 209550 h 1000125"/>
              <a:gd name="connsiteX3" fmla="*/ 904875 w 2781300"/>
              <a:gd name="connsiteY3" fmla="*/ 190500 h 1000125"/>
              <a:gd name="connsiteX4" fmla="*/ 885317 w 2781300"/>
              <a:gd name="connsiteY4" fmla="*/ 57150 h 1000125"/>
              <a:gd name="connsiteX5" fmla="*/ 838200 w 2781300"/>
              <a:gd name="connsiteY5" fmla="*/ 0 h 1000125"/>
              <a:gd name="connsiteX6" fmla="*/ 781050 w 2781300"/>
              <a:gd name="connsiteY6" fmla="*/ 76200 h 1000125"/>
              <a:gd name="connsiteX7" fmla="*/ 704173 w 2781300"/>
              <a:gd name="connsiteY7" fmla="*/ 19050 h 1000125"/>
              <a:gd name="connsiteX8" fmla="*/ 647700 w 2781300"/>
              <a:gd name="connsiteY8" fmla="*/ 76200 h 1000125"/>
              <a:gd name="connsiteX9" fmla="*/ 628820 w 2781300"/>
              <a:gd name="connsiteY9" fmla="*/ 209550 h 1000125"/>
              <a:gd name="connsiteX10" fmla="*/ 21375 w 2781300"/>
              <a:gd name="connsiteY10" fmla="*/ 209550 h 1000125"/>
              <a:gd name="connsiteX11" fmla="*/ 9525 w 2781300"/>
              <a:gd name="connsiteY11" fmla="*/ 962025 h 1000125"/>
              <a:gd name="connsiteX12" fmla="*/ 0 w 2781300"/>
              <a:gd name="connsiteY12" fmla="*/ 1000125 h 1000125"/>
              <a:gd name="connsiteX0" fmla="*/ 2781300 w 2781300"/>
              <a:gd name="connsiteY0" fmla="*/ 200025 h 1000125"/>
              <a:gd name="connsiteX1" fmla="*/ 1892511 w 2781300"/>
              <a:gd name="connsiteY1" fmla="*/ 209550 h 1000125"/>
              <a:gd name="connsiteX2" fmla="*/ 1485900 w 2781300"/>
              <a:gd name="connsiteY2" fmla="*/ 209550 h 1000125"/>
              <a:gd name="connsiteX3" fmla="*/ 904875 w 2781300"/>
              <a:gd name="connsiteY3" fmla="*/ 190500 h 1000125"/>
              <a:gd name="connsiteX4" fmla="*/ 885317 w 2781300"/>
              <a:gd name="connsiteY4" fmla="*/ 57150 h 1000125"/>
              <a:gd name="connsiteX5" fmla="*/ 838200 w 2781300"/>
              <a:gd name="connsiteY5" fmla="*/ 0 h 1000125"/>
              <a:gd name="connsiteX6" fmla="*/ 781050 w 2781300"/>
              <a:gd name="connsiteY6" fmla="*/ 76200 h 1000125"/>
              <a:gd name="connsiteX7" fmla="*/ 722884 w 2781300"/>
              <a:gd name="connsiteY7" fmla="*/ 95250 h 1000125"/>
              <a:gd name="connsiteX8" fmla="*/ 647700 w 2781300"/>
              <a:gd name="connsiteY8" fmla="*/ 76200 h 1000125"/>
              <a:gd name="connsiteX9" fmla="*/ 628820 w 2781300"/>
              <a:gd name="connsiteY9" fmla="*/ 209550 h 1000125"/>
              <a:gd name="connsiteX10" fmla="*/ 21375 w 2781300"/>
              <a:gd name="connsiteY10" fmla="*/ 209550 h 1000125"/>
              <a:gd name="connsiteX11" fmla="*/ 9525 w 2781300"/>
              <a:gd name="connsiteY11" fmla="*/ 962025 h 1000125"/>
              <a:gd name="connsiteX12" fmla="*/ 0 w 2781300"/>
              <a:gd name="connsiteY12" fmla="*/ 1000125 h 1000125"/>
              <a:gd name="connsiteX0" fmla="*/ 2781300 w 2781300"/>
              <a:gd name="connsiteY0" fmla="*/ 200025 h 1000125"/>
              <a:gd name="connsiteX1" fmla="*/ 1892511 w 2781300"/>
              <a:gd name="connsiteY1" fmla="*/ 209550 h 1000125"/>
              <a:gd name="connsiteX2" fmla="*/ 1485900 w 2781300"/>
              <a:gd name="connsiteY2" fmla="*/ 209550 h 1000125"/>
              <a:gd name="connsiteX3" fmla="*/ 904875 w 2781300"/>
              <a:gd name="connsiteY3" fmla="*/ 190500 h 1000125"/>
              <a:gd name="connsiteX4" fmla="*/ 885317 w 2781300"/>
              <a:gd name="connsiteY4" fmla="*/ 57150 h 1000125"/>
              <a:gd name="connsiteX5" fmla="*/ 838200 w 2781300"/>
              <a:gd name="connsiteY5" fmla="*/ 0 h 1000125"/>
              <a:gd name="connsiteX6" fmla="*/ 781050 w 2781300"/>
              <a:gd name="connsiteY6" fmla="*/ 76200 h 1000125"/>
              <a:gd name="connsiteX7" fmla="*/ 722884 w 2781300"/>
              <a:gd name="connsiteY7" fmla="*/ 47625 h 1000125"/>
              <a:gd name="connsiteX8" fmla="*/ 647700 w 2781300"/>
              <a:gd name="connsiteY8" fmla="*/ 76200 h 1000125"/>
              <a:gd name="connsiteX9" fmla="*/ 628820 w 2781300"/>
              <a:gd name="connsiteY9" fmla="*/ 209550 h 1000125"/>
              <a:gd name="connsiteX10" fmla="*/ 21375 w 2781300"/>
              <a:gd name="connsiteY10" fmla="*/ 209550 h 1000125"/>
              <a:gd name="connsiteX11" fmla="*/ 9525 w 2781300"/>
              <a:gd name="connsiteY11" fmla="*/ 962025 h 1000125"/>
              <a:gd name="connsiteX12" fmla="*/ 0 w 2781300"/>
              <a:gd name="connsiteY12" fmla="*/ 1000125 h 1000125"/>
              <a:gd name="connsiteX0" fmla="*/ 2781300 w 2781300"/>
              <a:gd name="connsiteY0" fmla="*/ 200025 h 1000125"/>
              <a:gd name="connsiteX1" fmla="*/ 1892511 w 2781300"/>
              <a:gd name="connsiteY1" fmla="*/ 209550 h 1000125"/>
              <a:gd name="connsiteX2" fmla="*/ 1485900 w 2781300"/>
              <a:gd name="connsiteY2" fmla="*/ 209550 h 1000125"/>
              <a:gd name="connsiteX3" fmla="*/ 904875 w 2781300"/>
              <a:gd name="connsiteY3" fmla="*/ 190500 h 1000125"/>
              <a:gd name="connsiteX4" fmla="*/ 885317 w 2781300"/>
              <a:gd name="connsiteY4" fmla="*/ 57150 h 1000125"/>
              <a:gd name="connsiteX5" fmla="*/ 838200 w 2781300"/>
              <a:gd name="connsiteY5" fmla="*/ 0 h 1000125"/>
              <a:gd name="connsiteX6" fmla="*/ 781050 w 2781300"/>
              <a:gd name="connsiteY6" fmla="*/ 76200 h 1000125"/>
              <a:gd name="connsiteX7" fmla="*/ 722884 w 2781300"/>
              <a:gd name="connsiteY7" fmla="*/ 47625 h 1000125"/>
              <a:gd name="connsiteX8" fmla="*/ 647700 w 2781300"/>
              <a:gd name="connsiteY8" fmla="*/ 76200 h 1000125"/>
              <a:gd name="connsiteX9" fmla="*/ 628820 w 2781300"/>
              <a:gd name="connsiteY9" fmla="*/ 209550 h 1000125"/>
              <a:gd name="connsiteX10" fmla="*/ 21375 w 2781300"/>
              <a:gd name="connsiteY10" fmla="*/ 209550 h 1000125"/>
              <a:gd name="connsiteX11" fmla="*/ 9525 w 2781300"/>
              <a:gd name="connsiteY11" fmla="*/ 962025 h 1000125"/>
              <a:gd name="connsiteX12" fmla="*/ 0 w 2781300"/>
              <a:gd name="connsiteY12" fmla="*/ 1000125 h 1000125"/>
              <a:gd name="connsiteX0" fmla="*/ 2781300 w 2781300"/>
              <a:gd name="connsiteY0" fmla="*/ 200025 h 1000125"/>
              <a:gd name="connsiteX1" fmla="*/ 1892511 w 2781300"/>
              <a:gd name="connsiteY1" fmla="*/ 209550 h 1000125"/>
              <a:gd name="connsiteX2" fmla="*/ 1485900 w 2781300"/>
              <a:gd name="connsiteY2" fmla="*/ 209550 h 1000125"/>
              <a:gd name="connsiteX3" fmla="*/ 904875 w 2781300"/>
              <a:gd name="connsiteY3" fmla="*/ 190500 h 1000125"/>
              <a:gd name="connsiteX4" fmla="*/ 885317 w 2781300"/>
              <a:gd name="connsiteY4" fmla="*/ 57150 h 1000125"/>
              <a:gd name="connsiteX5" fmla="*/ 838200 w 2781300"/>
              <a:gd name="connsiteY5" fmla="*/ 0 h 1000125"/>
              <a:gd name="connsiteX6" fmla="*/ 752983 w 2781300"/>
              <a:gd name="connsiteY6" fmla="*/ 38100 h 1000125"/>
              <a:gd name="connsiteX7" fmla="*/ 722884 w 2781300"/>
              <a:gd name="connsiteY7" fmla="*/ 47625 h 1000125"/>
              <a:gd name="connsiteX8" fmla="*/ 647700 w 2781300"/>
              <a:gd name="connsiteY8" fmla="*/ 76200 h 1000125"/>
              <a:gd name="connsiteX9" fmla="*/ 628820 w 2781300"/>
              <a:gd name="connsiteY9" fmla="*/ 209550 h 1000125"/>
              <a:gd name="connsiteX10" fmla="*/ 21375 w 2781300"/>
              <a:gd name="connsiteY10" fmla="*/ 209550 h 1000125"/>
              <a:gd name="connsiteX11" fmla="*/ 9525 w 2781300"/>
              <a:gd name="connsiteY11" fmla="*/ 962025 h 1000125"/>
              <a:gd name="connsiteX12" fmla="*/ 0 w 2781300"/>
              <a:gd name="connsiteY12" fmla="*/ 1000125 h 1000125"/>
              <a:gd name="connsiteX0" fmla="*/ 2781300 w 2781300"/>
              <a:gd name="connsiteY0" fmla="*/ 161925 h 962025"/>
              <a:gd name="connsiteX1" fmla="*/ 1892511 w 2781300"/>
              <a:gd name="connsiteY1" fmla="*/ 171450 h 962025"/>
              <a:gd name="connsiteX2" fmla="*/ 1485900 w 2781300"/>
              <a:gd name="connsiteY2" fmla="*/ 171450 h 962025"/>
              <a:gd name="connsiteX3" fmla="*/ 904875 w 2781300"/>
              <a:gd name="connsiteY3" fmla="*/ 152400 h 962025"/>
              <a:gd name="connsiteX4" fmla="*/ 885317 w 2781300"/>
              <a:gd name="connsiteY4" fmla="*/ 19050 h 962025"/>
              <a:gd name="connsiteX5" fmla="*/ 838200 w 2781300"/>
              <a:gd name="connsiteY5" fmla="*/ 0 h 962025"/>
              <a:gd name="connsiteX6" fmla="*/ 752983 w 2781300"/>
              <a:gd name="connsiteY6" fmla="*/ 0 h 962025"/>
              <a:gd name="connsiteX7" fmla="*/ 722884 w 2781300"/>
              <a:gd name="connsiteY7" fmla="*/ 9525 h 962025"/>
              <a:gd name="connsiteX8" fmla="*/ 647700 w 2781300"/>
              <a:gd name="connsiteY8" fmla="*/ 38100 h 962025"/>
              <a:gd name="connsiteX9" fmla="*/ 628820 w 2781300"/>
              <a:gd name="connsiteY9" fmla="*/ 171450 h 962025"/>
              <a:gd name="connsiteX10" fmla="*/ 21375 w 2781300"/>
              <a:gd name="connsiteY10" fmla="*/ 171450 h 962025"/>
              <a:gd name="connsiteX11" fmla="*/ 9525 w 2781300"/>
              <a:gd name="connsiteY11" fmla="*/ 923925 h 962025"/>
              <a:gd name="connsiteX12" fmla="*/ 0 w 2781300"/>
              <a:gd name="connsiteY12" fmla="*/ 962025 h 962025"/>
              <a:gd name="connsiteX0" fmla="*/ 2781300 w 2781300"/>
              <a:gd name="connsiteY0" fmla="*/ 161925 h 962025"/>
              <a:gd name="connsiteX1" fmla="*/ 1892511 w 2781300"/>
              <a:gd name="connsiteY1" fmla="*/ 171450 h 962025"/>
              <a:gd name="connsiteX2" fmla="*/ 1485900 w 2781300"/>
              <a:gd name="connsiteY2" fmla="*/ 171450 h 962025"/>
              <a:gd name="connsiteX3" fmla="*/ 904875 w 2781300"/>
              <a:gd name="connsiteY3" fmla="*/ 152400 h 962025"/>
              <a:gd name="connsiteX4" fmla="*/ 885317 w 2781300"/>
              <a:gd name="connsiteY4" fmla="*/ 19050 h 962025"/>
              <a:gd name="connsiteX5" fmla="*/ 810133 w 2781300"/>
              <a:gd name="connsiteY5" fmla="*/ 28575 h 962025"/>
              <a:gd name="connsiteX6" fmla="*/ 752983 w 2781300"/>
              <a:gd name="connsiteY6" fmla="*/ 0 h 962025"/>
              <a:gd name="connsiteX7" fmla="*/ 722884 w 2781300"/>
              <a:gd name="connsiteY7" fmla="*/ 9525 h 962025"/>
              <a:gd name="connsiteX8" fmla="*/ 647700 w 2781300"/>
              <a:gd name="connsiteY8" fmla="*/ 38100 h 962025"/>
              <a:gd name="connsiteX9" fmla="*/ 628820 w 2781300"/>
              <a:gd name="connsiteY9" fmla="*/ 171450 h 962025"/>
              <a:gd name="connsiteX10" fmla="*/ 21375 w 2781300"/>
              <a:gd name="connsiteY10" fmla="*/ 171450 h 962025"/>
              <a:gd name="connsiteX11" fmla="*/ 9525 w 2781300"/>
              <a:gd name="connsiteY11" fmla="*/ 923925 h 962025"/>
              <a:gd name="connsiteX12" fmla="*/ 0 w 2781300"/>
              <a:gd name="connsiteY12" fmla="*/ 962025 h 962025"/>
              <a:gd name="connsiteX0" fmla="*/ 2781300 w 2781300"/>
              <a:gd name="connsiteY0" fmla="*/ 161925 h 962025"/>
              <a:gd name="connsiteX1" fmla="*/ 1892511 w 2781300"/>
              <a:gd name="connsiteY1" fmla="*/ 171450 h 962025"/>
              <a:gd name="connsiteX2" fmla="*/ 1485900 w 2781300"/>
              <a:gd name="connsiteY2" fmla="*/ 171450 h 962025"/>
              <a:gd name="connsiteX3" fmla="*/ 904875 w 2781300"/>
              <a:gd name="connsiteY3" fmla="*/ 152400 h 962025"/>
              <a:gd name="connsiteX4" fmla="*/ 885317 w 2781300"/>
              <a:gd name="connsiteY4" fmla="*/ 19050 h 962025"/>
              <a:gd name="connsiteX5" fmla="*/ 752983 w 2781300"/>
              <a:gd name="connsiteY5" fmla="*/ 0 h 962025"/>
              <a:gd name="connsiteX6" fmla="*/ 722884 w 2781300"/>
              <a:gd name="connsiteY6" fmla="*/ 9525 h 962025"/>
              <a:gd name="connsiteX7" fmla="*/ 647700 w 2781300"/>
              <a:gd name="connsiteY7" fmla="*/ 38100 h 962025"/>
              <a:gd name="connsiteX8" fmla="*/ 628820 w 2781300"/>
              <a:gd name="connsiteY8" fmla="*/ 171450 h 962025"/>
              <a:gd name="connsiteX9" fmla="*/ 21375 w 2781300"/>
              <a:gd name="connsiteY9" fmla="*/ 171450 h 962025"/>
              <a:gd name="connsiteX10" fmla="*/ 9525 w 2781300"/>
              <a:gd name="connsiteY10" fmla="*/ 923925 h 962025"/>
              <a:gd name="connsiteX11" fmla="*/ 0 w 2781300"/>
              <a:gd name="connsiteY11" fmla="*/ 962025 h 962025"/>
              <a:gd name="connsiteX0" fmla="*/ 2781300 w 2781300"/>
              <a:gd name="connsiteY0" fmla="*/ 161925 h 962025"/>
              <a:gd name="connsiteX1" fmla="*/ 1892511 w 2781300"/>
              <a:gd name="connsiteY1" fmla="*/ 171450 h 962025"/>
              <a:gd name="connsiteX2" fmla="*/ 1485900 w 2781300"/>
              <a:gd name="connsiteY2" fmla="*/ 171450 h 962025"/>
              <a:gd name="connsiteX3" fmla="*/ 904875 w 2781300"/>
              <a:gd name="connsiteY3" fmla="*/ 152400 h 962025"/>
              <a:gd name="connsiteX4" fmla="*/ 875961 w 2781300"/>
              <a:gd name="connsiteY4" fmla="*/ 38100 h 962025"/>
              <a:gd name="connsiteX5" fmla="*/ 752983 w 2781300"/>
              <a:gd name="connsiteY5" fmla="*/ 0 h 962025"/>
              <a:gd name="connsiteX6" fmla="*/ 722884 w 2781300"/>
              <a:gd name="connsiteY6" fmla="*/ 9525 h 962025"/>
              <a:gd name="connsiteX7" fmla="*/ 647700 w 2781300"/>
              <a:gd name="connsiteY7" fmla="*/ 38100 h 962025"/>
              <a:gd name="connsiteX8" fmla="*/ 628820 w 2781300"/>
              <a:gd name="connsiteY8" fmla="*/ 171450 h 962025"/>
              <a:gd name="connsiteX9" fmla="*/ 21375 w 2781300"/>
              <a:gd name="connsiteY9" fmla="*/ 171450 h 962025"/>
              <a:gd name="connsiteX10" fmla="*/ 9525 w 2781300"/>
              <a:gd name="connsiteY10" fmla="*/ 923925 h 962025"/>
              <a:gd name="connsiteX11" fmla="*/ 0 w 2781300"/>
              <a:gd name="connsiteY11" fmla="*/ 962025 h 962025"/>
              <a:gd name="connsiteX0" fmla="*/ 2781300 w 2781300"/>
              <a:gd name="connsiteY0" fmla="*/ 161925 h 962025"/>
              <a:gd name="connsiteX1" fmla="*/ 1892511 w 2781300"/>
              <a:gd name="connsiteY1" fmla="*/ 171450 h 962025"/>
              <a:gd name="connsiteX2" fmla="*/ 1485900 w 2781300"/>
              <a:gd name="connsiteY2" fmla="*/ 171450 h 962025"/>
              <a:gd name="connsiteX3" fmla="*/ 904875 w 2781300"/>
              <a:gd name="connsiteY3" fmla="*/ 171450 h 962025"/>
              <a:gd name="connsiteX4" fmla="*/ 875961 w 2781300"/>
              <a:gd name="connsiteY4" fmla="*/ 38100 h 962025"/>
              <a:gd name="connsiteX5" fmla="*/ 752983 w 2781300"/>
              <a:gd name="connsiteY5" fmla="*/ 0 h 962025"/>
              <a:gd name="connsiteX6" fmla="*/ 722884 w 2781300"/>
              <a:gd name="connsiteY6" fmla="*/ 9525 h 962025"/>
              <a:gd name="connsiteX7" fmla="*/ 647700 w 2781300"/>
              <a:gd name="connsiteY7" fmla="*/ 38100 h 962025"/>
              <a:gd name="connsiteX8" fmla="*/ 628820 w 2781300"/>
              <a:gd name="connsiteY8" fmla="*/ 171450 h 962025"/>
              <a:gd name="connsiteX9" fmla="*/ 21375 w 2781300"/>
              <a:gd name="connsiteY9" fmla="*/ 171450 h 962025"/>
              <a:gd name="connsiteX10" fmla="*/ 9525 w 2781300"/>
              <a:gd name="connsiteY10" fmla="*/ 923925 h 962025"/>
              <a:gd name="connsiteX11" fmla="*/ 0 w 2781300"/>
              <a:gd name="connsiteY11" fmla="*/ 962025 h 962025"/>
              <a:gd name="connsiteX0" fmla="*/ 2781300 w 2781300"/>
              <a:gd name="connsiteY0" fmla="*/ 161925 h 962025"/>
              <a:gd name="connsiteX1" fmla="*/ 1892511 w 2781300"/>
              <a:gd name="connsiteY1" fmla="*/ 171450 h 962025"/>
              <a:gd name="connsiteX2" fmla="*/ 1485900 w 2781300"/>
              <a:gd name="connsiteY2" fmla="*/ 171450 h 962025"/>
              <a:gd name="connsiteX3" fmla="*/ 904875 w 2781300"/>
              <a:gd name="connsiteY3" fmla="*/ 161925 h 962025"/>
              <a:gd name="connsiteX4" fmla="*/ 875961 w 2781300"/>
              <a:gd name="connsiteY4" fmla="*/ 38100 h 962025"/>
              <a:gd name="connsiteX5" fmla="*/ 752983 w 2781300"/>
              <a:gd name="connsiteY5" fmla="*/ 0 h 962025"/>
              <a:gd name="connsiteX6" fmla="*/ 722884 w 2781300"/>
              <a:gd name="connsiteY6" fmla="*/ 9525 h 962025"/>
              <a:gd name="connsiteX7" fmla="*/ 647700 w 2781300"/>
              <a:gd name="connsiteY7" fmla="*/ 38100 h 962025"/>
              <a:gd name="connsiteX8" fmla="*/ 628820 w 2781300"/>
              <a:gd name="connsiteY8" fmla="*/ 171450 h 962025"/>
              <a:gd name="connsiteX9" fmla="*/ 21375 w 2781300"/>
              <a:gd name="connsiteY9" fmla="*/ 171450 h 962025"/>
              <a:gd name="connsiteX10" fmla="*/ 9525 w 2781300"/>
              <a:gd name="connsiteY10" fmla="*/ 923925 h 962025"/>
              <a:gd name="connsiteX11" fmla="*/ 0 w 2781300"/>
              <a:gd name="connsiteY11" fmla="*/ 962025 h 962025"/>
              <a:gd name="connsiteX0" fmla="*/ 2781300 w 2781300"/>
              <a:gd name="connsiteY0" fmla="*/ 161925 h 962025"/>
              <a:gd name="connsiteX1" fmla="*/ 1892511 w 2781300"/>
              <a:gd name="connsiteY1" fmla="*/ 171450 h 962025"/>
              <a:gd name="connsiteX2" fmla="*/ 1485900 w 2781300"/>
              <a:gd name="connsiteY2" fmla="*/ 171450 h 962025"/>
              <a:gd name="connsiteX3" fmla="*/ 904875 w 2781300"/>
              <a:gd name="connsiteY3" fmla="*/ 161925 h 962025"/>
              <a:gd name="connsiteX4" fmla="*/ 875961 w 2781300"/>
              <a:gd name="connsiteY4" fmla="*/ 38100 h 962025"/>
              <a:gd name="connsiteX5" fmla="*/ 752983 w 2781300"/>
              <a:gd name="connsiteY5" fmla="*/ 0 h 962025"/>
              <a:gd name="connsiteX6" fmla="*/ 722884 w 2781300"/>
              <a:gd name="connsiteY6" fmla="*/ 9525 h 962025"/>
              <a:gd name="connsiteX7" fmla="*/ 647700 w 2781300"/>
              <a:gd name="connsiteY7" fmla="*/ 38100 h 962025"/>
              <a:gd name="connsiteX8" fmla="*/ 628820 w 2781300"/>
              <a:gd name="connsiteY8" fmla="*/ 171450 h 962025"/>
              <a:gd name="connsiteX9" fmla="*/ 21375 w 2781300"/>
              <a:gd name="connsiteY9" fmla="*/ 171450 h 962025"/>
              <a:gd name="connsiteX10" fmla="*/ 9525 w 2781300"/>
              <a:gd name="connsiteY10" fmla="*/ 923925 h 962025"/>
              <a:gd name="connsiteX11" fmla="*/ 0 w 2781300"/>
              <a:gd name="connsiteY11" fmla="*/ 962025 h 962025"/>
              <a:gd name="connsiteX0" fmla="*/ 2959648 w 2959648"/>
              <a:gd name="connsiteY0" fmla="*/ 161925 h 962025"/>
              <a:gd name="connsiteX1" fmla="*/ 1892511 w 2959648"/>
              <a:gd name="connsiteY1" fmla="*/ 171450 h 962025"/>
              <a:gd name="connsiteX2" fmla="*/ 1485900 w 2959648"/>
              <a:gd name="connsiteY2" fmla="*/ 171450 h 962025"/>
              <a:gd name="connsiteX3" fmla="*/ 904875 w 2959648"/>
              <a:gd name="connsiteY3" fmla="*/ 161925 h 962025"/>
              <a:gd name="connsiteX4" fmla="*/ 875961 w 2959648"/>
              <a:gd name="connsiteY4" fmla="*/ 38100 h 962025"/>
              <a:gd name="connsiteX5" fmla="*/ 752983 w 2959648"/>
              <a:gd name="connsiteY5" fmla="*/ 0 h 962025"/>
              <a:gd name="connsiteX6" fmla="*/ 722884 w 2959648"/>
              <a:gd name="connsiteY6" fmla="*/ 9525 h 962025"/>
              <a:gd name="connsiteX7" fmla="*/ 647700 w 2959648"/>
              <a:gd name="connsiteY7" fmla="*/ 38100 h 962025"/>
              <a:gd name="connsiteX8" fmla="*/ 628820 w 2959648"/>
              <a:gd name="connsiteY8" fmla="*/ 171450 h 962025"/>
              <a:gd name="connsiteX9" fmla="*/ 21375 w 2959648"/>
              <a:gd name="connsiteY9" fmla="*/ 171450 h 962025"/>
              <a:gd name="connsiteX10" fmla="*/ 9525 w 2959648"/>
              <a:gd name="connsiteY10" fmla="*/ 923925 h 962025"/>
              <a:gd name="connsiteX11" fmla="*/ 0 w 2959648"/>
              <a:gd name="connsiteY11" fmla="*/ 962025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59648" h="962025">
                <a:moveTo>
                  <a:pt x="2959648" y="161925"/>
                </a:moveTo>
                <a:lnTo>
                  <a:pt x="1892511" y="171450"/>
                </a:lnTo>
                <a:lnTo>
                  <a:pt x="1485900" y="171450"/>
                </a:lnTo>
                <a:cubicBezTo>
                  <a:pt x="1321294" y="169863"/>
                  <a:pt x="1009650" y="187325"/>
                  <a:pt x="904875" y="161925"/>
                </a:cubicBezTo>
                <a:cubicBezTo>
                  <a:pt x="859592" y="131736"/>
                  <a:pt x="898631" y="106110"/>
                  <a:pt x="875961" y="38100"/>
                </a:cubicBezTo>
                <a:lnTo>
                  <a:pt x="752983" y="0"/>
                </a:lnTo>
                <a:cubicBezTo>
                  <a:pt x="682075" y="7091"/>
                  <a:pt x="740431" y="3175"/>
                  <a:pt x="722884" y="9525"/>
                </a:cubicBezTo>
                <a:cubicBezTo>
                  <a:pt x="705337" y="15875"/>
                  <a:pt x="663377" y="11113"/>
                  <a:pt x="647700" y="38100"/>
                </a:cubicBezTo>
                <a:cubicBezTo>
                  <a:pt x="632023" y="65087"/>
                  <a:pt x="631255" y="161710"/>
                  <a:pt x="628820" y="171450"/>
                </a:cubicBezTo>
                <a:lnTo>
                  <a:pt x="21375" y="171450"/>
                </a:lnTo>
                <a:cubicBezTo>
                  <a:pt x="8485" y="303212"/>
                  <a:pt x="13087" y="792163"/>
                  <a:pt x="9525" y="923925"/>
                </a:cubicBezTo>
                <a:lnTo>
                  <a:pt x="0" y="96202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자유형: 도형 11">
            <a:extLst>
              <a:ext uri="{FF2B5EF4-FFF2-40B4-BE49-F238E27FC236}">
                <a16:creationId xmlns:a16="http://schemas.microsoft.com/office/drawing/2014/main" id="{D88C06D4-D6DA-43A1-A505-D9785F5E77A6}"/>
              </a:ext>
            </a:extLst>
          </p:cNvPr>
          <p:cNvSpPr/>
          <p:nvPr/>
        </p:nvSpPr>
        <p:spPr>
          <a:xfrm>
            <a:off x="7058025" y="2476500"/>
            <a:ext cx="19050" cy="1724025"/>
          </a:xfrm>
          <a:custGeom>
            <a:avLst/>
            <a:gdLst>
              <a:gd name="connsiteX0" fmla="*/ 0 w 19050"/>
              <a:gd name="connsiteY0" fmla="*/ 0 h 1724025"/>
              <a:gd name="connsiteX1" fmla="*/ 19050 w 19050"/>
              <a:gd name="connsiteY1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50" h="1724025">
                <a:moveTo>
                  <a:pt x="0" y="0"/>
                </a:moveTo>
                <a:lnTo>
                  <a:pt x="19050" y="172402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6C3381CA-D770-4552-A5BA-1D7FAC1DA91A}"/>
              </a:ext>
            </a:extLst>
          </p:cNvPr>
          <p:cNvCxnSpPr>
            <a:cxnSpLocks/>
            <a:stCxn id="59" idx="4"/>
          </p:cNvCxnSpPr>
          <p:nvPr/>
        </p:nvCxnSpPr>
        <p:spPr>
          <a:xfrm>
            <a:off x="5668074" y="4804101"/>
            <a:ext cx="18351" cy="96804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자유형: 도형 12">
            <a:extLst>
              <a:ext uri="{FF2B5EF4-FFF2-40B4-BE49-F238E27FC236}">
                <a16:creationId xmlns:a16="http://schemas.microsoft.com/office/drawing/2014/main" id="{580D19C2-8D51-4BCE-9A40-A928E8B687BD}"/>
              </a:ext>
            </a:extLst>
          </p:cNvPr>
          <p:cNvSpPr/>
          <p:nvPr/>
        </p:nvSpPr>
        <p:spPr>
          <a:xfrm>
            <a:off x="5648325" y="2476500"/>
            <a:ext cx="28575" cy="1685925"/>
          </a:xfrm>
          <a:custGeom>
            <a:avLst/>
            <a:gdLst>
              <a:gd name="connsiteX0" fmla="*/ 0 w 28575"/>
              <a:gd name="connsiteY0" fmla="*/ 0 h 1685925"/>
              <a:gd name="connsiteX1" fmla="*/ 28575 w 28575"/>
              <a:gd name="connsiteY1" fmla="*/ 1685925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75" h="1685925">
                <a:moveTo>
                  <a:pt x="0" y="0"/>
                </a:moveTo>
                <a:lnTo>
                  <a:pt x="28575" y="168592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7" name="직선 연결선 76">
            <a:extLst>
              <a:ext uri="{FF2B5EF4-FFF2-40B4-BE49-F238E27FC236}">
                <a16:creationId xmlns:a16="http://schemas.microsoft.com/office/drawing/2014/main" id="{478EB60B-4814-469D-9B19-0DD142DB0F52}"/>
              </a:ext>
            </a:extLst>
          </p:cNvPr>
          <p:cNvCxnSpPr>
            <a:cxnSpLocks/>
          </p:cNvCxnSpPr>
          <p:nvPr/>
        </p:nvCxnSpPr>
        <p:spPr>
          <a:xfrm>
            <a:off x="7058724" y="4804101"/>
            <a:ext cx="18351" cy="96804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타원 25">
            <a:extLst>
              <a:ext uri="{FF2B5EF4-FFF2-40B4-BE49-F238E27FC236}">
                <a16:creationId xmlns:a16="http://schemas.microsoft.com/office/drawing/2014/main" id="{A224A0C3-3616-47BF-B4A7-D50899C2A7BD}"/>
              </a:ext>
            </a:extLst>
          </p:cNvPr>
          <p:cNvSpPr/>
          <p:nvPr/>
        </p:nvSpPr>
        <p:spPr>
          <a:xfrm>
            <a:off x="6187758" y="5560767"/>
            <a:ext cx="431683" cy="4000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35EBD6FC-9542-4404-9AFF-23E304617CCF}"/>
              </a:ext>
            </a:extLst>
          </p:cNvPr>
          <p:cNvCxnSpPr>
            <a:cxnSpLocks/>
            <a:stCxn id="26" idx="2"/>
          </p:cNvCxnSpPr>
          <p:nvPr/>
        </p:nvCxnSpPr>
        <p:spPr>
          <a:xfrm flipH="1">
            <a:off x="5686425" y="5760791"/>
            <a:ext cx="501333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직선 연결선 80">
            <a:extLst>
              <a:ext uri="{FF2B5EF4-FFF2-40B4-BE49-F238E27FC236}">
                <a16:creationId xmlns:a16="http://schemas.microsoft.com/office/drawing/2014/main" id="{9B3BEF53-CAD1-4DD5-BB87-4584BB3E81C5}"/>
              </a:ext>
            </a:extLst>
          </p:cNvPr>
          <p:cNvCxnSpPr>
            <a:cxnSpLocks/>
            <a:endCxn id="26" idx="6"/>
          </p:cNvCxnSpPr>
          <p:nvPr/>
        </p:nvCxnSpPr>
        <p:spPr>
          <a:xfrm flipH="1">
            <a:off x="6619441" y="5760791"/>
            <a:ext cx="457634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직선 연결선 85">
            <a:extLst>
              <a:ext uri="{FF2B5EF4-FFF2-40B4-BE49-F238E27FC236}">
                <a16:creationId xmlns:a16="http://schemas.microsoft.com/office/drawing/2014/main" id="{A6B17AFA-FA20-440A-9D97-2420741BD6EB}"/>
              </a:ext>
            </a:extLst>
          </p:cNvPr>
          <p:cNvCxnSpPr>
            <a:stCxn id="60" idx="6"/>
            <a:endCxn id="69" idx="2"/>
          </p:cNvCxnSpPr>
          <p:nvPr/>
        </p:nvCxnSpPr>
        <p:spPr>
          <a:xfrm flipV="1">
            <a:off x="5981348" y="4469238"/>
            <a:ext cx="370253" cy="375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8" name="직선 연결선 87">
            <a:extLst>
              <a:ext uri="{FF2B5EF4-FFF2-40B4-BE49-F238E27FC236}">
                <a16:creationId xmlns:a16="http://schemas.microsoft.com/office/drawing/2014/main" id="{2A238CCF-28A9-4DBD-B819-756E5880D2DD}"/>
              </a:ext>
            </a:extLst>
          </p:cNvPr>
          <p:cNvCxnSpPr>
            <a:cxnSpLocks/>
          </p:cNvCxnSpPr>
          <p:nvPr/>
        </p:nvCxnSpPr>
        <p:spPr>
          <a:xfrm>
            <a:off x="6444687" y="4469695"/>
            <a:ext cx="315861" cy="952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9" name="자유형: 도형 88">
            <a:extLst>
              <a:ext uri="{FF2B5EF4-FFF2-40B4-BE49-F238E27FC236}">
                <a16:creationId xmlns:a16="http://schemas.microsoft.com/office/drawing/2014/main" id="{01B28935-490D-406A-A97D-28D0A1DEA20E}"/>
              </a:ext>
            </a:extLst>
          </p:cNvPr>
          <p:cNvSpPr/>
          <p:nvPr/>
        </p:nvSpPr>
        <p:spPr>
          <a:xfrm>
            <a:off x="4781550" y="2866320"/>
            <a:ext cx="5238750" cy="204988"/>
          </a:xfrm>
          <a:custGeom>
            <a:avLst/>
            <a:gdLst>
              <a:gd name="connsiteX0" fmla="*/ 0 w 5238750"/>
              <a:gd name="connsiteY0" fmla="*/ 181720 h 198361"/>
              <a:gd name="connsiteX1" fmla="*/ 771525 w 5238750"/>
              <a:gd name="connsiteY1" fmla="*/ 191245 h 198361"/>
              <a:gd name="connsiteX2" fmla="*/ 781050 w 5238750"/>
              <a:gd name="connsiteY2" fmla="*/ 115045 h 198361"/>
              <a:gd name="connsiteX3" fmla="*/ 819150 w 5238750"/>
              <a:gd name="connsiteY3" fmla="*/ 86470 h 198361"/>
              <a:gd name="connsiteX4" fmla="*/ 838200 w 5238750"/>
              <a:gd name="connsiteY4" fmla="*/ 29320 h 198361"/>
              <a:gd name="connsiteX5" fmla="*/ 952500 w 5238750"/>
              <a:gd name="connsiteY5" fmla="*/ 745 h 198361"/>
              <a:gd name="connsiteX6" fmla="*/ 1009650 w 5238750"/>
              <a:gd name="connsiteY6" fmla="*/ 57895 h 198361"/>
              <a:gd name="connsiteX7" fmla="*/ 1038225 w 5238750"/>
              <a:gd name="connsiteY7" fmla="*/ 172195 h 198361"/>
              <a:gd name="connsiteX8" fmla="*/ 1238250 w 5238750"/>
              <a:gd name="connsiteY8" fmla="*/ 191245 h 198361"/>
              <a:gd name="connsiteX9" fmla="*/ 2200275 w 5238750"/>
              <a:gd name="connsiteY9" fmla="*/ 191245 h 198361"/>
              <a:gd name="connsiteX10" fmla="*/ 2200275 w 5238750"/>
              <a:gd name="connsiteY10" fmla="*/ 105520 h 198361"/>
              <a:gd name="connsiteX11" fmla="*/ 2219325 w 5238750"/>
              <a:gd name="connsiteY11" fmla="*/ 48370 h 198361"/>
              <a:gd name="connsiteX12" fmla="*/ 2247900 w 5238750"/>
              <a:gd name="connsiteY12" fmla="*/ 29320 h 198361"/>
              <a:gd name="connsiteX13" fmla="*/ 2352675 w 5238750"/>
              <a:gd name="connsiteY13" fmla="*/ 19795 h 198361"/>
              <a:gd name="connsiteX14" fmla="*/ 2381250 w 5238750"/>
              <a:gd name="connsiteY14" fmla="*/ 162670 h 198361"/>
              <a:gd name="connsiteX15" fmla="*/ 2381250 w 5238750"/>
              <a:gd name="connsiteY15" fmla="*/ 172195 h 198361"/>
              <a:gd name="connsiteX16" fmla="*/ 2466975 w 5238750"/>
              <a:gd name="connsiteY16" fmla="*/ 172195 h 198361"/>
              <a:gd name="connsiteX17" fmla="*/ 4152900 w 5238750"/>
              <a:gd name="connsiteY17" fmla="*/ 162670 h 198361"/>
              <a:gd name="connsiteX18" fmla="*/ 4181475 w 5238750"/>
              <a:gd name="connsiteY18" fmla="*/ 95995 h 198361"/>
              <a:gd name="connsiteX19" fmla="*/ 4314825 w 5238750"/>
              <a:gd name="connsiteY19" fmla="*/ 38845 h 198361"/>
              <a:gd name="connsiteX20" fmla="*/ 4371975 w 5238750"/>
              <a:gd name="connsiteY20" fmla="*/ 10270 h 198361"/>
              <a:gd name="connsiteX21" fmla="*/ 4457700 w 5238750"/>
              <a:gd name="connsiteY21" fmla="*/ 10270 h 198361"/>
              <a:gd name="connsiteX22" fmla="*/ 4572000 w 5238750"/>
              <a:gd name="connsiteY22" fmla="*/ 48370 h 198361"/>
              <a:gd name="connsiteX23" fmla="*/ 4610100 w 5238750"/>
              <a:gd name="connsiteY23" fmla="*/ 153145 h 198361"/>
              <a:gd name="connsiteX24" fmla="*/ 5238750 w 5238750"/>
              <a:gd name="connsiteY24" fmla="*/ 153145 h 198361"/>
              <a:gd name="connsiteX25" fmla="*/ 5238750 w 5238750"/>
              <a:gd name="connsiteY25" fmla="*/ 153145 h 198361"/>
              <a:gd name="connsiteX0" fmla="*/ 0 w 5238750"/>
              <a:gd name="connsiteY0" fmla="*/ 181720 h 198361"/>
              <a:gd name="connsiteX1" fmla="*/ 771525 w 5238750"/>
              <a:gd name="connsiteY1" fmla="*/ 191245 h 198361"/>
              <a:gd name="connsiteX2" fmla="*/ 781050 w 5238750"/>
              <a:gd name="connsiteY2" fmla="*/ 115045 h 198361"/>
              <a:gd name="connsiteX3" fmla="*/ 861095 w 5238750"/>
              <a:gd name="connsiteY3" fmla="*/ 86470 h 198361"/>
              <a:gd name="connsiteX4" fmla="*/ 838200 w 5238750"/>
              <a:gd name="connsiteY4" fmla="*/ 29320 h 198361"/>
              <a:gd name="connsiteX5" fmla="*/ 952500 w 5238750"/>
              <a:gd name="connsiteY5" fmla="*/ 745 h 198361"/>
              <a:gd name="connsiteX6" fmla="*/ 1009650 w 5238750"/>
              <a:gd name="connsiteY6" fmla="*/ 57895 h 198361"/>
              <a:gd name="connsiteX7" fmla="*/ 1038225 w 5238750"/>
              <a:gd name="connsiteY7" fmla="*/ 172195 h 198361"/>
              <a:gd name="connsiteX8" fmla="*/ 1238250 w 5238750"/>
              <a:gd name="connsiteY8" fmla="*/ 191245 h 198361"/>
              <a:gd name="connsiteX9" fmla="*/ 2200275 w 5238750"/>
              <a:gd name="connsiteY9" fmla="*/ 191245 h 198361"/>
              <a:gd name="connsiteX10" fmla="*/ 2200275 w 5238750"/>
              <a:gd name="connsiteY10" fmla="*/ 105520 h 198361"/>
              <a:gd name="connsiteX11" fmla="*/ 2219325 w 5238750"/>
              <a:gd name="connsiteY11" fmla="*/ 48370 h 198361"/>
              <a:gd name="connsiteX12" fmla="*/ 2247900 w 5238750"/>
              <a:gd name="connsiteY12" fmla="*/ 29320 h 198361"/>
              <a:gd name="connsiteX13" fmla="*/ 2352675 w 5238750"/>
              <a:gd name="connsiteY13" fmla="*/ 19795 h 198361"/>
              <a:gd name="connsiteX14" fmla="*/ 2381250 w 5238750"/>
              <a:gd name="connsiteY14" fmla="*/ 162670 h 198361"/>
              <a:gd name="connsiteX15" fmla="*/ 2381250 w 5238750"/>
              <a:gd name="connsiteY15" fmla="*/ 172195 h 198361"/>
              <a:gd name="connsiteX16" fmla="*/ 2466975 w 5238750"/>
              <a:gd name="connsiteY16" fmla="*/ 172195 h 198361"/>
              <a:gd name="connsiteX17" fmla="*/ 4152900 w 5238750"/>
              <a:gd name="connsiteY17" fmla="*/ 162670 h 198361"/>
              <a:gd name="connsiteX18" fmla="*/ 4181475 w 5238750"/>
              <a:gd name="connsiteY18" fmla="*/ 95995 h 198361"/>
              <a:gd name="connsiteX19" fmla="*/ 4314825 w 5238750"/>
              <a:gd name="connsiteY19" fmla="*/ 38845 h 198361"/>
              <a:gd name="connsiteX20" fmla="*/ 4371975 w 5238750"/>
              <a:gd name="connsiteY20" fmla="*/ 10270 h 198361"/>
              <a:gd name="connsiteX21" fmla="*/ 4457700 w 5238750"/>
              <a:gd name="connsiteY21" fmla="*/ 10270 h 198361"/>
              <a:gd name="connsiteX22" fmla="*/ 4572000 w 5238750"/>
              <a:gd name="connsiteY22" fmla="*/ 48370 h 198361"/>
              <a:gd name="connsiteX23" fmla="*/ 4610100 w 5238750"/>
              <a:gd name="connsiteY23" fmla="*/ 153145 h 198361"/>
              <a:gd name="connsiteX24" fmla="*/ 5238750 w 5238750"/>
              <a:gd name="connsiteY24" fmla="*/ 153145 h 198361"/>
              <a:gd name="connsiteX25" fmla="*/ 5238750 w 5238750"/>
              <a:gd name="connsiteY25" fmla="*/ 153145 h 198361"/>
              <a:gd name="connsiteX0" fmla="*/ 0 w 5238750"/>
              <a:gd name="connsiteY0" fmla="*/ 181720 h 198361"/>
              <a:gd name="connsiteX1" fmla="*/ 746358 w 5238750"/>
              <a:gd name="connsiteY1" fmla="*/ 182856 h 198361"/>
              <a:gd name="connsiteX2" fmla="*/ 781050 w 5238750"/>
              <a:gd name="connsiteY2" fmla="*/ 115045 h 198361"/>
              <a:gd name="connsiteX3" fmla="*/ 861095 w 5238750"/>
              <a:gd name="connsiteY3" fmla="*/ 86470 h 198361"/>
              <a:gd name="connsiteX4" fmla="*/ 838200 w 5238750"/>
              <a:gd name="connsiteY4" fmla="*/ 29320 h 198361"/>
              <a:gd name="connsiteX5" fmla="*/ 952500 w 5238750"/>
              <a:gd name="connsiteY5" fmla="*/ 745 h 198361"/>
              <a:gd name="connsiteX6" fmla="*/ 1009650 w 5238750"/>
              <a:gd name="connsiteY6" fmla="*/ 57895 h 198361"/>
              <a:gd name="connsiteX7" fmla="*/ 1038225 w 5238750"/>
              <a:gd name="connsiteY7" fmla="*/ 172195 h 198361"/>
              <a:gd name="connsiteX8" fmla="*/ 1238250 w 5238750"/>
              <a:gd name="connsiteY8" fmla="*/ 191245 h 198361"/>
              <a:gd name="connsiteX9" fmla="*/ 2200275 w 5238750"/>
              <a:gd name="connsiteY9" fmla="*/ 191245 h 198361"/>
              <a:gd name="connsiteX10" fmla="*/ 2200275 w 5238750"/>
              <a:gd name="connsiteY10" fmla="*/ 105520 h 198361"/>
              <a:gd name="connsiteX11" fmla="*/ 2219325 w 5238750"/>
              <a:gd name="connsiteY11" fmla="*/ 48370 h 198361"/>
              <a:gd name="connsiteX12" fmla="*/ 2247900 w 5238750"/>
              <a:gd name="connsiteY12" fmla="*/ 29320 h 198361"/>
              <a:gd name="connsiteX13" fmla="*/ 2352675 w 5238750"/>
              <a:gd name="connsiteY13" fmla="*/ 19795 h 198361"/>
              <a:gd name="connsiteX14" fmla="*/ 2381250 w 5238750"/>
              <a:gd name="connsiteY14" fmla="*/ 162670 h 198361"/>
              <a:gd name="connsiteX15" fmla="*/ 2381250 w 5238750"/>
              <a:gd name="connsiteY15" fmla="*/ 172195 h 198361"/>
              <a:gd name="connsiteX16" fmla="*/ 2466975 w 5238750"/>
              <a:gd name="connsiteY16" fmla="*/ 172195 h 198361"/>
              <a:gd name="connsiteX17" fmla="*/ 4152900 w 5238750"/>
              <a:gd name="connsiteY17" fmla="*/ 162670 h 198361"/>
              <a:gd name="connsiteX18" fmla="*/ 4181475 w 5238750"/>
              <a:gd name="connsiteY18" fmla="*/ 95995 h 198361"/>
              <a:gd name="connsiteX19" fmla="*/ 4314825 w 5238750"/>
              <a:gd name="connsiteY19" fmla="*/ 38845 h 198361"/>
              <a:gd name="connsiteX20" fmla="*/ 4371975 w 5238750"/>
              <a:gd name="connsiteY20" fmla="*/ 10270 h 198361"/>
              <a:gd name="connsiteX21" fmla="*/ 4457700 w 5238750"/>
              <a:gd name="connsiteY21" fmla="*/ 10270 h 198361"/>
              <a:gd name="connsiteX22" fmla="*/ 4572000 w 5238750"/>
              <a:gd name="connsiteY22" fmla="*/ 48370 h 198361"/>
              <a:gd name="connsiteX23" fmla="*/ 4610100 w 5238750"/>
              <a:gd name="connsiteY23" fmla="*/ 153145 h 198361"/>
              <a:gd name="connsiteX24" fmla="*/ 5238750 w 5238750"/>
              <a:gd name="connsiteY24" fmla="*/ 153145 h 198361"/>
              <a:gd name="connsiteX25" fmla="*/ 5238750 w 5238750"/>
              <a:gd name="connsiteY25" fmla="*/ 153145 h 198361"/>
              <a:gd name="connsiteX0" fmla="*/ 0 w 5238750"/>
              <a:gd name="connsiteY0" fmla="*/ 181720 h 198361"/>
              <a:gd name="connsiteX1" fmla="*/ 746358 w 5238750"/>
              <a:gd name="connsiteY1" fmla="*/ 182856 h 198361"/>
              <a:gd name="connsiteX2" fmla="*/ 781050 w 5238750"/>
              <a:gd name="connsiteY2" fmla="*/ 115045 h 198361"/>
              <a:gd name="connsiteX3" fmla="*/ 861095 w 5238750"/>
              <a:gd name="connsiteY3" fmla="*/ 86470 h 198361"/>
              <a:gd name="connsiteX4" fmla="*/ 787866 w 5238750"/>
              <a:gd name="connsiteY4" fmla="*/ 29320 h 198361"/>
              <a:gd name="connsiteX5" fmla="*/ 952500 w 5238750"/>
              <a:gd name="connsiteY5" fmla="*/ 745 h 198361"/>
              <a:gd name="connsiteX6" fmla="*/ 1009650 w 5238750"/>
              <a:gd name="connsiteY6" fmla="*/ 57895 h 198361"/>
              <a:gd name="connsiteX7" fmla="*/ 1038225 w 5238750"/>
              <a:gd name="connsiteY7" fmla="*/ 172195 h 198361"/>
              <a:gd name="connsiteX8" fmla="*/ 1238250 w 5238750"/>
              <a:gd name="connsiteY8" fmla="*/ 191245 h 198361"/>
              <a:gd name="connsiteX9" fmla="*/ 2200275 w 5238750"/>
              <a:gd name="connsiteY9" fmla="*/ 191245 h 198361"/>
              <a:gd name="connsiteX10" fmla="*/ 2200275 w 5238750"/>
              <a:gd name="connsiteY10" fmla="*/ 105520 h 198361"/>
              <a:gd name="connsiteX11" fmla="*/ 2219325 w 5238750"/>
              <a:gd name="connsiteY11" fmla="*/ 48370 h 198361"/>
              <a:gd name="connsiteX12" fmla="*/ 2247900 w 5238750"/>
              <a:gd name="connsiteY12" fmla="*/ 29320 h 198361"/>
              <a:gd name="connsiteX13" fmla="*/ 2352675 w 5238750"/>
              <a:gd name="connsiteY13" fmla="*/ 19795 h 198361"/>
              <a:gd name="connsiteX14" fmla="*/ 2381250 w 5238750"/>
              <a:gd name="connsiteY14" fmla="*/ 162670 h 198361"/>
              <a:gd name="connsiteX15" fmla="*/ 2381250 w 5238750"/>
              <a:gd name="connsiteY15" fmla="*/ 172195 h 198361"/>
              <a:gd name="connsiteX16" fmla="*/ 2466975 w 5238750"/>
              <a:gd name="connsiteY16" fmla="*/ 172195 h 198361"/>
              <a:gd name="connsiteX17" fmla="*/ 4152900 w 5238750"/>
              <a:gd name="connsiteY17" fmla="*/ 162670 h 198361"/>
              <a:gd name="connsiteX18" fmla="*/ 4181475 w 5238750"/>
              <a:gd name="connsiteY18" fmla="*/ 95995 h 198361"/>
              <a:gd name="connsiteX19" fmla="*/ 4314825 w 5238750"/>
              <a:gd name="connsiteY19" fmla="*/ 38845 h 198361"/>
              <a:gd name="connsiteX20" fmla="*/ 4371975 w 5238750"/>
              <a:gd name="connsiteY20" fmla="*/ 10270 h 198361"/>
              <a:gd name="connsiteX21" fmla="*/ 4457700 w 5238750"/>
              <a:gd name="connsiteY21" fmla="*/ 10270 h 198361"/>
              <a:gd name="connsiteX22" fmla="*/ 4572000 w 5238750"/>
              <a:gd name="connsiteY22" fmla="*/ 48370 h 198361"/>
              <a:gd name="connsiteX23" fmla="*/ 4610100 w 5238750"/>
              <a:gd name="connsiteY23" fmla="*/ 153145 h 198361"/>
              <a:gd name="connsiteX24" fmla="*/ 5238750 w 5238750"/>
              <a:gd name="connsiteY24" fmla="*/ 153145 h 198361"/>
              <a:gd name="connsiteX25" fmla="*/ 5238750 w 5238750"/>
              <a:gd name="connsiteY25" fmla="*/ 153145 h 198361"/>
              <a:gd name="connsiteX0" fmla="*/ 0 w 5238750"/>
              <a:gd name="connsiteY0" fmla="*/ 181681 h 198322"/>
              <a:gd name="connsiteX1" fmla="*/ 746358 w 5238750"/>
              <a:gd name="connsiteY1" fmla="*/ 182817 h 198322"/>
              <a:gd name="connsiteX2" fmla="*/ 781050 w 5238750"/>
              <a:gd name="connsiteY2" fmla="*/ 115006 h 198322"/>
              <a:gd name="connsiteX3" fmla="*/ 802372 w 5238750"/>
              <a:gd name="connsiteY3" fmla="*/ 78042 h 198322"/>
              <a:gd name="connsiteX4" fmla="*/ 787866 w 5238750"/>
              <a:gd name="connsiteY4" fmla="*/ 29281 h 198322"/>
              <a:gd name="connsiteX5" fmla="*/ 952500 w 5238750"/>
              <a:gd name="connsiteY5" fmla="*/ 706 h 198322"/>
              <a:gd name="connsiteX6" fmla="*/ 1009650 w 5238750"/>
              <a:gd name="connsiteY6" fmla="*/ 57856 h 198322"/>
              <a:gd name="connsiteX7" fmla="*/ 1038225 w 5238750"/>
              <a:gd name="connsiteY7" fmla="*/ 172156 h 198322"/>
              <a:gd name="connsiteX8" fmla="*/ 1238250 w 5238750"/>
              <a:gd name="connsiteY8" fmla="*/ 191206 h 198322"/>
              <a:gd name="connsiteX9" fmla="*/ 2200275 w 5238750"/>
              <a:gd name="connsiteY9" fmla="*/ 191206 h 198322"/>
              <a:gd name="connsiteX10" fmla="*/ 2200275 w 5238750"/>
              <a:gd name="connsiteY10" fmla="*/ 105481 h 198322"/>
              <a:gd name="connsiteX11" fmla="*/ 2219325 w 5238750"/>
              <a:gd name="connsiteY11" fmla="*/ 48331 h 198322"/>
              <a:gd name="connsiteX12" fmla="*/ 2247900 w 5238750"/>
              <a:gd name="connsiteY12" fmla="*/ 29281 h 198322"/>
              <a:gd name="connsiteX13" fmla="*/ 2352675 w 5238750"/>
              <a:gd name="connsiteY13" fmla="*/ 19756 h 198322"/>
              <a:gd name="connsiteX14" fmla="*/ 2381250 w 5238750"/>
              <a:gd name="connsiteY14" fmla="*/ 162631 h 198322"/>
              <a:gd name="connsiteX15" fmla="*/ 2381250 w 5238750"/>
              <a:gd name="connsiteY15" fmla="*/ 172156 h 198322"/>
              <a:gd name="connsiteX16" fmla="*/ 2466975 w 5238750"/>
              <a:gd name="connsiteY16" fmla="*/ 172156 h 198322"/>
              <a:gd name="connsiteX17" fmla="*/ 4152900 w 5238750"/>
              <a:gd name="connsiteY17" fmla="*/ 162631 h 198322"/>
              <a:gd name="connsiteX18" fmla="*/ 4181475 w 5238750"/>
              <a:gd name="connsiteY18" fmla="*/ 95956 h 198322"/>
              <a:gd name="connsiteX19" fmla="*/ 4314825 w 5238750"/>
              <a:gd name="connsiteY19" fmla="*/ 38806 h 198322"/>
              <a:gd name="connsiteX20" fmla="*/ 4371975 w 5238750"/>
              <a:gd name="connsiteY20" fmla="*/ 10231 h 198322"/>
              <a:gd name="connsiteX21" fmla="*/ 4457700 w 5238750"/>
              <a:gd name="connsiteY21" fmla="*/ 10231 h 198322"/>
              <a:gd name="connsiteX22" fmla="*/ 4572000 w 5238750"/>
              <a:gd name="connsiteY22" fmla="*/ 48331 h 198322"/>
              <a:gd name="connsiteX23" fmla="*/ 4610100 w 5238750"/>
              <a:gd name="connsiteY23" fmla="*/ 153106 h 198322"/>
              <a:gd name="connsiteX24" fmla="*/ 5238750 w 5238750"/>
              <a:gd name="connsiteY24" fmla="*/ 153106 h 198322"/>
              <a:gd name="connsiteX25" fmla="*/ 5238750 w 5238750"/>
              <a:gd name="connsiteY25" fmla="*/ 153106 h 198322"/>
              <a:gd name="connsiteX0" fmla="*/ 0 w 5238750"/>
              <a:gd name="connsiteY0" fmla="*/ 181681 h 204988"/>
              <a:gd name="connsiteX1" fmla="*/ 746358 w 5238750"/>
              <a:gd name="connsiteY1" fmla="*/ 182817 h 204988"/>
              <a:gd name="connsiteX2" fmla="*/ 781050 w 5238750"/>
              <a:gd name="connsiteY2" fmla="*/ 115006 h 204988"/>
              <a:gd name="connsiteX3" fmla="*/ 802372 w 5238750"/>
              <a:gd name="connsiteY3" fmla="*/ 78042 h 204988"/>
              <a:gd name="connsiteX4" fmla="*/ 787866 w 5238750"/>
              <a:gd name="connsiteY4" fmla="*/ 29281 h 204988"/>
              <a:gd name="connsiteX5" fmla="*/ 952500 w 5238750"/>
              <a:gd name="connsiteY5" fmla="*/ 706 h 204988"/>
              <a:gd name="connsiteX6" fmla="*/ 1009650 w 5238750"/>
              <a:gd name="connsiteY6" fmla="*/ 57856 h 204988"/>
              <a:gd name="connsiteX7" fmla="*/ 1038225 w 5238750"/>
              <a:gd name="connsiteY7" fmla="*/ 172156 h 204988"/>
              <a:gd name="connsiteX8" fmla="*/ 1238250 w 5238750"/>
              <a:gd name="connsiteY8" fmla="*/ 191206 h 204988"/>
              <a:gd name="connsiteX9" fmla="*/ 2124774 w 5238750"/>
              <a:gd name="connsiteY9" fmla="*/ 199595 h 204988"/>
              <a:gd name="connsiteX10" fmla="*/ 2200275 w 5238750"/>
              <a:gd name="connsiteY10" fmla="*/ 105481 h 204988"/>
              <a:gd name="connsiteX11" fmla="*/ 2219325 w 5238750"/>
              <a:gd name="connsiteY11" fmla="*/ 48331 h 204988"/>
              <a:gd name="connsiteX12" fmla="*/ 2247900 w 5238750"/>
              <a:gd name="connsiteY12" fmla="*/ 29281 h 204988"/>
              <a:gd name="connsiteX13" fmla="*/ 2352675 w 5238750"/>
              <a:gd name="connsiteY13" fmla="*/ 19756 h 204988"/>
              <a:gd name="connsiteX14" fmla="*/ 2381250 w 5238750"/>
              <a:gd name="connsiteY14" fmla="*/ 162631 h 204988"/>
              <a:gd name="connsiteX15" fmla="*/ 2381250 w 5238750"/>
              <a:gd name="connsiteY15" fmla="*/ 172156 h 204988"/>
              <a:gd name="connsiteX16" fmla="*/ 2466975 w 5238750"/>
              <a:gd name="connsiteY16" fmla="*/ 172156 h 204988"/>
              <a:gd name="connsiteX17" fmla="*/ 4152900 w 5238750"/>
              <a:gd name="connsiteY17" fmla="*/ 162631 h 204988"/>
              <a:gd name="connsiteX18" fmla="*/ 4181475 w 5238750"/>
              <a:gd name="connsiteY18" fmla="*/ 95956 h 204988"/>
              <a:gd name="connsiteX19" fmla="*/ 4314825 w 5238750"/>
              <a:gd name="connsiteY19" fmla="*/ 38806 h 204988"/>
              <a:gd name="connsiteX20" fmla="*/ 4371975 w 5238750"/>
              <a:gd name="connsiteY20" fmla="*/ 10231 h 204988"/>
              <a:gd name="connsiteX21" fmla="*/ 4457700 w 5238750"/>
              <a:gd name="connsiteY21" fmla="*/ 10231 h 204988"/>
              <a:gd name="connsiteX22" fmla="*/ 4572000 w 5238750"/>
              <a:gd name="connsiteY22" fmla="*/ 48331 h 204988"/>
              <a:gd name="connsiteX23" fmla="*/ 4610100 w 5238750"/>
              <a:gd name="connsiteY23" fmla="*/ 153106 h 204988"/>
              <a:gd name="connsiteX24" fmla="*/ 5238750 w 5238750"/>
              <a:gd name="connsiteY24" fmla="*/ 153106 h 204988"/>
              <a:gd name="connsiteX25" fmla="*/ 5238750 w 5238750"/>
              <a:gd name="connsiteY25" fmla="*/ 153106 h 204988"/>
              <a:gd name="connsiteX0" fmla="*/ 0 w 5238750"/>
              <a:gd name="connsiteY0" fmla="*/ 181681 h 204988"/>
              <a:gd name="connsiteX1" fmla="*/ 746358 w 5238750"/>
              <a:gd name="connsiteY1" fmla="*/ 182817 h 204988"/>
              <a:gd name="connsiteX2" fmla="*/ 781050 w 5238750"/>
              <a:gd name="connsiteY2" fmla="*/ 115006 h 204988"/>
              <a:gd name="connsiteX3" fmla="*/ 802372 w 5238750"/>
              <a:gd name="connsiteY3" fmla="*/ 78042 h 204988"/>
              <a:gd name="connsiteX4" fmla="*/ 787866 w 5238750"/>
              <a:gd name="connsiteY4" fmla="*/ 29281 h 204988"/>
              <a:gd name="connsiteX5" fmla="*/ 952500 w 5238750"/>
              <a:gd name="connsiteY5" fmla="*/ 706 h 204988"/>
              <a:gd name="connsiteX6" fmla="*/ 1009650 w 5238750"/>
              <a:gd name="connsiteY6" fmla="*/ 57856 h 204988"/>
              <a:gd name="connsiteX7" fmla="*/ 1038225 w 5238750"/>
              <a:gd name="connsiteY7" fmla="*/ 172156 h 204988"/>
              <a:gd name="connsiteX8" fmla="*/ 1238250 w 5238750"/>
              <a:gd name="connsiteY8" fmla="*/ 191206 h 204988"/>
              <a:gd name="connsiteX9" fmla="*/ 2124774 w 5238750"/>
              <a:gd name="connsiteY9" fmla="*/ 199595 h 204988"/>
              <a:gd name="connsiteX10" fmla="*/ 2200275 w 5238750"/>
              <a:gd name="connsiteY10" fmla="*/ 105481 h 204988"/>
              <a:gd name="connsiteX11" fmla="*/ 2219325 w 5238750"/>
              <a:gd name="connsiteY11" fmla="*/ 48331 h 204988"/>
              <a:gd name="connsiteX12" fmla="*/ 2247900 w 5238750"/>
              <a:gd name="connsiteY12" fmla="*/ 29281 h 204988"/>
              <a:gd name="connsiteX13" fmla="*/ 2344286 w 5238750"/>
              <a:gd name="connsiteY13" fmla="*/ 53312 h 204988"/>
              <a:gd name="connsiteX14" fmla="*/ 2381250 w 5238750"/>
              <a:gd name="connsiteY14" fmla="*/ 162631 h 204988"/>
              <a:gd name="connsiteX15" fmla="*/ 2381250 w 5238750"/>
              <a:gd name="connsiteY15" fmla="*/ 172156 h 204988"/>
              <a:gd name="connsiteX16" fmla="*/ 2466975 w 5238750"/>
              <a:gd name="connsiteY16" fmla="*/ 172156 h 204988"/>
              <a:gd name="connsiteX17" fmla="*/ 4152900 w 5238750"/>
              <a:gd name="connsiteY17" fmla="*/ 162631 h 204988"/>
              <a:gd name="connsiteX18" fmla="*/ 4181475 w 5238750"/>
              <a:gd name="connsiteY18" fmla="*/ 95956 h 204988"/>
              <a:gd name="connsiteX19" fmla="*/ 4314825 w 5238750"/>
              <a:gd name="connsiteY19" fmla="*/ 38806 h 204988"/>
              <a:gd name="connsiteX20" fmla="*/ 4371975 w 5238750"/>
              <a:gd name="connsiteY20" fmla="*/ 10231 h 204988"/>
              <a:gd name="connsiteX21" fmla="*/ 4457700 w 5238750"/>
              <a:gd name="connsiteY21" fmla="*/ 10231 h 204988"/>
              <a:gd name="connsiteX22" fmla="*/ 4572000 w 5238750"/>
              <a:gd name="connsiteY22" fmla="*/ 48331 h 204988"/>
              <a:gd name="connsiteX23" fmla="*/ 4610100 w 5238750"/>
              <a:gd name="connsiteY23" fmla="*/ 153106 h 204988"/>
              <a:gd name="connsiteX24" fmla="*/ 5238750 w 5238750"/>
              <a:gd name="connsiteY24" fmla="*/ 153106 h 204988"/>
              <a:gd name="connsiteX25" fmla="*/ 5238750 w 5238750"/>
              <a:gd name="connsiteY25" fmla="*/ 153106 h 204988"/>
              <a:gd name="connsiteX0" fmla="*/ 0 w 5238750"/>
              <a:gd name="connsiteY0" fmla="*/ 181681 h 204988"/>
              <a:gd name="connsiteX1" fmla="*/ 746358 w 5238750"/>
              <a:gd name="connsiteY1" fmla="*/ 182817 h 204988"/>
              <a:gd name="connsiteX2" fmla="*/ 781050 w 5238750"/>
              <a:gd name="connsiteY2" fmla="*/ 115006 h 204988"/>
              <a:gd name="connsiteX3" fmla="*/ 802372 w 5238750"/>
              <a:gd name="connsiteY3" fmla="*/ 78042 h 204988"/>
              <a:gd name="connsiteX4" fmla="*/ 787866 w 5238750"/>
              <a:gd name="connsiteY4" fmla="*/ 29281 h 204988"/>
              <a:gd name="connsiteX5" fmla="*/ 952500 w 5238750"/>
              <a:gd name="connsiteY5" fmla="*/ 706 h 204988"/>
              <a:gd name="connsiteX6" fmla="*/ 1009650 w 5238750"/>
              <a:gd name="connsiteY6" fmla="*/ 57856 h 204988"/>
              <a:gd name="connsiteX7" fmla="*/ 1038225 w 5238750"/>
              <a:gd name="connsiteY7" fmla="*/ 172156 h 204988"/>
              <a:gd name="connsiteX8" fmla="*/ 1238250 w 5238750"/>
              <a:gd name="connsiteY8" fmla="*/ 191206 h 204988"/>
              <a:gd name="connsiteX9" fmla="*/ 2124774 w 5238750"/>
              <a:gd name="connsiteY9" fmla="*/ 199595 h 204988"/>
              <a:gd name="connsiteX10" fmla="*/ 2200275 w 5238750"/>
              <a:gd name="connsiteY10" fmla="*/ 105481 h 204988"/>
              <a:gd name="connsiteX11" fmla="*/ 2219325 w 5238750"/>
              <a:gd name="connsiteY11" fmla="*/ 48331 h 204988"/>
              <a:gd name="connsiteX12" fmla="*/ 2247900 w 5238750"/>
              <a:gd name="connsiteY12" fmla="*/ 29281 h 204988"/>
              <a:gd name="connsiteX13" fmla="*/ 2344286 w 5238750"/>
              <a:gd name="connsiteY13" fmla="*/ 53312 h 204988"/>
              <a:gd name="connsiteX14" fmla="*/ 2381250 w 5238750"/>
              <a:gd name="connsiteY14" fmla="*/ 162631 h 204988"/>
              <a:gd name="connsiteX15" fmla="*/ 2381250 w 5238750"/>
              <a:gd name="connsiteY15" fmla="*/ 172156 h 204988"/>
              <a:gd name="connsiteX16" fmla="*/ 2466975 w 5238750"/>
              <a:gd name="connsiteY16" fmla="*/ 172156 h 204988"/>
              <a:gd name="connsiteX17" fmla="*/ 4018676 w 5238750"/>
              <a:gd name="connsiteY17" fmla="*/ 187798 h 204988"/>
              <a:gd name="connsiteX18" fmla="*/ 4181475 w 5238750"/>
              <a:gd name="connsiteY18" fmla="*/ 95956 h 204988"/>
              <a:gd name="connsiteX19" fmla="*/ 4314825 w 5238750"/>
              <a:gd name="connsiteY19" fmla="*/ 38806 h 204988"/>
              <a:gd name="connsiteX20" fmla="*/ 4371975 w 5238750"/>
              <a:gd name="connsiteY20" fmla="*/ 10231 h 204988"/>
              <a:gd name="connsiteX21" fmla="*/ 4457700 w 5238750"/>
              <a:gd name="connsiteY21" fmla="*/ 10231 h 204988"/>
              <a:gd name="connsiteX22" fmla="*/ 4572000 w 5238750"/>
              <a:gd name="connsiteY22" fmla="*/ 48331 h 204988"/>
              <a:gd name="connsiteX23" fmla="*/ 4610100 w 5238750"/>
              <a:gd name="connsiteY23" fmla="*/ 153106 h 204988"/>
              <a:gd name="connsiteX24" fmla="*/ 5238750 w 5238750"/>
              <a:gd name="connsiteY24" fmla="*/ 153106 h 204988"/>
              <a:gd name="connsiteX25" fmla="*/ 5238750 w 5238750"/>
              <a:gd name="connsiteY25" fmla="*/ 153106 h 204988"/>
              <a:gd name="connsiteX0" fmla="*/ 0 w 5238750"/>
              <a:gd name="connsiteY0" fmla="*/ 181681 h 204988"/>
              <a:gd name="connsiteX1" fmla="*/ 746358 w 5238750"/>
              <a:gd name="connsiteY1" fmla="*/ 182817 h 204988"/>
              <a:gd name="connsiteX2" fmla="*/ 781050 w 5238750"/>
              <a:gd name="connsiteY2" fmla="*/ 115006 h 204988"/>
              <a:gd name="connsiteX3" fmla="*/ 802372 w 5238750"/>
              <a:gd name="connsiteY3" fmla="*/ 78042 h 204988"/>
              <a:gd name="connsiteX4" fmla="*/ 787866 w 5238750"/>
              <a:gd name="connsiteY4" fmla="*/ 29281 h 204988"/>
              <a:gd name="connsiteX5" fmla="*/ 952500 w 5238750"/>
              <a:gd name="connsiteY5" fmla="*/ 706 h 204988"/>
              <a:gd name="connsiteX6" fmla="*/ 1009650 w 5238750"/>
              <a:gd name="connsiteY6" fmla="*/ 57856 h 204988"/>
              <a:gd name="connsiteX7" fmla="*/ 1038225 w 5238750"/>
              <a:gd name="connsiteY7" fmla="*/ 172156 h 204988"/>
              <a:gd name="connsiteX8" fmla="*/ 1238250 w 5238750"/>
              <a:gd name="connsiteY8" fmla="*/ 191206 h 204988"/>
              <a:gd name="connsiteX9" fmla="*/ 2124774 w 5238750"/>
              <a:gd name="connsiteY9" fmla="*/ 199595 h 204988"/>
              <a:gd name="connsiteX10" fmla="*/ 2200275 w 5238750"/>
              <a:gd name="connsiteY10" fmla="*/ 105481 h 204988"/>
              <a:gd name="connsiteX11" fmla="*/ 2219325 w 5238750"/>
              <a:gd name="connsiteY11" fmla="*/ 48331 h 204988"/>
              <a:gd name="connsiteX12" fmla="*/ 2247900 w 5238750"/>
              <a:gd name="connsiteY12" fmla="*/ 29281 h 204988"/>
              <a:gd name="connsiteX13" fmla="*/ 2344286 w 5238750"/>
              <a:gd name="connsiteY13" fmla="*/ 53312 h 204988"/>
              <a:gd name="connsiteX14" fmla="*/ 2381250 w 5238750"/>
              <a:gd name="connsiteY14" fmla="*/ 162631 h 204988"/>
              <a:gd name="connsiteX15" fmla="*/ 2381250 w 5238750"/>
              <a:gd name="connsiteY15" fmla="*/ 172156 h 204988"/>
              <a:gd name="connsiteX16" fmla="*/ 2466975 w 5238750"/>
              <a:gd name="connsiteY16" fmla="*/ 172156 h 204988"/>
              <a:gd name="connsiteX17" fmla="*/ 4018676 w 5238750"/>
              <a:gd name="connsiteY17" fmla="*/ 187798 h 204988"/>
              <a:gd name="connsiteX18" fmla="*/ 4256976 w 5238750"/>
              <a:gd name="connsiteY18" fmla="*/ 95956 h 204988"/>
              <a:gd name="connsiteX19" fmla="*/ 4314825 w 5238750"/>
              <a:gd name="connsiteY19" fmla="*/ 38806 h 204988"/>
              <a:gd name="connsiteX20" fmla="*/ 4371975 w 5238750"/>
              <a:gd name="connsiteY20" fmla="*/ 10231 h 204988"/>
              <a:gd name="connsiteX21" fmla="*/ 4457700 w 5238750"/>
              <a:gd name="connsiteY21" fmla="*/ 10231 h 204988"/>
              <a:gd name="connsiteX22" fmla="*/ 4572000 w 5238750"/>
              <a:gd name="connsiteY22" fmla="*/ 48331 h 204988"/>
              <a:gd name="connsiteX23" fmla="*/ 4610100 w 5238750"/>
              <a:gd name="connsiteY23" fmla="*/ 153106 h 204988"/>
              <a:gd name="connsiteX24" fmla="*/ 5238750 w 5238750"/>
              <a:gd name="connsiteY24" fmla="*/ 153106 h 204988"/>
              <a:gd name="connsiteX25" fmla="*/ 5238750 w 5238750"/>
              <a:gd name="connsiteY25" fmla="*/ 153106 h 204988"/>
              <a:gd name="connsiteX0" fmla="*/ 0 w 5238750"/>
              <a:gd name="connsiteY0" fmla="*/ 181681 h 204988"/>
              <a:gd name="connsiteX1" fmla="*/ 746358 w 5238750"/>
              <a:gd name="connsiteY1" fmla="*/ 182817 h 204988"/>
              <a:gd name="connsiteX2" fmla="*/ 781050 w 5238750"/>
              <a:gd name="connsiteY2" fmla="*/ 115006 h 204988"/>
              <a:gd name="connsiteX3" fmla="*/ 802372 w 5238750"/>
              <a:gd name="connsiteY3" fmla="*/ 78042 h 204988"/>
              <a:gd name="connsiteX4" fmla="*/ 787866 w 5238750"/>
              <a:gd name="connsiteY4" fmla="*/ 29281 h 204988"/>
              <a:gd name="connsiteX5" fmla="*/ 952500 w 5238750"/>
              <a:gd name="connsiteY5" fmla="*/ 706 h 204988"/>
              <a:gd name="connsiteX6" fmla="*/ 1009650 w 5238750"/>
              <a:gd name="connsiteY6" fmla="*/ 57856 h 204988"/>
              <a:gd name="connsiteX7" fmla="*/ 1038225 w 5238750"/>
              <a:gd name="connsiteY7" fmla="*/ 172156 h 204988"/>
              <a:gd name="connsiteX8" fmla="*/ 1238250 w 5238750"/>
              <a:gd name="connsiteY8" fmla="*/ 191206 h 204988"/>
              <a:gd name="connsiteX9" fmla="*/ 2124774 w 5238750"/>
              <a:gd name="connsiteY9" fmla="*/ 199595 h 204988"/>
              <a:gd name="connsiteX10" fmla="*/ 2200275 w 5238750"/>
              <a:gd name="connsiteY10" fmla="*/ 105481 h 204988"/>
              <a:gd name="connsiteX11" fmla="*/ 2219325 w 5238750"/>
              <a:gd name="connsiteY11" fmla="*/ 48331 h 204988"/>
              <a:gd name="connsiteX12" fmla="*/ 2247900 w 5238750"/>
              <a:gd name="connsiteY12" fmla="*/ 29281 h 204988"/>
              <a:gd name="connsiteX13" fmla="*/ 2344286 w 5238750"/>
              <a:gd name="connsiteY13" fmla="*/ 53312 h 204988"/>
              <a:gd name="connsiteX14" fmla="*/ 2381250 w 5238750"/>
              <a:gd name="connsiteY14" fmla="*/ 162631 h 204988"/>
              <a:gd name="connsiteX15" fmla="*/ 2381250 w 5238750"/>
              <a:gd name="connsiteY15" fmla="*/ 172156 h 204988"/>
              <a:gd name="connsiteX16" fmla="*/ 2466975 w 5238750"/>
              <a:gd name="connsiteY16" fmla="*/ 172156 h 204988"/>
              <a:gd name="connsiteX17" fmla="*/ 4018676 w 5238750"/>
              <a:gd name="connsiteY17" fmla="*/ 187798 h 204988"/>
              <a:gd name="connsiteX18" fmla="*/ 4307310 w 5238750"/>
              <a:gd name="connsiteY18" fmla="*/ 137901 h 204988"/>
              <a:gd name="connsiteX19" fmla="*/ 4314825 w 5238750"/>
              <a:gd name="connsiteY19" fmla="*/ 38806 h 204988"/>
              <a:gd name="connsiteX20" fmla="*/ 4371975 w 5238750"/>
              <a:gd name="connsiteY20" fmla="*/ 10231 h 204988"/>
              <a:gd name="connsiteX21" fmla="*/ 4457700 w 5238750"/>
              <a:gd name="connsiteY21" fmla="*/ 10231 h 204988"/>
              <a:gd name="connsiteX22" fmla="*/ 4572000 w 5238750"/>
              <a:gd name="connsiteY22" fmla="*/ 48331 h 204988"/>
              <a:gd name="connsiteX23" fmla="*/ 4610100 w 5238750"/>
              <a:gd name="connsiteY23" fmla="*/ 153106 h 204988"/>
              <a:gd name="connsiteX24" fmla="*/ 5238750 w 5238750"/>
              <a:gd name="connsiteY24" fmla="*/ 153106 h 204988"/>
              <a:gd name="connsiteX25" fmla="*/ 5238750 w 5238750"/>
              <a:gd name="connsiteY25" fmla="*/ 153106 h 204988"/>
              <a:gd name="connsiteX0" fmla="*/ 0 w 5238750"/>
              <a:gd name="connsiteY0" fmla="*/ 181681 h 204988"/>
              <a:gd name="connsiteX1" fmla="*/ 746358 w 5238750"/>
              <a:gd name="connsiteY1" fmla="*/ 182817 h 204988"/>
              <a:gd name="connsiteX2" fmla="*/ 781050 w 5238750"/>
              <a:gd name="connsiteY2" fmla="*/ 115006 h 204988"/>
              <a:gd name="connsiteX3" fmla="*/ 802372 w 5238750"/>
              <a:gd name="connsiteY3" fmla="*/ 78042 h 204988"/>
              <a:gd name="connsiteX4" fmla="*/ 787866 w 5238750"/>
              <a:gd name="connsiteY4" fmla="*/ 29281 h 204988"/>
              <a:gd name="connsiteX5" fmla="*/ 952500 w 5238750"/>
              <a:gd name="connsiteY5" fmla="*/ 706 h 204988"/>
              <a:gd name="connsiteX6" fmla="*/ 1009650 w 5238750"/>
              <a:gd name="connsiteY6" fmla="*/ 57856 h 204988"/>
              <a:gd name="connsiteX7" fmla="*/ 1038225 w 5238750"/>
              <a:gd name="connsiteY7" fmla="*/ 172156 h 204988"/>
              <a:gd name="connsiteX8" fmla="*/ 1238250 w 5238750"/>
              <a:gd name="connsiteY8" fmla="*/ 191206 h 204988"/>
              <a:gd name="connsiteX9" fmla="*/ 2124774 w 5238750"/>
              <a:gd name="connsiteY9" fmla="*/ 199595 h 204988"/>
              <a:gd name="connsiteX10" fmla="*/ 2200275 w 5238750"/>
              <a:gd name="connsiteY10" fmla="*/ 105481 h 204988"/>
              <a:gd name="connsiteX11" fmla="*/ 2219325 w 5238750"/>
              <a:gd name="connsiteY11" fmla="*/ 48331 h 204988"/>
              <a:gd name="connsiteX12" fmla="*/ 2247900 w 5238750"/>
              <a:gd name="connsiteY12" fmla="*/ 29281 h 204988"/>
              <a:gd name="connsiteX13" fmla="*/ 2344286 w 5238750"/>
              <a:gd name="connsiteY13" fmla="*/ 53312 h 204988"/>
              <a:gd name="connsiteX14" fmla="*/ 2381250 w 5238750"/>
              <a:gd name="connsiteY14" fmla="*/ 162631 h 204988"/>
              <a:gd name="connsiteX15" fmla="*/ 2381250 w 5238750"/>
              <a:gd name="connsiteY15" fmla="*/ 172156 h 204988"/>
              <a:gd name="connsiteX16" fmla="*/ 2466975 w 5238750"/>
              <a:gd name="connsiteY16" fmla="*/ 172156 h 204988"/>
              <a:gd name="connsiteX17" fmla="*/ 4018676 w 5238750"/>
              <a:gd name="connsiteY17" fmla="*/ 187798 h 204988"/>
              <a:gd name="connsiteX18" fmla="*/ 4307310 w 5238750"/>
              <a:gd name="connsiteY18" fmla="*/ 137901 h 204988"/>
              <a:gd name="connsiteX19" fmla="*/ 4314825 w 5238750"/>
              <a:gd name="connsiteY19" fmla="*/ 38806 h 204988"/>
              <a:gd name="connsiteX20" fmla="*/ 4371975 w 5238750"/>
              <a:gd name="connsiteY20" fmla="*/ 10231 h 204988"/>
              <a:gd name="connsiteX21" fmla="*/ 4457700 w 5238750"/>
              <a:gd name="connsiteY21" fmla="*/ 10231 h 204988"/>
              <a:gd name="connsiteX22" fmla="*/ 4572000 w 5238750"/>
              <a:gd name="connsiteY22" fmla="*/ 48331 h 204988"/>
              <a:gd name="connsiteX23" fmla="*/ 4668823 w 5238750"/>
              <a:gd name="connsiteY23" fmla="*/ 153106 h 204988"/>
              <a:gd name="connsiteX24" fmla="*/ 5238750 w 5238750"/>
              <a:gd name="connsiteY24" fmla="*/ 153106 h 204988"/>
              <a:gd name="connsiteX25" fmla="*/ 5238750 w 5238750"/>
              <a:gd name="connsiteY25" fmla="*/ 153106 h 204988"/>
              <a:gd name="connsiteX0" fmla="*/ 0 w 5238750"/>
              <a:gd name="connsiteY0" fmla="*/ 181681 h 204988"/>
              <a:gd name="connsiteX1" fmla="*/ 746358 w 5238750"/>
              <a:gd name="connsiteY1" fmla="*/ 182817 h 204988"/>
              <a:gd name="connsiteX2" fmla="*/ 781050 w 5238750"/>
              <a:gd name="connsiteY2" fmla="*/ 115006 h 204988"/>
              <a:gd name="connsiteX3" fmla="*/ 802372 w 5238750"/>
              <a:gd name="connsiteY3" fmla="*/ 78042 h 204988"/>
              <a:gd name="connsiteX4" fmla="*/ 787866 w 5238750"/>
              <a:gd name="connsiteY4" fmla="*/ 29281 h 204988"/>
              <a:gd name="connsiteX5" fmla="*/ 952500 w 5238750"/>
              <a:gd name="connsiteY5" fmla="*/ 706 h 204988"/>
              <a:gd name="connsiteX6" fmla="*/ 1009650 w 5238750"/>
              <a:gd name="connsiteY6" fmla="*/ 57856 h 204988"/>
              <a:gd name="connsiteX7" fmla="*/ 1038225 w 5238750"/>
              <a:gd name="connsiteY7" fmla="*/ 172156 h 204988"/>
              <a:gd name="connsiteX8" fmla="*/ 1238250 w 5238750"/>
              <a:gd name="connsiteY8" fmla="*/ 191206 h 204988"/>
              <a:gd name="connsiteX9" fmla="*/ 2124774 w 5238750"/>
              <a:gd name="connsiteY9" fmla="*/ 199595 h 204988"/>
              <a:gd name="connsiteX10" fmla="*/ 2200275 w 5238750"/>
              <a:gd name="connsiteY10" fmla="*/ 105481 h 204988"/>
              <a:gd name="connsiteX11" fmla="*/ 2219325 w 5238750"/>
              <a:gd name="connsiteY11" fmla="*/ 48331 h 204988"/>
              <a:gd name="connsiteX12" fmla="*/ 2247900 w 5238750"/>
              <a:gd name="connsiteY12" fmla="*/ 29281 h 204988"/>
              <a:gd name="connsiteX13" fmla="*/ 2344286 w 5238750"/>
              <a:gd name="connsiteY13" fmla="*/ 53312 h 204988"/>
              <a:gd name="connsiteX14" fmla="*/ 2381250 w 5238750"/>
              <a:gd name="connsiteY14" fmla="*/ 162631 h 204988"/>
              <a:gd name="connsiteX15" fmla="*/ 2381250 w 5238750"/>
              <a:gd name="connsiteY15" fmla="*/ 172156 h 204988"/>
              <a:gd name="connsiteX16" fmla="*/ 2466975 w 5238750"/>
              <a:gd name="connsiteY16" fmla="*/ 172156 h 204988"/>
              <a:gd name="connsiteX17" fmla="*/ 4018676 w 5238750"/>
              <a:gd name="connsiteY17" fmla="*/ 187798 h 204988"/>
              <a:gd name="connsiteX18" fmla="*/ 4307310 w 5238750"/>
              <a:gd name="connsiteY18" fmla="*/ 137901 h 204988"/>
              <a:gd name="connsiteX19" fmla="*/ 4314825 w 5238750"/>
              <a:gd name="connsiteY19" fmla="*/ 38806 h 204988"/>
              <a:gd name="connsiteX20" fmla="*/ 4371975 w 5238750"/>
              <a:gd name="connsiteY20" fmla="*/ 10231 h 204988"/>
              <a:gd name="connsiteX21" fmla="*/ 4457700 w 5238750"/>
              <a:gd name="connsiteY21" fmla="*/ 10231 h 204988"/>
              <a:gd name="connsiteX22" fmla="*/ 4521666 w 5238750"/>
              <a:gd name="connsiteY22" fmla="*/ 48331 h 204988"/>
              <a:gd name="connsiteX23" fmla="*/ 4668823 w 5238750"/>
              <a:gd name="connsiteY23" fmla="*/ 153106 h 204988"/>
              <a:gd name="connsiteX24" fmla="*/ 5238750 w 5238750"/>
              <a:gd name="connsiteY24" fmla="*/ 153106 h 204988"/>
              <a:gd name="connsiteX25" fmla="*/ 5238750 w 5238750"/>
              <a:gd name="connsiteY25" fmla="*/ 153106 h 204988"/>
              <a:gd name="connsiteX0" fmla="*/ 0 w 5238750"/>
              <a:gd name="connsiteY0" fmla="*/ 181681 h 204988"/>
              <a:gd name="connsiteX1" fmla="*/ 746358 w 5238750"/>
              <a:gd name="connsiteY1" fmla="*/ 182817 h 204988"/>
              <a:gd name="connsiteX2" fmla="*/ 781050 w 5238750"/>
              <a:gd name="connsiteY2" fmla="*/ 115006 h 204988"/>
              <a:gd name="connsiteX3" fmla="*/ 802372 w 5238750"/>
              <a:gd name="connsiteY3" fmla="*/ 78042 h 204988"/>
              <a:gd name="connsiteX4" fmla="*/ 787866 w 5238750"/>
              <a:gd name="connsiteY4" fmla="*/ 29281 h 204988"/>
              <a:gd name="connsiteX5" fmla="*/ 952500 w 5238750"/>
              <a:gd name="connsiteY5" fmla="*/ 706 h 204988"/>
              <a:gd name="connsiteX6" fmla="*/ 1009650 w 5238750"/>
              <a:gd name="connsiteY6" fmla="*/ 57856 h 204988"/>
              <a:gd name="connsiteX7" fmla="*/ 1038225 w 5238750"/>
              <a:gd name="connsiteY7" fmla="*/ 172156 h 204988"/>
              <a:gd name="connsiteX8" fmla="*/ 1238250 w 5238750"/>
              <a:gd name="connsiteY8" fmla="*/ 191206 h 204988"/>
              <a:gd name="connsiteX9" fmla="*/ 2124774 w 5238750"/>
              <a:gd name="connsiteY9" fmla="*/ 199595 h 204988"/>
              <a:gd name="connsiteX10" fmla="*/ 2200275 w 5238750"/>
              <a:gd name="connsiteY10" fmla="*/ 105481 h 204988"/>
              <a:gd name="connsiteX11" fmla="*/ 2219325 w 5238750"/>
              <a:gd name="connsiteY11" fmla="*/ 48331 h 204988"/>
              <a:gd name="connsiteX12" fmla="*/ 2247900 w 5238750"/>
              <a:gd name="connsiteY12" fmla="*/ 29281 h 204988"/>
              <a:gd name="connsiteX13" fmla="*/ 2344286 w 5238750"/>
              <a:gd name="connsiteY13" fmla="*/ 53312 h 204988"/>
              <a:gd name="connsiteX14" fmla="*/ 2381250 w 5238750"/>
              <a:gd name="connsiteY14" fmla="*/ 162631 h 204988"/>
              <a:gd name="connsiteX15" fmla="*/ 2381250 w 5238750"/>
              <a:gd name="connsiteY15" fmla="*/ 172156 h 204988"/>
              <a:gd name="connsiteX16" fmla="*/ 2466975 w 5238750"/>
              <a:gd name="connsiteY16" fmla="*/ 172156 h 204988"/>
              <a:gd name="connsiteX17" fmla="*/ 4018676 w 5238750"/>
              <a:gd name="connsiteY17" fmla="*/ 187798 h 204988"/>
              <a:gd name="connsiteX18" fmla="*/ 4307310 w 5238750"/>
              <a:gd name="connsiteY18" fmla="*/ 137901 h 204988"/>
              <a:gd name="connsiteX19" fmla="*/ 4314825 w 5238750"/>
              <a:gd name="connsiteY19" fmla="*/ 38806 h 204988"/>
              <a:gd name="connsiteX20" fmla="*/ 4371975 w 5238750"/>
              <a:gd name="connsiteY20" fmla="*/ 10231 h 204988"/>
              <a:gd name="connsiteX21" fmla="*/ 4457700 w 5238750"/>
              <a:gd name="connsiteY21" fmla="*/ 10231 h 204988"/>
              <a:gd name="connsiteX22" fmla="*/ 4521666 w 5238750"/>
              <a:gd name="connsiteY22" fmla="*/ 48331 h 204988"/>
              <a:gd name="connsiteX23" fmla="*/ 4568155 w 5238750"/>
              <a:gd name="connsiteY23" fmla="*/ 153106 h 204988"/>
              <a:gd name="connsiteX24" fmla="*/ 5238750 w 5238750"/>
              <a:gd name="connsiteY24" fmla="*/ 153106 h 204988"/>
              <a:gd name="connsiteX25" fmla="*/ 5238750 w 5238750"/>
              <a:gd name="connsiteY25" fmla="*/ 153106 h 204988"/>
              <a:gd name="connsiteX0" fmla="*/ 0 w 5238750"/>
              <a:gd name="connsiteY0" fmla="*/ 181681 h 204988"/>
              <a:gd name="connsiteX1" fmla="*/ 746358 w 5238750"/>
              <a:gd name="connsiteY1" fmla="*/ 182817 h 204988"/>
              <a:gd name="connsiteX2" fmla="*/ 781050 w 5238750"/>
              <a:gd name="connsiteY2" fmla="*/ 115006 h 204988"/>
              <a:gd name="connsiteX3" fmla="*/ 802372 w 5238750"/>
              <a:gd name="connsiteY3" fmla="*/ 78042 h 204988"/>
              <a:gd name="connsiteX4" fmla="*/ 796255 w 5238750"/>
              <a:gd name="connsiteY4" fmla="*/ 29281 h 204988"/>
              <a:gd name="connsiteX5" fmla="*/ 952500 w 5238750"/>
              <a:gd name="connsiteY5" fmla="*/ 706 h 204988"/>
              <a:gd name="connsiteX6" fmla="*/ 1009650 w 5238750"/>
              <a:gd name="connsiteY6" fmla="*/ 57856 h 204988"/>
              <a:gd name="connsiteX7" fmla="*/ 1038225 w 5238750"/>
              <a:gd name="connsiteY7" fmla="*/ 172156 h 204988"/>
              <a:gd name="connsiteX8" fmla="*/ 1238250 w 5238750"/>
              <a:gd name="connsiteY8" fmla="*/ 191206 h 204988"/>
              <a:gd name="connsiteX9" fmla="*/ 2124774 w 5238750"/>
              <a:gd name="connsiteY9" fmla="*/ 199595 h 204988"/>
              <a:gd name="connsiteX10" fmla="*/ 2200275 w 5238750"/>
              <a:gd name="connsiteY10" fmla="*/ 105481 h 204988"/>
              <a:gd name="connsiteX11" fmla="*/ 2219325 w 5238750"/>
              <a:gd name="connsiteY11" fmla="*/ 48331 h 204988"/>
              <a:gd name="connsiteX12" fmla="*/ 2247900 w 5238750"/>
              <a:gd name="connsiteY12" fmla="*/ 29281 h 204988"/>
              <a:gd name="connsiteX13" fmla="*/ 2344286 w 5238750"/>
              <a:gd name="connsiteY13" fmla="*/ 53312 h 204988"/>
              <a:gd name="connsiteX14" fmla="*/ 2381250 w 5238750"/>
              <a:gd name="connsiteY14" fmla="*/ 162631 h 204988"/>
              <a:gd name="connsiteX15" fmla="*/ 2381250 w 5238750"/>
              <a:gd name="connsiteY15" fmla="*/ 172156 h 204988"/>
              <a:gd name="connsiteX16" fmla="*/ 2466975 w 5238750"/>
              <a:gd name="connsiteY16" fmla="*/ 172156 h 204988"/>
              <a:gd name="connsiteX17" fmla="*/ 4018676 w 5238750"/>
              <a:gd name="connsiteY17" fmla="*/ 187798 h 204988"/>
              <a:gd name="connsiteX18" fmla="*/ 4307310 w 5238750"/>
              <a:gd name="connsiteY18" fmla="*/ 137901 h 204988"/>
              <a:gd name="connsiteX19" fmla="*/ 4314825 w 5238750"/>
              <a:gd name="connsiteY19" fmla="*/ 38806 h 204988"/>
              <a:gd name="connsiteX20" fmla="*/ 4371975 w 5238750"/>
              <a:gd name="connsiteY20" fmla="*/ 10231 h 204988"/>
              <a:gd name="connsiteX21" fmla="*/ 4457700 w 5238750"/>
              <a:gd name="connsiteY21" fmla="*/ 10231 h 204988"/>
              <a:gd name="connsiteX22" fmla="*/ 4521666 w 5238750"/>
              <a:gd name="connsiteY22" fmla="*/ 48331 h 204988"/>
              <a:gd name="connsiteX23" fmla="*/ 4568155 w 5238750"/>
              <a:gd name="connsiteY23" fmla="*/ 153106 h 204988"/>
              <a:gd name="connsiteX24" fmla="*/ 5238750 w 5238750"/>
              <a:gd name="connsiteY24" fmla="*/ 153106 h 204988"/>
              <a:gd name="connsiteX25" fmla="*/ 5238750 w 5238750"/>
              <a:gd name="connsiteY25" fmla="*/ 153106 h 204988"/>
              <a:gd name="connsiteX0" fmla="*/ 0 w 5238750"/>
              <a:gd name="connsiteY0" fmla="*/ 181681 h 204988"/>
              <a:gd name="connsiteX1" fmla="*/ 746358 w 5238750"/>
              <a:gd name="connsiteY1" fmla="*/ 182817 h 204988"/>
              <a:gd name="connsiteX2" fmla="*/ 781050 w 5238750"/>
              <a:gd name="connsiteY2" fmla="*/ 115006 h 204988"/>
              <a:gd name="connsiteX3" fmla="*/ 785594 w 5238750"/>
              <a:gd name="connsiteY3" fmla="*/ 78042 h 204988"/>
              <a:gd name="connsiteX4" fmla="*/ 796255 w 5238750"/>
              <a:gd name="connsiteY4" fmla="*/ 29281 h 204988"/>
              <a:gd name="connsiteX5" fmla="*/ 952500 w 5238750"/>
              <a:gd name="connsiteY5" fmla="*/ 706 h 204988"/>
              <a:gd name="connsiteX6" fmla="*/ 1009650 w 5238750"/>
              <a:gd name="connsiteY6" fmla="*/ 57856 h 204988"/>
              <a:gd name="connsiteX7" fmla="*/ 1038225 w 5238750"/>
              <a:gd name="connsiteY7" fmla="*/ 172156 h 204988"/>
              <a:gd name="connsiteX8" fmla="*/ 1238250 w 5238750"/>
              <a:gd name="connsiteY8" fmla="*/ 191206 h 204988"/>
              <a:gd name="connsiteX9" fmla="*/ 2124774 w 5238750"/>
              <a:gd name="connsiteY9" fmla="*/ 199595 h 204988"/>
              <a:gd name="connsiteX10" fmla="*/ 2200275 w 5238750"/>
              <a:gd name="connsiteY10" fmla="*/ 105481 h 204988"/>
              <a:gd name="connsiteX11" fmla="*/ 2219325 w 5238750"/>
              <a:gd name="connsiteY11" fmla="*/ 48331 h 204988"/>
              <a:gd name="connsiteX12" fmla="*/ 2247900 w 5238750"/>
              <a:gd name="connsiteY12" fmla="*/ 29281 h 204988"/>
              <a:gd name="connsiteX13" fmla="*/ 2344286 w 5238750"/>
              <a:gd name="connsiteY13" fmla="*/ 53312 h 204988"/>
              <a:gd name="connsiteX14" fmla="*/ 2381250 w 5238750"/>
              <a:gd name="connsiteY14" fmla="*/ 162631 h 204988"/>
              <a:gd name="connsiteX15" fmla="*/ 2381250 w 5238750"/>
              <a:gd name="connsiteY15" fmla="*/ 172156 h 204988"/>
              <a:gd name="connsiteX16" fmla="*/ 2466975 w 5238750"/>
              <a:gd name="connsiteY16" fmla="*/ 172156 h 204988"/>
              <a:gd name="connsiteX17" fmla="*/ 4018676 w 5238750"/>
              <a:gd name="connsiteY17" fmla="*/ 187798 h 204988"/>
              <a:gd name="connsiteX18" fmla="*/ 4307310 w 5238750"/>
              <a:gd name="connsiteY18" fmla="*/ 137901 h 204988"/>
              <a:gd name="connsiteX19" fmla="*/ 4314825 w 5238750"/>
              <a:gd name="connsiteY19" fmla="*/ 38806 h 204988"/>
              <a:gd name="connsiteX20" fmla="*/ 4371975 w 5238750"/>
              <a:gd name="connsiteY20" fmla="*/ 10231 h 204988"/>
              <a:gd name="connsiteX21" fmla="*/ 4457700 w 5238750"/>
              <a:gd name="connsiteY21" fmla="*/ 10231 h 204988"/>
              <a:gd name="connsiteX22" fmla="*/ 4521666 w 5238750"/>
              <a:gd name="connsiteY22" fmla="*/ 48331 h 204988"/>
              <a:gd name="connsiteX23" fmla="*/ 4568155 w 5238750"/>
              <a:gd name="connsiteY23" fmla="*/ 153106 h 204988"/>
              <a:gd name="connsiteX24" fmla="*/ 5238750 w 5238750"/>
              <a:gd name="connsiteY24" fmla="*/ 153106 h 204988"/>
              <a:gd name="connsiteX25" fmla="*/ 5238750 w 5238750"/>
              <a:gd name="connsiteY25" fmla="*/ 153106 h 204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238750" h="204988">
                <a:moveTo>
                  <a:pt x="0" y="181681"/>
                </a:moveTo>
                <a:cubicBezTo>
                  <a:pt x="320675" y="191999"/>
                  <a:pt x="616183" y="193929"/>
                  <a:pt x="746358" y="182817"/>
                </a:cubicBezTo>
                <a:cubicBezTo>
                  <a:pt x="876533" y="171705"/>
                  <a:pt x="774511" y="132468"/>
                  <a:pt x="781050" y="115006"/>
                </a:cubicBezTo>
                <a:cubicBezTo>
                  <a:pt x="787589" y="97544"/>
                  <a:pt x="783060" y="92329"/>
                  <a:pt x="785594" y="78042"/>
                </a:cubicBezTo>
                <a:cubicBezTo>
                  <a:pt x="788128" y="63755"/>
                  <a:pt x="768437" y="42170"/>
                  <a:pt x="796255" y="29281"/>
                </a:cubicBezTo>
                <a:cubicBezTo>
                  <a:pt x="824073" y="16392"/>
                  <a:pt x="916934" y="-4056"/>
                  <a:pt x="952500" y="706"/>
                </a:cubicBezTo>
                <a:cubicBezTo>
                  <a:pt x="988066" y="5468"/>
                  <a:pt x="995363" y="29281"/>
                  <a:pt x="1009650" y="57856"/>
                </a:cubicBezTo>
                <a:cubicBezTo>
                  <a:pt x="1023937" y="86431"/>
                  <a:pt x="1000125" y="149931"/>
                  <a:pt x="1038225" y="172156"/>
                </a:cubicBezTo>
                <a:cubicBezTo>
                  <a:pt x="1076325" y="194381"/>
                  <a:pt x="1057159" y="186633"/>
                  <a:pt x="1238250" y="191206"/>
                </a:cubicBezTo>
                <a:cubicBezTo>
                  <a:pt x="1419341" y="195779"/>
                  <a:pt x="1964437" y="213883"/>
                  <a:pt x="2124774" y="199595"/>
                </a:cubicBezTo>
                <a:cubicBezTo>
                  <a:pt x="2285112" y="185307"/>
                  <a:pt x="2184517" y="130692"/>
                  <a:pt x="2200275" y="105481"/>
                </a:cubicBezTo>
                <a:cubicBezTo>
                  <a:pt x="2216033" y="80270"/>
                  <a:pt x="2219325" y="48331"/>
                  <a:pt x="2219325" y="48331"/>
                </a:cubicBezTo>
                <a:cubicBezTo>
                  <a:pt x="2227262" y="35631"/>
                  <a:pt x="2227073" y="28451"/>
                  <a:pt x="2247900" y="29281"/>
                </a:cubicBezTo>
                <a:cubicBezTo>
                  <a:pt x="2268727" y="30111"/>
                  <a:pt x="2322061" y="31087"/>
                  <a:pt x="2344286" y="53312"/>
                </a:cubicBezTo>
                <a:cubicBezTo>
                  <a:pt x="2366511" y="75537"/>
                  <a:pt x="2375089" y="142824"/>
                  <a:pt x="2381250" y="162631"/>
                </a:cubicBezTo>
                <a:cubicBezTo>
                  <a:pt x="2387411" y="182438"/>
                  <a:pt x="2366963" y="170569"/>
                  <a:pt x="2381250" y="172156"/>
                </a:cubicBezTo>
                <a:cubicBezTo>
                  <a:pt x="2395537" y="173743"/>
                  <a:pt x="2466975" y="172156"/>
                  <a:pt x="2466975" y="172156"/>
                </a:cubicBezTo>
                <a:lnTo>
                  <a:pt x="4018676" y="187798"/>
                </a:lnTo>
                <a:cubicBezTo>
                  <a:pt x="4304426" y="175098"/>
                  <a:pt x="4257952" y="162733"/>
                  <a:pt x="4307310" y="137901"/>
                </a:cubicBezTo>
                <a:cubicBezTo>
                  <a:pt x="4356668" y="113069"/>
                  <a:pt x="4304048" y="60084"/>
                  <a:pt x="4314825" y="38806"/>
                </a:cubicBezTo>
                <a:cubicBezTo>
                  <a:pt x="4325603" y="17528"/>
                  <a:pt x="4348163" y="14993"/>
                  <a:pt x="4371975" y="10231"/>
                </a:cubicBezTo>
                <a:cubicBezTo>
                  <a:pt x="4395787" y="5469"/>
                  <a:pt x="4432752" y="3881"/>
                  <a:pt x="4457700" y="10231"/>
                </a:cubicBezTo>
                <a:cubicBezTo>
                  <a:pt x="4482649" y="16581"/>
                  <a:pt x="4503257" y="24519"/>
                  <a:pt x="4521666" y="48331"/>
                </a:cubicBezTo>
                <a:cubicBezTo>
                  <a:pt x="4540075" y="72143"/>
                  <a:pt x="4448641" y="135644"/>
                  <a:pt x="4568155" y="153106"/>
                </a:cubicBezTo>
                <a:cubicBezTo>
                  <a:pt x="4687669" y="170568"/>
                  <a:pt x="5238750" y="153106"/>
                  <a:pt x="5238750" y="153106"/>
                </a:cubicBezTo>
                <a:lnTo>
                  <a:pt x="5238750" y="15310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81503930-312A-431D-9C96-7BD7F46ED1EB}"/>
              </a:ext>
            </a:extLst>
          </p:cNvPr>
          <p:cNvCxnSpPr>
            <a:cxnSpLocks/>
          </p:cNvCxnSpPr>
          <p:nvPr/>
        </p:nvCxnSpPr>
        <p:spPr>
          <a:xfrm>
            <a:off x="1180346" y="830509"/>
            <a:ext cx="27371" cy="149243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자유형: 도형 18">
            <a:extLst>
              <a:ext uri="{FF2B5EF4-FFF2-40B4-BE49-F238E27FC236}">
                <a16:creationId xmlns:a16="http://schemas.microsoft.com/office/drawing/2014/main" id="{71733CEC-7588-46DF-9216-BD7D22DAEAF5}"/>
              </a:ext>
            </a:extLst>
          </p:cNvPr>
          <p:cNvSpPr/>
          <p:nvPr/>
        </p:nvSpPr>
        <p:spPr>
          <a:xfrm>
            <a:off x="5377343" y="2239861"/>
            <a:ext cx="25167" cy="822121"/>
          </a:xfrm>
          <a:custGeom>
            <a:avLst/>
            <a:gdLst>
              <a:gd name="connsiteX0" fmla="*/ 0 w 25167"/>
              <a:gd name="connsiteY0" fmla="*/ 0 h 822121"/>
              <a:gd name="connsiteX1" fmla="*/ 25167 w 25167"/>
              <a:gd name="connsiteY1" fmla="*/ 822121 h 822121"/>
              <a:gd name="connsiteX2" fmla="*/ 25167 w 25167"/>
              <a:gd name="connsiteY2" fmla="*/ 822121 h 82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167" h="822121">
                <a:moveTo>
                  <a:pt x="0" y="0"/>
                </a:moveTo>
                <a:lnTo>
                  <a:pt x="25167" y="822121"/>
                </a:lnTo>
                <a:lnTo>
                  <a:pt x="25167" y="822121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타원 77">
            <a:extLst>
              <a:ext uri="{FF2B5EF4-FFF2-40B4-BE49-F238E27FC236}">
                <a16:creationId xmlns:a16="http://schemas.microsoft.com/office/drawing/2014/main" id="{2DDDC7B2-4D39-4A78-9F93-251C87BEDDD9}"/>
              </a:ext>
            </a:extLst>
          </p:cNvPr>
          <p:cNvSpPr/>
          <p:nvPr/>
        </p:nvSpPr>
        <p:spPr>
          <a:xfrm>
            <a:off x="5339763" y="3012117"/>
            <a:ext cx="109057" cy="1090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자유형: 도형 26">
            <a:extLst>
              <a:ext uri="{FF2B5EF4-FFF2-40B4-BE49-F238E27FC236}">
                <a16:creationId xmlns:a16="http://schemas.microsoft.com/office/drawing/2014/main" id="{1D7FFFE4-D989-4694-AE93-8917F22ED849}"/>
              </a:ext>
            </a:extLst>
          </p:cNvPr>
          <p:cNvSpPr/>
          <p:nvPr/>
        </p:nvSpPr>
        <p:spPr>
          <a:xfrm>
            <a:off x="7323589" y="2231472"/>
            <a:ext cx="25167" cy="813732"/>
          </a:xfrm>
          <a:custGeom>
            <a:avLst/>
            <a:gdLst>
              <a:gd name="connsiteX0" fmla="*/ 0 w 25167"/>
              <a:gd name="connsiteY0" fmla="*/ 0 h 813732"/>
              <a:gd name="connsiteX1" fmla="*/ 25167 w 25167"/>
              <a:gd name="connsiteY1" fmla="*/ 813732 h 813732"/>
              <a:gd name="connsiteX2" fmla="*/ 25167 w 25167"/>
              <a:gd name="connsiteY2" fmla="*/ 813732 h 81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167" h="813732">
                <a:moveTo>
                  <a:pt x="0" y="0"/>
                </a:moveTo>
                <a:lnTo>
                  <a:pt x="25167" y="813732"/>
                </a:lnTo>
                <a:lnTo>
                  <a:pt x="25167" y="81373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타원 78">
            <a:extLst>
              <a:ext uri="{FF2B5EF4-FFF2-40B4-BE49-F238E27FC236}">
                <a16:creationId xmlns:a16="http://schemas.microsoft.com/office/drawing/2014/main" id="{55CB322E-10BC-4C0B-A0E5-08B8F518ACBF}"/>
              </a:ext>
            </a:extLst>
          </p:cNvPr>
          <p:cNvSpPr/>
          <p:nvPr/>
        </p:nvSpPr>
        <p:spPr>
          <a:xfrm>
            <a:off x="7303359" y="2998859"/>
            <a:ext cx="109057" cy="1090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타원 79">
            <a:extLst>
              <a:ext uri="{FF2B5EF4-FFF2-40B4-BE49-F238E27FC236}">
                <a16:creationId xmlns:a16="http://schemas.microsoft.com/office/drawing/2014/main" id="{7D22B81B-A3DF-4768-A9F6-7CB0EA191CDB}"/>
              </a:ext>
            </a:extLst>
          </p:cNvPr>
          <p:cNvSpPr/>
          <p:nvPr/>
        </p:nvSpPr>
        <p:spPr>
          <a:xfrm>
            <a:off x="4751834" y="3007454"/>
            <a:ext cx="109057" cy="1090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3" name="그룹 92">
            <a:extLst>
              <a:ext uri="{FF2B5EF4-FFF2-40B4-BE49-F238E27FC236}">
                <a16:creationId xmlns:a16="http://schemas.microsoft.com/office/drawing/2014/main" id="{D3B864B5-30A0-484A-9230-937EA11D6B67}"/>
              </a:ext>
            </a:extLst>
          </p:cNvPr>
          <p:cNvGrpSpPr/>
          <p:nvPr/>
        </p:nvGrpSpPr>
        <p:grpSpPr>
          <a:xfrm>
            <a:off x="4620108" y="1035057"/>
            <a:ext cx="341456" cy="1839157"/>
            <a:chOff x="4620108" y="1035057"/>
            <a:chExt cx="341456" cy="1839157"/>
          </a:xfrm>
        </p:grpSpPr>
        <p:sp>
          <p:nvSpPr>
            <p:cNvPr id="28" name="이등변 삼각형 27">
              <a:extLst>
                <a:ext uri="{FF2B5EF4-FFF2-40B4-BE49-F238E27FC236}">
                  <a16:creationId xmlns:a16="http://schemas.microsoft.com/office/drawing/2014/main" id="{1C2CB107-ED36-4382-BD37-67EEB4F63A29}"/>
                </a:ext>
              </a:extLst>
            </p:cNvPr>
            <p:cNvSpPr/>
            <p:nvPr/>
          </p:nvSpPr>
          <p:spPr>
            <a:xfrm rot="10800000">
              <a:off x="4620108" y="1035057"/>
              <a:ext cx="312053" cy="24109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자유형: 도형 41">
              <a:extLst>
                <a:ext uri="{FF2B5EF4-FFF2-40B4-BE49-F238E27FC236}">
                  <a16:creationId xmlns:a16="http://schemas.microsoft.com/office/drawing/2014/main" id="{D43AD480-700E-437C-A113-EFB14CFA425B}"/>
                </a:ext>
              </a:extLst>
            </p:cNvPr>
            <p:cNvSpPr/>
            <p:nvPr/>
          </p:nvSpPr>
          <p:spPr>
            <a:xfrm>
              <a:off x="4706223" y="1275127"/>
              <a:ext cx="109057" cy="1359016"/>
            </a:xfrm>
            <a:custGeom>
              <a:avLst/>
              <a:gdLst>
                <a:gd name="connsiteX0" fmla="*/ 75501 w 113982"/>
                <a:gd name="connsiteY0" fmla="*/ 0 h 1359016"/>
                <a:gd name="connsiteX1" fmla="*/ 67112 w 113982"/>
                <a:gd name="connsiteY1" fmla="*/ 243280 h 1359016"/>
                <a:gd name="connsiteX2" fmla="*/ 58723 w 113982"/>
                <a:gd name="connsiteY2" fmla="*/ 310392 h 1359016"/>
                <a:gd name="connsiteX3" fmla="*/ 67112 w 113982"/>
                <a:gd name="connsiteY3" fmla="*/ 755009 h 1359016"/>
                <a:gd name="connsiteX4" fmla="*/ 92279 w 113982"/>
                <a:gd name="connsiteY4" fmla="*/ 763398 h 1359016"/>
                <a:gd name="connsiteX5" fmla="*/ 75501 w 113982"/>
                <a:gd name="connsiteY5" fmla="*/ 838899 h 1359016"/>
                <a:gd name="connsiteX6" fmla="*/ 25167 w 113982"/>
                <a:gd name="connsiteY6" fmla="*/ 855677 h 1359016"/>
                <a:gd name="connsiteX7" fmla="*/ 75501 w 113982"/>
                <a:gd name="connsiteY7" fmla="*/ 872455 h 1359016"/>
                <a:gd name="connsiteX8" fmla="*/ 100668 w 113982"/>
                <a:gd name="connsiteY8" fmla="*/ 880844 h 1359016"/>
                <a:gd name="connsiteX9" fmla="*/ 109057 w 113982"/>
                <a:gd name="connsiteY9" fmla="*/ 906011 h 1359016"/>
                <a:gd name="connsiteX10" fmla="*/ 58723 w 113982"/>
                <a:gd name="connsiteY10" fmla="*/ 922789 h 1359016"/>
                <a:gd name="connsiteX11" fmla="*/ 0 w 113982"/>
                <a:gd name="connsiteY11" fmla="*/ 939567 h 1359016"/>
                <a:gd name="connsiteX12" fmla="*/ 83890 w 113982"/>
                <a:gd name="connsiteY12" fmla="*/ 964734 h 1359016"/>
                <a:gd name="connsiteX13" fmla="*/ 109057 w 113982"/>
                <a:gd name="connsiteY13" fmla="*/ 973123 h 1359016"/>
                <a:gd name="connsiteX14" fmla="*/ 33556 w 113982"/>
                <a:gd name="connsiteY14" fmla="*/ 1015067 h 1359016"/>
                <a:gd name="connsiteX15" fmla="*/ 8389 w 113982"/>
                <a:gd name="connsiteY15" fmla="*/ 1023456 h 1359016"/>
                <a:gd name="connsiteX16" fmla="*/ 33556 w 113982"/>
                <a:gd name="connsiteY16" fmla="*/ 1031845 h 1359016"/>
                <a:gd name="connsiteX17" fmla="*/ 92279 w 113982"/>
                <a:gd name="connsiteY17" fmla="*/ 1048623 h 1359016"/>
                <a:gd name="connsiteX18" fmla="*/ 100668 w 113982"/>
                <a:gd name="connsiteY18" fmla="*/ 1073790 h 1359016"/>
                <a:gd name="connsiteX19" fmla="*/ 75501 w 113982"/>
                <a:gd name="connsiteY19" fmla="*/ 1082179 h 1359016"/>
                <a:gd name="connsiteX20" fmla="*/ 50334 w 113982"/>
                <a:gd name="connsiteY20" fmla="*/ 1098957 h 1359016"/>
                <a:gd name="connsiteX21" fmla="*/ 0 w 113982"/>
                <a:gd name="connsiteY21" fmla="*/ 1115735 h 1359016"/>
                <a:gd name="connsiteX22" fmla="*/ 58723 w 113982"/>
                <a:gd name="connsiteY22" fmla="*/ 1157680 h 1359016"/>
                <a:gd name="connsiteX23" fmla="*/ 50334 w 113982"/>
                <a:gd name="connsiteY23" fmla="*/ 1249959 h 1359016"/>
                <a:gd name="connsiteX24" fmla="*/ 67112 w 113982"/>
                <a:gd name="connsiteY24" fmla="*/ 1342238 h 1359016"/>
                <a:gd name="connsiteX25" fmla="*/ 67112 w 113982"/>
                <a:gd name="connsiteY25" fmla="*/ 1359016 h 1359016"/>
                <a:gd name="connsiteX0" fmla="*/ 75501 w 113982"/>
                <a:gd name="connsiteY0" fmla="*/ 0 h 1359016"/>
                <a:gd name="connsiteX1" fmla="*/ 67112 w 113982"/>
                <a:gd name="connsiteY1" fmla="*/ 243280 h 1359016"/>
                <a:gd name="connsiteX2" fmla="*/ 83890 w 113982"/>
                <a:gd name="connsiteY2" fmla="*/ 310392 h 1359016"/>
                <a:gd name="connsiteX3" fmla="*/ 67112 w 113982"/>
                <a:gd name="connsiteY3" fmla="*/ 755009 h 1359016"/>
                <a:gd name="connsiteX4" fmla="*/ 92279 w 113982"/>
                <a:gd name="connsiteY4" fmla="*/ 763398 h 1359016"/>
                <a:gd name="connsiteX5" fmla="*/ 75501 w 113982"/>
                <a:gd name="connsiteY5" fmla="*/ 838899 h 1359016"/>
                <a:gd name="connsiteX6" fmla="*/ 25167 w 113982"/>
                <a:gd name="connsiteY6" fmla="*/ 855677 h 1359016"/>
                <a:gd name="connsiteX7" fmla="*/ 75501 w 113982"/>
                <a:gd name="connsiteY7" fmla="*/ 872455 h 1359016"/>
                <a:gd name="connsiteX8" fmla="*/ 100668 w 113982"/>
                <a:gd name="connsiteY8" fmla="*/ 880844 h 1359016"/>
                <a:gd name="connsiteX9" fmla="*/ 109057 w 113982"/>
                <a:gd name="connsiteY9" fmla="*/ 906011 h 1359016"/>
                <a:gd name="connsiteX10" fmla="*/ 58723 w 113982"/>
                <a:gd name="connsiteY10" fmla="*/ 922789 h 1359016"/>
                <a:gd name="connsiteX11" fmla="*/ 0 w 113982"/>
                <a:gd name="connsiteY11" fmla="*/ 939567 h 1359016"/>
                <a:gd name="connsiteX12" fmla="*/ 83890 w 113982"/>
                <a:gd name="connsiteY12" fmla="*/ 964734 h 1359016"/>
                <a:gd name="connsiteX13" fmla="*/ 109057 w 113982"/>
                <a:gd name="connsiteY13" fmla="*/ 973123 h 1359016"/>
                <a:gd name="connsiteX14" fmla="*/ 33556 w 113982"/>
                <a:gd name="connsiteY14" fmla="*/ 1015067 h 1359016"/>
                <a:gd name="connsiteX15" fmla="*/ 8389 w 113982"/>
                <a:gd name="connsiteY15" fmla="*/ 1023456 h 1359016"/>
                <a:gd name="connsiteX16" fmla="*/ 33556 w 113982"/>
                <a:gd name="connsiteY16" fmla="*/ 1031845 h 1359016"/>
                <a:gd name="connsiteX17" fmla="*/ 92279 w 113982"/>
                <a:gd name="connsiteY17" fmla="*/ 1048623 h 1359016"/>
                <a:gd name="connsiteX18" fmla="*/ 100668 w 113982"/>
                <a:gd name="connsiteY18" fmla="*/ 1073790 h 1359016"/>
                <a:gd name="connsiteX19" fmla="*/ 75501 w 113982"/>
                <a:gd name="connsiteY19" fmla="*/ 1082179 h 1359016"/>
                <a:gd name="connsiteX20" fmla="*/ 50334 w 113982"/>
                <a:gd name="connsiteY20" fmla="*/ 1098957 h 1359016"/>
                <a:gd name="connsiteX21" fmla="*/ 0 w 113982"/>
                <a:gd name="connsiteY21" fmla="*/ 1115735 h 1359016"/>
                <a:gd name="connsiteX22" fmla="*/ 58723 w 113982"/>
                <a:gd name="connsiteY22" fmla="*/ 1157680 h 1359016"/>
                <a:gd name="connsiteX23" fmla="*/ 50334 w 113982"/>
                <a:gd name="connsiteY23" fmla="*/ 1249959 h 1359016"/>
                <a:gd name="connsiteX24" fmla="*/ 67112 w 113982"/>
                <a:gd name="connsiteY24" fmla="*/ 1342238 h 1359016"/>
                <a:gd name="connsiteX25" fmla="*/ 67112 w 113982"/>
                <a:gd name="connsiteY25" fmla="*/ 1359016 h 1359016"/>
                <a:gd name="connsiteX0" fmla="*/ 75501 w 113982"/>
                <a:gd name="connsiteY0" fmla="*/ 0 h 1359016"/>
                <a:gd name="connsiteX1" fmla="*/ 100668 w 113982"/>
                <a:gd name="connsiteY1" fmla="*/ 243280 h 1359016"/>
                <a:gd name="connsiteX2" fmla="*/ 83890 w 113982"/>
                <a:gd name="connsiteY2" fmla="*/ 310392 h 1359016"/>
                <a:gd name="connsiteX3" fmla="*/ 67112 w 113982"/>
                <a:gd name="connsiteY3" fmla="*/ 755009 h 1359016"/>
                <a:gd name="connsiteX4" fmla="*/ 92279 w 113982"/>
                <a:gd name="connsiteY4" fmla="*/ 763398 h 1359016"/>
                <a:gd name="connsiteX5" fmla="*/ 75501 w 113982"/>
                <a:gd name="connsiteY5" fmla="*/ 838899 h 1359016"/>
                <a:gd name="connsiteX6" fmla="*/ 25167 w 113982"/>
                <a:gd name="connsiteY6" fmla="*/ 855677 h 1359016"/>
                <a:gd name="connsiteX7" fmla="*/ 75501 w 113982"/>
                <a:gd name="connsiteY7" fmla="*/ 872455 h 1359016"/>
                <a:gd name="connsiteX8" fmla="*/ 100668 w 113982"/>
                <a:gd name="connsiteY8" fmla="*/ 880844 h 1359016"/>
                <a:gd name="connsiteX9" fmla="*/ 109057 w 113982"/>
                <a:gd name="connsiteY9" fmla="*/ 906011 h 1359016"/>
                <a:gd name="connsiteX10" fmla="*/ 58723 w 113982"/>
                <a:gd name="connsiteY10" fmla="*/ 922789 h 1359016"/>
                <a:gd name="connsiteX11" fmla="*/ 0 w 113982"/>
                <a:gd name="connsiteY11" fmla="*/ 939567 h 1359016"/>
                <a:gd name="connsiteX12" fmla="*/ 83890 w 113982"/>
                <a:gd name="connsiteY12" fmla="*/ 964734 h 1359016"/>
                <a:gd name="connsiteX13" fmla="*/ 109057 w 113982"/>
                <a:gd name="connsiteY13" fmla="*/ 973123 h 1359016"/>
                <a:gd name="connsiteX14" fmla="*/ 33556 w 113982"/>
                <a:gd name="connsiteY14" fmla="*/ 1015067 h 1359016"/>
                <a:gd name="connsiteX15" fmla="*/ 8389 w 113982"/>
                <a:gd name="connsiteY15" fmla="*/ 1023456 h 1359016"/>
                <a:gd name="connsiteX16" fmla="*/ 33556 w 113982"/>
                <a:gd name="connsiteY16" fmla="*/ 1031845 h 1359016"/>
                <a:gd name="connsiteX17" fmla="*/ 92279 w 113982"/>
                <a:gd name="connsiteY17" fmla="*/ 1048623 h 1359016"/>
                <a:gd name="connsiteX18" fmla="*/ 100668 w 113982"/>
                <a:gd name="connsiteY18" fmla="*/ 1073790 h 1359016"/>
                <a:gd name="connsiteX19" fmla="*/ 75501 w 113982"/>
                <a:gd name="connsiteY19" fmla="*/ 1082179 h 1359016"/>
                <a:gd name="connsiteX20" fmla="*/ 50334 w 113982"/>
                <a:gd name="connsiteY20" fmla="*/ 1098957 h 1359016"/>
                <a:gd name="connsiteX21" fmla="*/ 0 w 113982"/>
                <a:gd name="connsiteY21" fmla="*/ 1115735 h 1359016"/>
                <a:gd name="connsiteX22" fmla="*/ 58723 w 113982"/>
                <a:gd name="connsiteY22" fmla="*/ 1157680 h 1359016"/>
                <a:gd name="connsiteX23" fmla="*/ 50334 w 113982"/>
                <a:gd name="connsiteY23" fmla="*/ 1249959 h 1359016"/>
                <a:gd name="connsiteX24" fmla="*/ 67112 w 113982"/>
                <a:gd name="connsiteY24" fmla="*/ 1342238 h 1359016"/>
                <a:gd name="connsiteX25" fmla="*/ 67112 w 113982"/>
                <a:gd name="connsiteY25" fmla="*/ 1359016 h 1359016"/>
                <a:gd name="connsiteX0" fmla="*/ 75501 w 113982"/>
                <a:gd name="connsiteY0" fmla="*/ 0 h 1359016"/>
                <a:gd name="connsiteX1" fmla="*/ 83890 w 113982"/>
                <a:gd name="connsiteY1" fmla="*/ 310392 h 1359016"/>
                <a:gd name="connsiteX2" fmla="*/ 67112 w 113982"/>
                <a:gd name="connsiteY2" fmla="*/ 755009 h 1359016"/>
                <a:gd name="connsiteX3" fmla="*/ 92279 w 113982"/>
                <a:gd name="connsiteY3" fmla="*/ 763398 h 1359016"/>
                <a:gd name="connsiteX4" fmla="*/ 75501 w 113982"/>
                <a:gd name="connsiteY4" fmla="*/ 838899 h 1359016"/>
                <a:gd name="connsiteX5" fmla="*/ 25167 w 113982"/>
                <a:gd name="connsiteY5" fmla="*/ 855677 h 1359016"/>
                <a:gd name="connsiteX6" fmla="*/ 75501 w 113982"/>
                <a:gd name="connsiteY6" fmla="*/ 872455 h 1359016"/>
                <a:gd name="connsiteX7" fmla="*/ 100668 w 113982"/>
                <a:gd name="connsiteY7" fmla="*/ 880844 h 1359016"/>
                <a:gd name="connsiteX8" fmla="*/ 109057 w 113982"/>
                <a:gd name="connsiteY8" fmla="*/ 906011 h 1359016"/>
                <a:gd name="connsiteX9" fmla="*/ 58723 w 113982"/>
                <a:gd name="connsiteY9" fmla="*/ 922789 h 1359016"/>
                <a:gd name="connsiteX10" fmla="*/ 0 w 113982"/>
                <a:gd name="connsiteY10" fmla="*/ 939567 h 1359016"/>
                <a:gd name="connsiteX11" fmla="*/ 83890 w 113982"/>
                <a:gd name="connsiteY11" fmla="*/ 964734 h 1359016"/>
                <a:gd name="connsiteX12" fmla="*/ 109057 w 113982"/>
                <a:gd name="connsiteY12" fmla="*/ 973123 h 1359016"/>
                <a:gd name="connsiteX13" fmla="*/ 33556 w 113982"/>
                <a:gd name="connsiteY13" fmla="*/ 1015067 h 1359016"/>
                <a:gd name="connsiteX14" fmla="*/ 8389 w 113982"/>
                <a:gd name="connsiteY14" fmla="*/ 1023456 h 1359016"/>
                <a:gd name="connsiteX15" fmla="*/ 33556 w 113982"/>
                <a:gd name="connsiteY15" fmla="*/ 1031845 h 1359016"/>
                <a:gd name="connsiteX16" fmla="*/ 92279 w 113982"/>
                <a:gd name="connsiteY16" fmla="*/ 1048623 h 1359016"/>
                <a:gd name="connsiteX17" fmla="*/ 100668 w 113982"/>
                <a:gd name="connsiteY17" fmla="*/ 1073790 h 1359016"/>
                <a:gd name="connsiteX18" fmla="*/ 75501 w 113982"/>
                <a:gd name="connsiteY18" fmla="*/ 1082179 h 1359016"/>
                <a:gd name="connsiteX19" fmla="*/ 50334 w 113982"/>
                <a:gd name="connsiteY19" fmla="*/ 1098957 h 1359016"/>
                <a:gd name="connsiteX20" fmla="*/ 0 w 113982"/>
                <a:gd name="connsiteY20" fmla="*/ 1115735 h 1359016"/>
                <a:gd name="connsiteX21" fmla="*/ 58723 w 113982"/>
                <a:gd name="connsiteY21" fmla="*/ 1157680 h 1359016"/>
                <a:gd name="connsiteX22" fmla="*/ 50334 w 113982"/>
                <a:gd name="connsiteY22" fmla="*/ 1249959 h 1359016"/>
                <a:gd name="connsiteX23" fmla="*/ 67112 w 113982"/>
                <a:gd name="connsiteY23" fmla="*/ 1342238 h 1359016"/>
                <a:gd name="connsiteX24" fmla="*/ 67112 w 113982"/>
                <a:gd name="connsiteY24" fmla="*/ 1359016 h 1359016"/>
                <a:gd name="connsiteX0" fmla="*/ 75501 w 113982"/>
                <a:gd name="connsiteY0" fmla="*/ 0 h 1359016"/>
                <a:gd name="connsiteX1" fmla="*/ 67112 w 113982"/>
                <a:gd name="connsiteY1" fmla="*/ 755009 h 1359016"/>
                <a:gd name="connsiteX2" fmla="*/ 92279 w 113982"/>
                <a:gd name="connsiteY2" fmla="*/ 763398 h 1359016"/>
                <a:gd name="connsiteX3" fmla="*/ 75501 w 113982"/>
                <a:gd name="connsiteY3" fmla="*/ 838899 h 1359016"/>
                <a:gd name="connsiteX4" fmla="*/ 25167 w 113982"/>
                <a:gd name="connsiteY4" fmla="*/ 855677 h 1359016"/>
                <a:gd name="connsiteX5" fmla="*/ 75501 w 113982"/>
                <a:gd name="connsiteY5" fmla="*/ 872455 h 1359016"/>
                <a:gd name="connsiteX6" fmla="*/ 100668 w 113982"/>
                <a:gd name="connsiteY6" fmla="*/ 880844 h 1359016"/>
                <a:gd name="connsiteX7" fmla="*/ 109057 w 113982"/>
                <a:gd name="connsiteY7" fmla="*/ 906011 h 1359016"/>
                <a:gd name="connsiteX8" fmla="*/ 58723 w 113982"/>
                <a:gd name="connsiteY8" fmla="*/ 922789 h 1359016"/>
                <a:gd name="connsiteX9" fmla="*/ 0 w 113982"/>
                <a:gd name="connsiteY9" fmla="*/ 939567 h 1359016"/>
                <a:gd name="connsiteX10" fmla="*/ 83890 w 113982"/>
                <a:gd name="connsiteY10" fmla="*/ 964734 h 1359016"/>
                <a:gd name="connsiteX11" fmla="*/ 109057 w 113982"/>
                <a:gd name="connsiteY11" fmla="*/ 973123 h 1359016"/>
                <a:gd name="connsiteX12" fmla="*/ 33556 w 113982"/>
                <a:gd name="connsiteY12" fmla="*/ 1015067 h 1359016"/>
                <a:gd name="connsiteX13" fmla="*/ 8389 w 113982"/>
                <a:gd name="connsiteY13" fmla="*/ 1023456 h 1359016"/>
                <a:gd name="connsiteX14" fmla="*/ 33556 w 113982"/>
                <a:gd name="connsiteY14" fmla="*/ 1031845 h 1359016"/>
                <a:gd name="connsiteX15" fmla="*/ 92279 w 113982"/>
                <a:gd name="connsiteY15" fmla="*/ 1048623 h 1359016"/>
                <a:gd name="connsiteX16" fmla="*/ 100668 w 113982"/>
                <a:gd name="connsiteY16" fmla="*/ 1073790 h 1359016"/>
                <a:gd name="connsiteX17" fmla="*/ 75501 w 113982"/>
                <a:gd name="connsiteY17" fmla="*/ 1082179 h 1359016"/>
                <a:gd name="connsiteX18" fmla="*/ 50334 w 113982"/>
                <a:gd name="connsiteY18" fmla="*/ 1098957 h 1359016"/>
                <a:gd name="connsiteX19" fmla="*/ 0 w 113982"/>
                <a:gd name="connsiteY19" fmla="*/ 1115735 h 1359016"/>
                <a:gd name="connsiteX20" fmla="*/ 58723 w 113982"/>
                <a:gd name="connsiteY20" fmla="*/ 1157680 h 1359016"/>
                <a:gd name="connsiteX21" fmla="*/ 50334 w 113982"/>
                <a:gd name="connsiteY21" fmla="*/ 1249959 h 1359016"/>
                <a:gd name="connsiteX22" fmla="*/ 67112 w 113982"/>
                <a:gd name="connsiteY22" fmla="*/ 1342238 h 1359016"/>
                <a:gd name="connsiteX23" fmla="*/ 67112 w 113982"/>
                <a:gd name="connsiteY23" fmla="*/ 1359016 h 1359016"/>
                <a:gd name="connsiteX0" fmla="*/ 75501 w 110854"/>
                <a:gd name="connsiteY0" fmla="*/ 0 h 1359016"/>
                <a:gd name="connsiteX1" fmla="*/ 67112 w 110854"/>
                <a:gd name="connsiteY1" fmla="*/ 755009 h 1359016"/>
                <a:gd name="connsiteX2" fmla="*/ 75501 w 110854"/>
                <a:gd name="connsiteY2" fmla="*/ 838899 h 1359016"/>
                <a:gd name="connsiteX3" fmla="*/ 25167 w 110854"/>
                <a:gd name="connsiteY3" fmla="*/ 855677 h 1359016"/>
                <a:gd name="connsiteX4" fmla="*/ 75501 w 110854"/>
                <a:gd name="connsiteY4" fmla="*/ 872455 h 1359016"/>
                <a:gd name="connsiteX5" fmla="*/ 100668 w 110854"/>
                <a:gd name="connsiteY5" fmla="*/ 880844 h 1359016"/>
                <a:gd name="connsiteX6" fmla="*/ 109057 w 110854"/>
                <a:gd name="connsiteY6" fmla="*/ 906011 h 1359016"/>
                <a:gd name="connsiteX7" fmla="*/ 58723 w 110854"/>
                <a:gd name="connsiteY7" fmla="*/ 922789 h 1359016"/>
                <a:gd name="connsiteX8" fmla="*/ 0 w 110854"/>
                <a:gd name="connsiteY8" fmla="*/ 939567 h 1359016"/>
                <a:gd name="connsiteX9" fmla="*/ 83890 w 110854"/>
                <a:gd name="connsiteY9" fmla="*/ 964734 h 1359016"/>
                <a:gd name="connsiteX10" fmla="*/ 109057 w 110854"/>
                <a:gd name="connsiteY10" fmla="*/ 973123 h 1359016"/>
                <a:gd name="connsiteX11" fmla="*/ 33556 w 110854"/>
                <a:gd name="connsiteY11" fmla="*/ 1015067 h 1359016"/>
                <a:gd name="connsiteX12" fmla="*/ 8389 w 110854"/>
                <a:gd name="connsiteY12" fmla="*/ 1023456 h 1359016"/>
                <a:gd name="connsiteX13" fmla="*/ 33556 w 110854"/>
                <a:gd name="connsiteY13" fmla="*/ 1031845 h 1359016"/>
                <a:gd name="connsiteX14" fmla="*/ 92279 w 110854"/>
                <a:gd name="connsiteY14" fmla="*/ 1048623 h 1359016"/>
                <a:gd name="connsiteX15" fmla="*/ 100668 w 110854"/>
                <a:gd name="connsiteY15" fmla="*/ 1073790 h 1359016"/>
                <a:gd name="connsiteX16" fmla="*/ 75501 w 110854"/>
                <a:gd name="connsiteY16" fmla="*/ 1082179 h 1359016"/>
                <a:gd name="connsiteX17" fmla="*/ 50334 w 110854"/>
                <a:gd name="connsiteY17" fmla="*/ 1098957 h 1359016"/>
                <a:gd name="connsiteX18" fmla="*/ 0 w 110854"/>
                <a:gd name="connsiteY18" fmla="*/ 1115735 h 1359016"/>
                <a:gd name="connsiteX19" fmla="*/ 58723 w 110854"/>
                <a:gd name="connsiteY19" fmla="*/ 1157680 h 1359016"/>
                <a:gd name="connsiteX20" fmla="*/ 50334 w 110854"/>
                <a:gd name="connsiteY20" fmla="*/ 1249959 h 1359016"/>
                <a:gd name="connsiteX21" fmla="*/ 67112 w 110854"/>
                <a:gd name="connsiteY21" fmla="*/ 1342238 h 1359016"/>
                <a:gd name="connsiteX22" fmla="*/ 67112 w 110854"/>
                <a:gd name="connsiteY22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83890 w 109057"/>
                <a:gd name="connsiteY8" fmla="*/ 964734 h 1359016"/>
                <a:gd name="connsiteX9" fmla="*/ 109057 w 109057"/>
                <a:gd name="connsiteY9" fmla="*/ 973123 h 1359016"/>
                <a:gd name="connsiteX10" fmla="*/ 33556 w 109057"/>
                <a:gd name="connsiteY10" fmla="*/ 1015067 h 1359016"/>
                <a:gd name="connsiteX11" fmla="*/ 8389 w 109057"/>
                <a:gd name="connsiteY11" fmla="*/ 1023456 h 1359016"/>
                <a:gd name="connsiteX12" fmla="*/ 33556 w 109057"/>
                <a:gd name="connsiteY12" fmla="*/ 1031845 h 1359016"/>
                <a:gd name="connsiteX13" fmla="*/ 92279 w 109057"/>
                <a:gd name="connsiteY13" fmla="*/ 1048623 h 1359016"/>
                <a:gd name="connsiteX14" fmla="*/ 100668 w 109057"/>
                <a:gd name="connsiteY14" fmla="*/ 1073790 h 1359016"/>
                <a:gd name="connsiteX15" fmla="*/ 75501 w 109057"/>
                <a:gd name="connsiteY15" fmla="*/ 1082179 h 1359016"/>
                <a:gd name="connsiteX16" fmla="*/ 50334 w 109057"/>
                <a:gd name="connsiteY16" fmla="*/ 1098957 h 1359016"/>
                <a:gd name="connsiteX17" fmla="*/ 0 w 109057"/>
                <a:gd name="connsiteY17" fmla="*/ 1115735 h 1359016"/>
                <a:gd name="connsiteX18" fmla="*/ 58723 w 109057"/>
                <a:gd name="connsiteY18" fmla="*/ 1157680 h 1359016"/>
                <a:gd name="connsiteX19" fmla="*/ 50334 w 109057"/>
                <a:gd name="connsiteY19" fmla="*/ 1249959 h 1359016"/>
                <a:gd name="connsiteX20" fmla="*/ 67112 w 109057"/>
                <a:gd name="connsiteY20" fmla="*/ 1342238 h 1359016"/>
                <a:gd name="connsiteX21" fmla="*/ 67112 w 109057"/>
                <a:gd name="connsiteY21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33556 w 109057"/>
                <a:gd name="connsiteY11" fmla="*/ 1031845 h 1359016"/>
                <a:gd name="connsiteX12" fmla="*/ 92279 w 109057"/>
                <a:gd name="connsiteY12" fmla="*/ 1048623 h 1359016"/>
                <a:gd name="connsiteX13" fmla="*/ 100668 w 109057"/>
                <a:gd name="connsiteY13" fmla="*/ 1073790 h 1359016"/>
                <a:gd name="connsiteX14" fmla="*/ 75501 w 109057"/>
                <a:gd name="connsiteY14" fmla="*/ 1082179 h 1359016"/>
                <a:gd name="connsiteX15" fmla="*/ 50334 w 109057"/>
                <a:gd name="connsiteY15" fmla="*/ 1098957 h 1359016"/>
                <a:gd name="connsiteX16" fmla="*/ 0 w 109057"/>
                <a:gd name="connsiteY16" fmla="*/ 1115735 h 1359016"/>
                <a:gd name="connsiteX17" fmla="*/ 58723 w 109057"/>
                <a:gd name="connsiteY17" fmla="*/ 1157680 h 1359016"/>
                <a:gd name="connsiteX18" fmla="*/ 50334 w 109057"/>
                <a:gd name="connsiteY18" fmla="*/ 1249959 h 1359016"/>
                <a:gd name="connsiteX19" fmla="*/ 67112 w 109057"/>
                <a:gd name="connsiteY19" fmla="*/ 1342238 h 1359016"/>
                <a:gd name="connsiteX20" fmla="*/ 67112 w 109057"/>
                <a:gd name="connsiteY20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33556 w 109057"/>
                <a:gd name="connsiteY11" fmla="*/ 1031845 h 1359016"/>
                <a:gd name="connsiteX12" fmla="*/ 100668 w 109057"/>
                <a:gd name="connsiteY12" fmla="*/ 1073790 h 1359016"/>
                <a:gd name="connsiteX13" fmla="*/ 75501 w 109057"/>
                <a:gd name="connsiteY13" fmla="*/ 1082179 h 1359016"/>
                <a:gd name="connsiteX14" fmla="*/ 50334 w 109057"/>
                <a:gd name="connsiteY14" fmla="*/ 1098957 h 1359016"/>
                <a:gd name="connsiteX15" fmla="*/ 0 w 109057"/>
                <a:gd name="connsiteY15" fmla="*/ 1115735 h 1359016"/>
                <a:gd name="connsiteX16" fmla="*/ 58723 w 109057"/>
                <a:gd name="connsiteY16" fmla="*/ 1157680 h 1359016"/>
                <a:gd name="connsiteX17" fmla="*/ 50334 w 109057"/>
                <a:gd name="connsiteY17" fmla="*/ 1249959 h 1359016"/>
                <a:gd name="connsiteX18" fmla="*/ 67112 w 109057"/>
                <a:gd name="connsiteY18" fmla="*/ 1342238 h 1359016"/>
                <a:gd name="connsiteX19" fmla="*/ 67112 w 109057"/>
                <a:gd name="connsiteY19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100668 w 109057"/>
                <a:gd name="connsiteY11" fmla="*/ 1073790 h 1359016"/>
                <a:gd name="connsiteX12" fmla="*/ 75501 w 109057"/>
                <a:gd name="connsiteY12" fmla="*/ 1082179 h 1359016"/>
                <a:gd name="connsiteX13" fmla="*/ 50334 w 109057"/>
                <a:gd name="connsiteY13" fmla="*/ 1098957 h 1359016"/>
                <a:gd name="connsiteX14" fmla="*/ 0 w 109057"/>
                <a:gd name="connsiteY14" fmla="*/ 1115735 h 1359016"/>
                <a:gd name="connsiteX15" fmla="*/ 58723 w 109057"/>
                <a:gd name="connsiteY15" fmla="*/ 1157680 h 1359016"/>
                <a:gd name="connsiteX16" fmla="*/ 50334 w 109057"/>
                <a:gd name="connsiteY16" fmla="*/ 1249959 h 1359016"/>
                <a:gd name="connsiteX17" fmla="*/ 67112 w 109057"/>
                <a:gd name="connsiteY17" fmla="*/ 1342238 h 1359016"/>
                <a:gd name="connsiteX18" fmla="*/ 67112 w 109057"/>
                <a:gd name="connsiteY18" fmla="*/ 1359016 h 1359016"/>
                <a:gd name="connsiteX0" fmla="*/ 75619 w 109175"/>
                <a:gd name="connsiteY0" fmla="*/ 0 h 1359016"/>
                <a:gd name="connsiteX1" fmla="*/ 67230 w 109175"/>
                <a:gd name="connsiteY1" fmla="*/ 755009 h 1359016"/>
                <a:gd name="connsiteX2" fmla="*/ 75619 w 109175"/>
                <a:gd name="connsiteY2" fmla="*/ 838899 h 1359016"/>
                <a:gd name="connsiteX3" fmla="*/ 25285 w 109175"/>
                <a:gd name="connsiteY3" fmla="*/ 855677 h 1359016"/>
                <a:gd name="connsiteX4" fmla="*/ 75619 w 109175"/>
                <a:gd name="connsiteY4" fmla="*/ 872455 h 1359016"/>
                <a:gd name="connsiteX5" fmla="*/ 100786 w 109175"/>
                <a:gd name="connsiteY5" fmla="*/ 880844 h 1359016"/>
                <a:gd name="connsiteX6" fmla="*/ 58841 w 109175"/>
                <a:gd name="connsiteY6" fmla="*/ 922789 h 1359016"/>
                <a:gd name="connsiteX7" fmla="*/ 118 w 109175"/>
                <a:gd name="connsiteY7" fmla="*/ 939567 h 1359016"/>
                <a:gd name="connsiteX8" fmla="*/ 109175 w 109175"/>
                <a:gd name="connsiteY8" fmla="*/ 973123 h 1359016"/>
                <a:gd name="connsiteX9" fmla="*/ 33674 w 109175"/>
                <a:gd name="connsiteY9" fmla="*/ 1015067 h 1359016"/>
                <a:gd name="connsiteX10" fmla="*/ 8507 w 109175"/>
                <a:gd name="connsiteY10" fmla="*/ 1023456 h 1359016"/>
                <a:gd name="connsiteX11" fmla="*/ 100786 w 109175"/>
                <a:gd name="connsiteY11" fmla="*/ 1073790 h 1359016"/>
                <a:gd name="connsiteX12" fmla="*/ 75619 w 109175"/>
                <a:gd name="connsiteY12" fmla="*/ 1082179 h 1359016"/>
                <a:gd name="connsiteX13" fmla="*/ 118 w 109175"/>
                <a:gd name="connsiteY13" fmla="*/ 1115735 h 1359016"/>
                <a:gd name="connsiteX14" fmla="*/ 58841 w 109175"/>
                <a:gd name="connsiteY14" fmla="*/ 1157680 h 1359016"/>
                <a:gd name="connsiteX15" fmla="*/ 50452 w 109175"/>
                <a:gd name="connsiteY15" fmla="*/ 1249959 h 1359016"/>
                <a:gd name="connsiteX16" fmla="*/ 67230 w 109175"/>
                <a:gd name="connsiteY16" fmla="*/ 1342238 h 1359016"/>
                <a:gd name="connsiteX17" fmla="*/ 67230 w 109175"/>
                <a:gd name="connsiteY17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100668 w 109057"/>
                <a:gd name="connsiteY11" fmla="*/ 1073790 h 1359016"/>
                <a:gd name="connsiteX12" fmla="*/ 75501 w 109057"/>
                <a:gd name="connsiteY12" fmla="*/ 1082179 h 1359016"/>
                <a:gd name="connsiteX13" fmla="*/ 58723 w 109057"/>
                <a:gd name="connsiteY13" fmla="*/ 1157680 h 1359016"/>
                <a:gd name="connsiteX14" fmla="*/ 50334 w 109057"/>
                <a:gd name="connsiteY14" fmla="*/ 1249959 h 1359016"/>
                <a:gd name="connsiteX15" fmla="*/ 67112 w 109057"/>
                <a:gd name="connsiteY15" fmla="*/ 1342238 h 1359016"/>
                <a:gd name="connsiteX16" fmla="*/ 67112 w 109057"/>
                <a:gd name="connsiteY16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100668 w 109057"/>
                <a:gd name="connsiteY11" fmla="*/ 1073790 h 1359016"/>
                <a:gd name="connsiteX12" fmla="*/ 75501 w 109057"/>
                <a:gd name="connsiteY12" fmla="*/ 1082179 h 1359016"/>
                <a:gd name="connsiteX13" fmla="*/ 50334 w 109057"/>
                <a:gd name="connsiteY13" fmla="*/ 1249959 h 1359016"/>
                <a:gd name="connsiteX14" fmla="*/ 67112 w 109057"/>
                <a:gd name="connsiteY14" fmla="*/ 1342238 h 1359016"/>
                <a:gd name="connsiteX15" fmla="*/ 67112 w 109057"/>
                <a:gd name="connsiteY15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100668 w 109057"/>
                <a:gd name="connsiteY11" fmla="*/ 1073790 h 1359016"/>
                <a:gd name="connsiteX12" fmla="*/ 75501 w 109057"/>
                <a:gd name="connsiteY12" fmla="*/ 1082179 h 1359016"/>
                <a:gd name="connsiteX13" fmla="*/ 50334 w 109057"/>
                <a:gd name="connsiteY13" fmla="*/ 1249959 h 1359016"/>
                <a:gd name="connsiteX14" fmla="*/ 67112 w 109057"/>
                <a:gd name="connsiteY14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100668 w 109057"/>
                <a:gd name="connsiteY11" fmla="*/ 1073790 h 1359016"/>
                <a:gd name="connsiteX12" fmla="*/ 75501 w 109057"/>
                <a:gd name="connsiteY12" fmla="*/ 1082179 h 1359016"/>
                <a:gd name="connsiteX13" fmla="*/ 67112 w 109057"/>
                <a:gd name="connsiteY13" fmla="*/ 1359016 h 135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9057" h="1359016">
                  <a:moveTo>
                    <a:pt x="75501" y="0"/>
                  </a:moveTo>
                  <a:cubicBezTo>
                    <a:pt x="73753" y="157294"/>
                    <a:pt x="67112" y="615193"/>
                    <a:pt x="67112" y="755009"/>
                  </a:cubicBezTo>
                  <a:cubicBezTo>
                    <a:pt x="67112" y="894825"/>
                    <a:pt x="82492" y="822121"/>
                    <a:pt x="75501" y="838899"/>
                  </a:cubicBezTo>
                  <a:lnTo>
                    <a:pt x="25167" y="855677"/>
                  </a:lnTo>
                  <a:lnTo>
                    <a:pt x="75501" y="872455"/>
                  </a:lnTo>
                  <a:lnTo>
                    <a:pt x="100668" y="880844"/>
                  </a:lnTo>
                  <a:cubicBezTo>
                    <a:pt x="97872" y="889233"/>
                    <a:pt x="75501" y="913002"/>
                    <a:pt x="58723" y="922789"/>
                  </a:cubicBezTo>
                  <a:cubicBezTo>
                    <a:pt x="41945" y="932576"/>
                    <a:pt x="42135" y="929033"/>
                    <a:pt x="0" y="939567"/>
                  </a:cubicBezTo>
                  <a:cubicBezTo>
                    <a:pt x="8389" y="947956"/>
                    <a:pt x="103464" y="960540"/>
                    <a:pt x="109057" y="973123"/>
                  </a:cubicBezTo>
                  <a:cubicBezTo>
                    <a:pt x="71384" y="1010796"/>
                    <a:pt x="95146" y="994538"/>
                    <a:pt x="33556" y="1015067"/>
                  </a:cubicBezTo>
                  <a:lnTo>
                    <a:pt x="8389" y="1023456"/>
                  </a:lnTo>
                  <a:cubicBezTo>
                    <a:pt x="19574" y="1033243"/>
                    <a:pt x="89483" y="1064003"/>
                    <a:pt x="100668" y="1073790"/>
                  </a:cubicBezTo>
                  <a:cubicBezTo>
                    <a:pt x="96713" y="1081699"/>
                    <a:pt x="81094" y="1034641"/>
                    <a:pt x="75501" y="1082179"/>
                  </a:cubicBezTo>
                  <a:cubicBezTo>
                    <a:pt x="69908" y="1129717"/>
                    <a:pt x="68860" y="1301342"/>
                    <a:pt x="67112" y="1359016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90" name="그룹 89">
              <a:extLst>
                <a:ext uri="{FF2B5EF4-FFF2-40B4-BE49-F238E27FC236}">
                  <a16:creationId xmlns:a16="http://schemas.microsoft.com/office/drawing/2014/main" id="{FBAA3B8C-7400-4AB9-A9FC-93247B4C8ED6}"/>
                </a:ext>
              </a:extLst>
            </p:cNvPr>
            <p:cNvGrpSpPr/>
            <p:nvPr/>
          </p:nvGrpSpPr>
          <p:grpSpPr>
            <a:xfrm>
              <a:off x="4654496" y="2637670"/>
              <a:ext cx="307068" cy="236544"/>
              <a:chOff x="2649430" y="2879966"/>
              <a:chExt cx="307068" cy="236544"/>
            </a:xfrm>
            <a:solidFill>
              <a:schemeClr val="bg1"/>
            </a:solidFill>
          </p:grpSpPr>
          <p:sp>
            <p:nvSpPr>
              <p:cNvPr id="82" name="타원 81">
                <a:extLst>
                  <a:ext uri="{FF2B5EF4-FFF2-40B4-BE49-F238E27FC236}">
                    <a16:creationId xmlns:a16="http://schemas.microsoft.com/office/drawing/2014/main" id="{C9D559A2-A5E0-4704-AE73-1E93FBDBF4BB}"/>
                  </a:ext>
                </a:extLst>
              </p:cNvPr>
              <p:cNvSpPr/>
              <p:nvPr/>
            </p:nvSpPr>
            <p:spPr>
              <a:xfrm>
                <a:off x="2649430" y="2879966"/>
                <a:ext cx="289245" cy="23654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5" name="이등변 삼각형 84">
                <a:extLst>
                  <a:ext uri="{FF2B5EF4-FFF2-40B4-BE49-F238E27FC236}">
                    <a16:creationId xmlns:a16="http://schemas.microsoft.com/office/drawing/2014/main" id="{AB635C5A-AA65-45A9-B4D6-76AC6A46AFC3}"/>
                  </a:ext>
                </a:extLst>
              </p:cNvPr>
              <p:cNvSpPr/>
              <p:nvPr/>
            </p:nvSpPr>
            <p:spPr>
              <a:xfrm rot="10800000">
                <a:off x="2676594" y="2929855"/>
                <a:ext cx="234916" cy="11534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7" name="자유형: 도형 86">
                <a:extLst>
                  <a:ext uri="{FF2B5EF4-FFF2-40B4-BE49-F238E27FC236}">
                    <a16:creationId xmlns:a16="http://schemas.microsoft.com/office/drawing/2014/main" id="{50D70F6D-D2CD-4886-8C73-FD3150EB3B6D}"/>
                  </a:ext>
                </a:extLst>
              </p:cNvPr>
              <p:cNvSpPr/>
              <p:nvPr/>
            </p:nvSpPr>
            <p:spPr>
              <a:xfrm>
                <a:off x="2650921" y="3028426"/>
                <a:ext cx="305577" cy="16778"/>
              </a:xfrm>
              <a:custGeom>
                <a:avLst/>
                <a:gdLst>
                  <a:gd name="connsiteX0" fmla="*/ 0 w 305577"/>
                  <a:gd name="connsiteY0" fmla="*/ 0 h 16778"/>
                  <a:gd name="connsiteX1" fmla="*/ 285226 w 305577"/>
                  <a:gd name="connsiteY1" fmla="*/ 8389 h 16778"/>
                  <a:gd name="connsiteX2" fmla="*/ 260059 w 305577"/>
                  <a:gd name="connsiteY2" fmla="*/ 16778 h 16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5577" h="16778">
                    <a:moveTo>
                      <a:pt x="0" y="0"/>
                    </a:moveTo>
                    <a:lnTo>
                      <a:pt x="285226" y="8389"/>
                    </a:lnTo>
                    <a:cubicBezTo>
                      <a:pt x="328569" y="11185"/>
                      <a:pt x="294314" y="13981"/>
                      <a:pt x="260059" y="16778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91" name="자유형: 도형 90">
            <a:extLst>
              <a:ext uri="{FF2B5EF4-FFF2-40B4-BE49-F238E27FC236}">
                <a16:creationId xmlns:a16="http://schemas.microsoft.com/office/drawing/2014/main" id="{9BE3FC96-18A9-4920-860D-365904A355B7}"/>
              </a:ext>
            </a:extLst>
          </p:cNvPr>
          <p:cNvSpPr/>
          <p:nvPr/>
        </p:nvSpPr>
        <p:spPr>
          <a:xfrm>
            <a:off x="4798503" y="2801923"/>
            <a:ext cx="8389" cy="226503"/>
          </a:xfrm>
          <a:custGeom>
            <a:avLst/>
            <a:gdLst>
              <a:gd name="connsiteX0" fmla="*/ 8389 w 8389"/>
              <a:gd name="connsiteY0" fmla="*/ 0 h 226503"/>
              <a:gd name="connsiteX1" fmla="*/ 0 w 8389"/>
              <a:gd name="connsiteY1" fmla="*/ 226503 h 22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89" h="226503">
                <a:moveTo>
                  <a:pt x="8389" y="0"/>
                </a:moveTo>
                <a:lnTo>
                  <a:pt x="0" y="22650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타원 91">
            <a:extLst>
              <a:ext uri="{FF2B5EF4-FFF2-40B4-BE49-F238E27FC236}">
                <a16:creationId xmlns:a16="http://schemas.microsoft.com/office/drawing/2014/main" id="{A2352365-9F40-40D3-A879-1110A4D0F191}"/>
              </a:ext>
            </a:extLst>
          </p:cNvPr>
          <p:cNvSpPr/>
          <p:nvPr/>
        </p:nvSpPr>
        <p:spPr>
          <a:xfrm>
            <a:off x="1139502" y="788565"/>
            <a:ext cx="109057" cy="1090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4" name="그룹 93">
            <a:extLst>
              <a:ext uri="{FF2B5EF4-FFF2-40B4-BE49-F238E27FC236}">
                <a16:creationId xmlns:a16="http://schemas.microsoft.com/office/drawing/2014/main" id="{7252B07A-1D17-46FF-967E-0D0C8F66EE32}"/>
              </a:ext>
            </a:extLst>
          </p:cNvPr>
          <p:cNvGrpSpPr/>
          <p:nvPr/>
        </p:nvGrpSpPr>
        <p:grpSpPr>
          <a:xfrm>
            <a:off x="5091841" y="3877622"/>
            <a:ext cx="341456" cy="1410923"/>
            <a:chOff x="4620108" y="1035057"/>
            <a:chExt cx="341456" cy="1839157"/>
          </a:xfrm>
        </p:grpSpPr>
        <p:sp>
          <p:nvSpPr>
            <p:cNvPr id="95" name="이등변 삼각형 94">
              <a:extLst>
                <a:ext uri="{FF2B5EF4-FFF2-40B4-BE49-F238E27FC236}">
                  <a16:creationId xmlns:a16="http://schemas.microsoft.com/office/drawing/2014/main" id="{FA60A309-6B4D-499A-B76D-65F7241BBEA0}"/>
                </a:ext>
              </a:extLst>
            </p:cNvPr>
            <p:cNvSpPr/>
            <p:nvPr/>
          </p:nvSpPr>
          <p:spPr>
            <a:xfrm rot="10800000">
              <a:off x="4620108" y="1035057"/>
              <a:ext cx="312053" cy="24109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자유형: 도형 95">
              <a:extLst>
                <a:ext uri="{FF2B5EF4-FFF2-40B4-BE49-F238E27FC236}">
                  <a16:creationId xmlns:a16="http://schemas.microsoft.com/office/drawing/2014/main" id="{EEAE8215-E8A3-4559-BDA2-B4DFFE5FBEE6}"/>
                </a:ext>
              </a:extLst>
            </p:cNvPr>
            <p:cNvSpPr/>
            <p:nvPr/>
          </p:nvSpPr>
          <p:spPr>
            <a:xfrm>
              <a:off x="4706223" y="1275127"/>
              <a:ext cx="109057" cy="1359016"/>
            </a:xfrm>
            <a:custGeom>
              <a:avLst/>
              <a:gdLst>
                <a:gd name="connsiteX0" fmla="*/ 75501 w 113982"/>
                <a:gd name="connsiteY0" fmla="*/ 0 h 1359016"/>
                <a:gd name="connsiteX1" fmla="*/ 67112 w 113982"/>
                <a:gd name="connsiteY1" fmla="*/ 243280 h 1359016"/>
                <a:gd name="connsiteX2" fmla="*/ 58723 w 113982"/>
                <a:gd name="connsiteY2" fmla="*/ 310392 h 1359016"/>
                <a:gd name="connsiteX3" fmla="*/ 67112 w 113982"/>
                <a:gd name="connsiteY3" fmla="*/ 755009 h 1359016"/>
                <a:gd name="connsiteX4" fmla="*/ 92279 w 113982"/>
                <a:gd name="connsiteY4" fmla="*/ 763398 h 1359016"/>
                <a:gd name="connsiteX5" fmla="*/ 75501 w 113982"/>
                <a:gd name="connsiteY5" fmla="*/ 838899 h 1359016"/>
                <a:gd name="connsiteX6" fmla="*/ 25167 w 113982"/>
                <a:gd name="connsiteY6" fmla="*/ 855677 h 1359016"/>
                <a:gd name="connsiteX7" fmla="*/ 75501 w 113982"/>
                <a:gd name="connsiteY7" fmla="*/ 872455 h 1359016"/>
                <a:gd name="connsiteX8" fmla="*/ 100668 w 113982"/>
                <a:gd name="connsiteY8" fmla="*/ 880844 h 1359016"/>
                <a:gd name="connsiteX9" fmla="*/ 109057 w 113982"/>
                <a:gd name="connsiteY9" fmla="*/ 906011 h 1359016"/>
                <a:gd name="connsiteX10" fmla="*/ 58723 w 113982"/>
                <a:gd name="connsiteY10" fmla="*/ 922789 h 1359016"/>
                <a:gd name="connsiteX11" fmla="*/ 0 w 113982"/>
                <a:gd name="connsiteY11" fmla="*/ 939567 h 1359016"/>
                <a:gd name="connsiteX12" fmla="*/ 83890 w 113982"/>
                <a:gd name="connsiteY12" fmla="*/ 964734 h 1359016"/>
                <a:gd name="connsiteX13" fmla="*/ 109057 w 113982"/>
                <a:gd name="connsiteY13" fmla="*/ 973123 h 1359016"/>
                <a:gd name="connsiteX14" fmla="*/ 33556 w 113982"/>
                <a:gd name="connsiteY14" fmla="*/ 1015067 h 1359016"/>
                <a:gd name="connsiteX15" fmla="*/ 8389 w 113982"/>
                <a:gd name="connsiteY15" fmla="*/ 1023456 h 1359016"/>
                <a:gd name="connsiteX16" fmla="*/ 33556 w 113982"/>
                <a:gd name="connsiteY16" fmla="*/ 1031845 h 1359016"/>
                <a:gd name="connsiteX17" fmla="*/ 92279 w 113982"/>
                <a:gd name="connsiteY17" fmla="*/ 1048623 h 1359016"/>
                <a:gd name="connsiteX18" fmla="*/ 100668 w 113982"/>
                <a:gd name="connsiteY18" fmla="*/ 1073790 h 1359016"/>
                <a:gd name="connsiteX19" fmla="*/ 75501 w 113982"/>
                <a:gd name="connsiteY19" fmla="*/ 1082179 h 1359016"/>
                <a:gd name="connsiteX20" fmla="*/ 50334 w 113982"/>
                <a:gd name="connsiteY20" fmla="*/ 1098957 h 1359016"/>
                <a:gd name="connsiteX21" fmla="*/ 0 w 113982"/>
                <a:gd name="connsiteY21" fmla="*/ 1115735 h 1359016"/>
                <a:gd name="connsiteX22" fmla="*/ 58723 w 113982"/>
                <a:gd name="connsiteY22" fmla="*/ 1157680 h 1359016"/>
                <a:gd name="connsiteX23" fmla="*/ 50334 w 113982"/>
                <a:gd name="connsiteY23" fmla="*/ 1249959 h 1359016"/>
                <a:gd name="connsiteX24" fmla="*/ 67112 w 113982"/>
                <a:gd name="connsiteY24" fmla="*/ 1342238 h 1359016"/>
                <a:gd name="connsiteX25" fmla="*/ 67112 w 113982"/>
                <a:gd name="connsiteY25" fmla="*/ 1359016 h 1359016"/>
                <a:gd name="connsiteX0" fmla="*/ 75501 w 113982"/>
                <a:gd name="connsiteY0" fmla="*/ 0 h 1359016"/>
                <a:gd name="connsiteX1" fmla="*/ 67112 w 113982"/>
                <a:gd name="connsiteY1" fmla="*/ 243280 h 1359016"/>
                <a:gd name="connsiteX2" fmla="*/ 83890 w 113982"/>
                <a:gd name="connsiteY2" fmla="*/ 310392 h 1359016"/>
                <a:gd name="connsiteX3" fmla="*/ 67112 w 113982"/>
                <a:gd name="connsiteY3" fmla="*/ 755009 h 1359016"/>
                <a:gd name="connsiteX4" fmla="*/ 92279 w 113982"/>
                <a:gd name="connsiteY4" fmla="*/ 763398 h 1359016"/>
                <a:gd name="connsiteX5" fmla="*/ 75501 w 113982"/>
                <a:gd name="connsiteY5" fmla="*/ 838899 h 1359016"/>
                <a:gd name="connsiteX6" fmla="*/ 25167 w 113982"/>
                <a:gd name="connsiteY6" fmla="*/ 855677 h 1359016"/>
                <a:gd name="connsiteX7" fmla="*/ 75501 w 113982"/>
                <a:gd name="connsiteY7" fmla="*/ 872455 h 1359016"/>
                <a:gd name="connsiteX8" fmla="*/ 100668 w 113982"/>
                <a:gd name="connsiteY8" fmla="*/ 880844 h 1359016"/>
                <a:gd name="connsiteX9" fmla="*/ 109057 w 113982"/>
                <a:gd name="connsiteY9" fmla="*/ 906011 h 1359016"/>
                <a:gd name="connsiteX10" fmla="*/ 58723 w 113982"/>
                <a:gd name="connsiteY10" fmla="*/ 922789 h 1359016"/>
                <a:gd name="connsiteX11" fmla="*/ 0 w 113982"/>
                <a:gd name="connsiteY11" fmla="*/ 939567 h 1359016"/>
                <a:gd name="connsiteX12" fmla="*/ 83890 w 113982"/>
                <a:gd name="connsiteY12" fmla="*/ 964734 h 1359016"/>
                <a:gd name="connsiteX13" fmla="*/ 109057 w 113982"/>
                <a:gd name="connsiteY13" fmla="*/ 973123 h 1359016"/>
                <a:gd name="connsiteX14" fmla="*/ 33556 w 113982"/>
                <a:gd name="connsiteY14" fmla="*/ 1015067 h 1359016"/>
                <a:gd name="connsiteX15" fmla="*/ 8389 w 113982"/>
                <a:gd name="connsiteY15" fmla="*/ 1023456 h 1359016"/>
                <a:gd name="connsiteX16" fmla="*/ 33556 w 113982"/>
                <a:gd name="connsiteY16" fmla="*/ 1031845 h 1359016"/>
                <a:gd name="connsiteX17" fmla="*/ 92279 w 113982"/>
                <a:gd name="connsiteY17" fmla="*/ 1048623 h 1359016"/>
                <a:gd name="connsiteX18" fmla="*/ 100668 w 113982"/>
                <a:gd name="connsiteY18" fmla="*/ 1073790 h 1359016"/>
                <a:gd name="connsiteX19" fmla="*/ 75501 w 113982"/>
                <a:gd name="connsiteY19" fmla="*/ 1082179 h 1359016"/>
                <a:gd name="connsiteX20" fmla="*/ 50334 w 113982"/>
                <a:gd name="connsiteY20" fmla="*/ 1098957 h 1359016"/>
                <a:gd name="connsiteX21" fmla="*/ 0 w 113982"/>
                <a:gd name="connsiteY21" fmla="*/ 1115735 h 1359016"/>
                <a:gd name="connsiteX22" fmla="*/ 58723 w 113982"/>
                <a:gd name="connsiteY22" fmla="*/ 1157680 h 1359016"/>
                <a:gd name="connsiteX23" fmla="*/ 50334 w 113982"/>
                <a:gd name="connsiteY23" fmla="*/ 1249959 h 1359016"/>
                <a:gd name="connsiteX24" fmla="*/ 67112 w 113982"/>
                <a:gd name="connsiteY24" fmla="*/ 1342238 h 1359016"/>
                <a:gd name="connsiteX25" fmla="*/ 67112 w 113982"/>
                <a:gd name="connsiteY25" fmla="*/ 1359016 h 1359016"/>
                <a:gd name="connsiteX0" fmla="*/ 75501 w 113982"/>
                <a:gd name="connsiteY0" fmla="*/ 0 h 1359016"/>
                <a:gd name="connsiteX1" fmla="*/ 100668 w 113982"/>
                <a:gd name="connsiteY1" fmla="*/ 243280 h 1359016"/>
                <a:gd name="connsiteX2" fmla="*/ 83890 w 113982"/>
                <a:gd name="connsiteY2" fmla="*/ 310392 h 1359016"/>
                <a:gd name="connsiteX3" fmla="*/ 67112 w 113982"/>
                <a:gd name="connsiteY3" fmla="*/ 755009 h 1359016"/>
                <a:gd name="connsiteX4" fmla="*/ 92279 w 113982"/>
                <a:gd name="connsiteY4" fmla="*/ 763398 h 1359016"/>
                <a:gd name="connsiteX5" fmla="*/ 75501 w 113982"/>
                <a:gd name="connsiteY5" fmla="*/ 838899 h 1359016"/>
                <a:gd name="connsiteX6" fmla="*/ 25167 w 113982"/>
                <a:gd name="connsiteY6" fmla="*/ 855677 h 1359016"/>
                <a:gd name="connsiteX7" fmla="*/ 75501 w 113982"/>
                <a:gd name="connsiteY7" fmla="*/ 872455 h 1359016"/>
                <a:gd name="connsiteX8" fmla="*/ 100668 w 113982"/>
                <a:gd name="connsiteY8" fmla="*/ 880844 h 1359016"/>
                <a:gd name="connsiteX9" fmla="*/ 109057 w 113982"/>
                <a:gd name="connsiteY9" fmla="*/ 906011 h 1359016"/>
                <a:gd name="connsiteX10" fmla="*/ 58723 w 113982"/>
                <a:gd name="connsiteY10" fmla="*/ 922789 h 1359016"/>
                <a:gd name="connsiteX11" fmla="*/ 0 w 113982"/>
                <a:gd name="connsiteY11" fmla="*/ 939567 h 1359016"/>
                <a:gd name="connsiteX12" fmla="*/ 83890 w 113982"/>
                <a:gd name="connsiteY12" fmla="*/ 964734 h 1359016"/>
                <a:gd name="connsiteX13" fmla="*/ 109057 w 113982"/>
                <a:gd name="connsiteY13" fmla="*/ 973123 h 1359016"/>
                <a:gd name="connsiteX14" fmla="*/ 33556 w 113982"/>
                <a:gd name="connsiteY14" fmla="*/ 1015067 h 1359016"/>
                <a:gd name="connsiteX15" fmla="*/ 8389 w 113982"/>
                <a:gd name="connsiteY15" fmla="*/ 1023456 h 1359016"/>
                <a:gd name="connsiteX16" fmla="*/ 33556 w 113982"/>
                <a:gd name="connsiteY16" fmla="*/ 1031845 h 1359016"/>
                <a:gd name="connsiteX17" fmla="*/ 92279 w 113982"/>
                <a:gd name="connsiteY17" fmla="*/ 1048623 h 1359016"/>
                <a:gd name="connsiteX18" fmla="*/ 100668 w 113982"/>
                <a:gd name="connsiteY18" fmla="*/ 1073790 h 1359016"/>
                <a:gd name="connsiteX19" fmla="*/ 75501 w 113982"/>
                <a:gd name="connsiteY19" fmla="*/ 1082179 h 1359016"/>
                <a:gd name="connsiteX20" fmla="*/ 50334 w 113982"/>
                <a:gd name="connsiteY20" fmla="*/ 1098957 h 1359016"/>
                <a:gd name="connsiteX21" fmla="*/ 0 w 113982"/>
                <a:gd name="connsiteY21" fmla="*/ 1115735 h 1359016"/>
                <a:gd name="connsiteX22" fmla="*/ 58723 w 113982"/>
                <a:gd name="connsiteY22" fmla="*/ 1157680 h 1359016"/>
                <a:gd name="connsiteX23" fmla="*/ 50334 w 113982"/>
                <a:gd name="connsiteY23" fmla="*/ 1249959 h 1359016"/>
                <a:gd name="connsiteX24" fmla="*/ 67112 w 113982"/>
                <a:gd name="connsiteY24" fmla="*/ 1342238 h 1359016"/>
                <a:gd name="connsiteX25" fmla="*/ 67112 w 113982"/>
                <a:gd name="connsiteY25" fmla="*/ 1359016 h 1359016"/>
                <a:gd name="connsiteX0" fmla="*/ 75501 w 113982"/>
                <a:gd name="connsiteY0" fmla="*/ 0 h 1359016"/>
                <a:gd name="connsiteX1" fmla="*/ 83890 w 113982"/>
                <a:gd name="connsiteY1" fmla="*/ 310392 h 1359016"/>
                <a:gd name="connsiteX2" fmla="*/ 67112 w 113982"/>
                <a:gd name="connsiteY2" fmla="*/ 755009 h 1359016"/>
                <a:gd name="connsiteX3" fmla="*/ 92279 w 113982"/>
                <a:gd name="connsiteY3" fmla="*/ 763398 h 1359016"/>
                <a:gd name="connsiteX4" fmla="*/ 75501 w 113982"/>
                <a:gd name="connsiteY4" fmla="*/ 838899 h 1359016"/>
                <a:gd name="connsiteX5" fmla="*/ 25167 w 113982"/>
                <a:gd name="connsiteY5" fmla="*/ 855677 h 1359016"/>
                <a:gd name="connsiteX6" fmla="*/ 75501 w 113982"/>
                <a:gd name="connsiteY6" fmla="*/ 872455 h 1359016"/>
                <a:gd name="connsiteX7" fmla="*/ 100668 w 113982"/>
                <a:gd name="connsiteY7" fmla="*/ 880844 h 1359016"/>
                <a:gd name="connsiteX8" fmla="*/ 109057 w 113982"/>
                <a:gd name="connsiteY8" fmla="*/ 906011 h 1359016"/>
                <a:gd name="connsiteX9" fmla="*/ 58723 w 113982"/>
                <a:gd name="connsiteY9" fmla="*/ 922789 h 1359016"/>
                <a:gd name="connsiteX10" fmla="*/ 0 w 113982"/>
                <a:gd name="connsiteY10" fmla="*/ 939567 h 1359016"/>
                <a:gd name="connsiteX11" fmla="*/ 83890 w 113982"/>
                <a:gd name="connsiteY11" fmla="*/ 964734 h 1359016"/>
                <a:gd name="connsiteX12" fmla="*/ 109057 w 113982"/>
                <a:gd name="connsiteY12" fmla="*/ 973123 h 1359016"/>
                <a:gd name="connsiteX13" fmla="*/ 33556 w 113982"/>
                <a:gd name="connsiteY13" fmla="*/ 1015067 h 1359016"/>
                <a:gd name="connsiteX14" fmla="*/ 8389 w 113982"/>
                <a:gd name="connsiteY14" fmla="*/ 1023456 h 1359016"/>
                <a:gd name="connsiteX15" fmla="*/ 33556 w 113982"/>
                <a:gd name="connsiteY15" fmla="*/ 1031845 h 1359016"/>
                <a:gd name="connsiteX16" fmla="*/ 92279 w 113982"/>
                <a:gd name="connsiteY16" fmla="*/ 1048623 h 1359016"/>
                <a:gd name="connsiteX17" fmla="*/ 100668 w 113982"/>
                <a:gd name="connsiteY17" fmla="*/ 1073790 h 1359016"/>
                <a:gd name="connsiteX18" fmla="*/ 75501 w 113982"/>
                <a:gd name="connsiteY18" fmla="*/ 1082179 h 1359016"/>
                <a:gd name="connsiteX19" fmla="*/ 50334 w 113982"/>
                <a:gd name="connsiteY19" fmla="*/ 1098957 h 1359016"/>
                <a:gd name="connsiteX20" fmla="*/ 0 w 113982"/>
                <a:gd name="connsiteY20" fmla="*/ 1115735 h 1359016"/>
                <a:gd name="connsiteX21" fmla="*/ 58723 w 113982"/>
                <a:gd name="connsiteY21" fmla="*/ 1157680 h 1359016"/>
                <a:gd name="connsiteX22" fmla="*/ 50334 w 113982"/>
                <a:gd name="connsiteY22" fmla="*/ 1249959 h 1359016"/>
                <a:gd name="connsiteX23" fmla="*/ 67112 w 113982"/>
                <a:gd name="connsiteY23" fmla="*/ 1342238 h 1359016"/>
                <a:gd name="connsiteX24" fmla="*/ 67112 w 113982"/>
                <a:gd name="connsiteY24" fmla="*/ 1359016 h 1359016"/>
                <a:gd name="connsiteX0" fmla="*/ 75501 w 113982"/>
                <a:gd name="connsiteY0" fmla="*/ 0 h 1359016"/>
                <a:gd name="connsiteX1" fmla="*/ 67112 w 113982"/>
                <a:gd name="connsiteY1" fmla="*/ 755009 h 1359016"/>
                <a:gd name="connsiteX2" fmla="*/ 92279 w 113982"/>
                <a:gd name="connsiteY2" fmla="*/ 763398 h 1359016"/>
                <a:gd name="connsiteX3" fmla="*/ 75501 w 113982"/>
                <a:gd name="connsiteY3" fmla="*/ 838899 h 1359016"/>
                <a:gd name="connsiteX4" fmla="*/ 25167 w 113982"/>
                <a:gd name="connsiteY4" fmla="*/ 855677 h 1359016"/>
                <a:gd name="connsiteX5" fmla="*/ 75501 w 113982"/>
                <a:gd name="connsiteY5" fmla="*/ 872455 h 1359016"/>
                <a:gd name="connsiteX6" fmla="*/ 100668 w 113982"/>
                <a:gd name="connsiteY6" fmla="*/ 880844 h 1359016"/>
                <a:gd name="connsiteX7" fmla="*/ 109057 w 113982"/>
                <a:gd name="connsiteY7" fmla="*/ 906011 h 1359016"/>
                <a:gd name="connsiteX8" fmla="*/ 58723 w 113982"/>
                <a:gd name="connsiteY8" fmla="*/ 922789 h 1359016"/>
                <a:gd name="connsiteX9" fmla="*/ 0 w 113982"/>
                <a:gd name="connsiteY9" fmla="*/ 939567 h 1359016"/>
                <a:gd name="connsiteX10" fmla="*/ 83890 w 113982"/>
                <a:gd name="connsiteY10" fmla="*/ 964734 h 1359016"/>
                <a:gd name="connsiteX11" fmla="*/ 109057 w 113982"/>
                <a:gd name="connsiteY11" fmla="*/ 973123 h 1359016"/>
                <a:gd name="connsiteX12" fmla="*/ 33556 w 113982"/>
                <a:gd name="connsiteY12" fmla="*/ 1015067 h 1359016"/>
                <a:gd name="connsiteX13" fmla="*/ 8389 w 113982"/>
                <a:gd name="connsiteY13" fmla="*/ 1023456 h 1359016"/>
                <a:gd name="connsiteX14" fmla="*/ 33556 w 113982"/>
                <a:gd name="connsiteY14" fmla="*/ 1031845 h 1359016"/>
                <a:gd name="connsiteX15" fmla="*/ 92279 w 113982"/>
                <a:gd name="connsiteY15" fmla="*/ 1048623 h 1359016"/>
                <a:gd name="connsiteX16" fmla="*/ 100668 w 113982"/>
                <a:gd name="connsiteY16" fmla="*/ 1073790 h 1359016"/>
                <a:gd name="connsiteX17" fmla="*/ 75501 w 113982"/>
                <a:gd name="connsiteY17" fmla="*/ 1082179 h 1359016"/>
                <a:gd name="connsiteX18" fmla="*/ 50334 w 113982"/>
                <a:gd name="connsiteY18" fmla="*/ 1098957 h 1359016"/>
                <a:gd name="connsiteX19" fmla="*/ 0 w 113982"/>
                <a:gd name="connsiteY19" fmla="*/ 1115735 h 1359016"/>
                <a:gd name="connsiteX20" fmla="*/ 58723 w 113982"/>
                <a:gd name="connsiteY20" fmla="*/ 1157680 h 1359016"/>
                <a:gd name="connsiteX21" fmla="*/ 50334 w 113982"/>
                <a:gd name="connsiteY21" fmla="*/ 1249959 h 1359016"/>
                <a:gd name="connsiteX22" fmla="*/ 67112 w 113982"/>
                <a:gd name="connsiteY22" fmla="*/ 1342238 h 1359016"/>
                <a:gd name="connsiteX23" fmla="*/ 67112 w 113982"/>
                <a:gd name="connsiteY23" fmla="*/ 1359016 h 1359016"/>
                <a:gd name="connsiteX0" fmla="*/ 75501 w 110854"/>
                <a:gd name="connsiteY0" fmla="*/ 0 h 1359016"/>
                <a:gd name="connsiteX1" fmla="*/ 67112 w 110854"/>
                <a:gd name="connsiteY1" fmla="*/ 755009 h 1359016"/>
                <a:gd name="connsiteX2" fmla="*/ 75501 w 110854"/>
                <a:gd name="connsiteY2" fmla="*/ 838899 h 1359016"/>
                <a:gd name="connsiteX3" fmla="*/ 25167 w 110854"/>
                <a:gd name="connsiteY3" fmla="*/ 855677 h 1359016"/>
                <a:gd name="connsiteX4" fmla="*/ 75501 w 110854"/>
                <a:gd name="connsiteY4" fmla="*/ 872455 h 1359016"/>
                <a:gd name="connsiteX5" fmla="*/ 100668 w 110854"/>
                <a:gd name="connsiteY5" fmla="*/ 880844 h 1359016"/>
                <a:gd name="connsiteX6" fmla="*/ 109057 w 110854"/>
                <a:gd name="connsiteY6" fmla="*/ 906011 h 1359016"/>
                <a:gd name="connsiteX7" fmla="*/ 58723 w 110854"/>
                <a:gd name="connsiteY7" fmla="*/ 922789 h 1359016"/>
                <a:gd name="connsiteX8" fmla="*/ 0 w 110854"/>
                <a:gd name="connsiteY8" fmla="*/ 939567 h 1359016"/>
                <a:gd name="connsiteX9" fmla="*/ 83890 w 110854"/>
                <a:gd name="connsiteY9" fmla="*/ 964734 h 1359016"/>
                <a:gd name="connsiteX10" fmla="*/ 109057 w 110854"/>
                <a:gd name="connsiteY10" fmla="*/ 973123 h 1359016"/>
                <a:gd name="connsiteX11" fmla="*/ 33556 w 110854"/>
                <a:gd name="connsiteY11" fmla="*/ 1015067 h 1359016"/>
                <a:gd name="connsiteX12" fmla="*/ 8389 w 110854"/>
                <a:gd name="connsiteY12" fmla="*/ 1023456 h 1359016"/>
                <a:gd name="connsiteX13" fmla="*/ 33556 w 110854"/>
                <a:gd name="connsiteY13" fmla="*/ 1031845 h 1359016"/>
                <a:gd name="connsiteX14" fmla="*/ 92279 w 110854"/>
                <a:gd name="connsiteY14" fmla="*/ 1048623 h 1359016"/>
                <a:gd name="connsiteX15" fmla="*/ 100668 w 110854"/>
                <a:gd name="connsiteY15" fmla="*/ 1073790 h 1359016"/>
                <a:gd name="connsiteX16" fmla="*/ 75501 w 110854"/>
                <a:gd name="connsiteY16" fmla="*/ 1082179 h 1359016"/>
                <a:gd name="connsiteX17" fmla="*/ 50334 w 110854"/>
                <a:gd name="connsiteY17" fmla="*/ 1098957 h 1359016"/>
                <a:gd name="connsiteX18" fmla="*/ 0 w 110854"/>
                <a:gd name="connsiteY18" fmla="*/ 1115735 h 1359016"/>
                <a:gd name="connsiteX19" fmla="*/ 58723 w 110854"/>
                <a:gd name="connsiteY19" fmla="*/ 1157680 h 1359016"/>
                <a:gd name="connsiteX20" fmla="*/ 50334 w 110854"/>
                <a:gd name="connsiteY20" fmla="*/ 1249959 h 1359016"/>
                <a:gd name="connsiteX21" fmla="*/ 67112 w 110854"/>
                <a:gd name="connsiteY21" fmla="*/ 1342238 h 1359016"/>
                <a:gd name="connsiteX22" fmla="*/ 67112 w 110854"/>
                <a:gd name="connsiteY22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83890 w 109057"/>
                <a:gd name="connsiteY8" fmla="*/ 964734 h 1359016"/>
                <a:gd name="connsiteX9" fmla="*/ 109057 w 109057"/>
                <a:gd name="connsiteY9" fmla="*/ 973123 h 1359016"/>
                <a:gd name="connsiteX10" fmla="*/ 33556 w 109057"/>
                <a:gd name="connsiteY10" fmla="*/ 1015067 h 1359016"/>
                <a:gd name="connsiteX11" fmla="*/ 8389 w 109057"/>
                <a:gd name="connsiteY11" fmla="*/ 1023456 h 1359016"/>
                <a:gd name="connsiteX12" fmla="*/ 33556 w 109057"/>
                <a:gd name="connsiteY12" fmla="*/ 1031845 h 1359016"/>
                <a:gd name="connsiteX13" fmla="*/ 92279 w 109057"/>
                <a:gd name="connsiteY13" fmla="*/ 1048623 h 1359016"/>
                <a:gd name="connsiteX14" fmla="*/ 100668 w 109057"/>
                <a:gd name="connsiteY14" fmla="*/ 1073790 h 1359016"/>
                <a:gd name="connsiteX15" fmla="*/ 75501 w 109057"/>
                <a:gd name="connsiteY15" fmla="*/ 1082179 h 1359016"/>
                <a:gd name="connsiteX16" fmla="*/ 50334 w 109057"/>
                <a:gd name="connsiteY16" fmla="*/ 1098957 h 1359016"/>
                <a:gd name="connsiteX17" fmla="*/ 0 w 109057"/>
                <a:gd name="connsiteY17" fmla="*/ 1115735 h 1359016"/>
                <a:gd name="connsiteX18" fmla="*/ 58723 w 109057"/>
                <a:gd name="connsiteY18" fmla="*/ 1157680 h 1359016"/>
                <a:gd name="connsiteX19" fmla="*/ 50334 w 109057"/>
                <a:gd name="connsiteY19" fmla="*/ 1249959 h 1359016"/>
                <a:gd name="connsiteX20" fmla="*/ 67112 w 109057"/>
                <a:gd name="connsiteY20" fmla="*/ 1342238 h 1359016"/>
                <a:gd name="connsiteX21" fmla="*/ 67112 w 109057"/>
                <a:gd name="connsiteY21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33556 w 109057"/>
                <a:gd name="connsiteY11" fmla="*/ 1031845 h 1359016"/>
                <a:gd name="connsiteX12" fmla="*/ 92279 w 109057"/>
                <a:gd name="connsiteY12" fmla="*/ 1048623 h 1359016"/>
                <a:gd name="connsiteX13" fmla="*/ 100668 w 109057"/>
                <a:gd name="connsiteY13" fmla="*/ 1073790 h 1359016"/>
                <a:gd name="connsiteX14" fmla="*/ 75501 w 109057"/>
                <a:gd name="connsiteY14" fmla="*/ 1082179 h 1359016"/>
                <a:gd name="connsiteX15" fmla="*/ 50334 w 109057"/>
                <a:gd name="connsiteY15" fmla="*/ 1098957 h 1359016"/>
                <a:gd name="connsiteX16" fmla="*/ 0 w 109057"/>
                <a:gd name="connsiteY16" fmla="*/ 1115735 h 1359016"/>
                <a:gd name="connsiteX17" fmla="*/ 58723 w 109057"/>
                <a:gd name="connsiteY17" fmla="*/ 1157680 h 1359016"/>
                <a:gd name="connsiteX18" fmla="*/ 50334 w 109057"/>
                <a:gd name="connsiteY18" fmla="*/ 1249959 h 1359016"/>
                <a:gd name="connsiteX19" fmla="*/ 67112 w 109057"/>
                <a:gd name="connsiteY19" fmla="*/ 1342238 h 1359016"/>
                <a:gd name="connsiteX20" fmla="*/ 67112 w 109057"/>
                <a:gd name="connsiteY20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33556 w 109057"/>
                <a:gd name="connsiteY11" fmla="*/ 1031845 h 1359016"/>
                <a:gd name="connsiteX12" fmla="*/ 100668 w 109057"/>
                <a:gd name="connsiteY12" fmla="*/ 1073790 h 1359016"/>
                <a:gd name="connsiteX13" fmla="*/ 75501 w 109057"/>
                <a:gd name="connsiteY13" fmla="*/ 1082179 h 1359016"/>
                <a:gd name="connsiteX14" fmla="*/ 50334 w 109057"/>
                <a:gd name="connsiteY14" fmla="*/ 1098957 h 1359016"/>
                <a:gd name="connsiteX15" fmla="*/ 0 w 109057"/>
                <a:gd name="connsiteY15" fmla="*/ 1115735 h 1359016"/>
                <a:gd name="connsiteX16" fmla="*/ 58723 w 109057"/>
                <a:gd name="connsiteY16" fmla="*/ 1157680 h 1359016"/>
                <a:gd name="connsiteX17" fmla="*/ 50334 w 109057"/>
                <a:gd name="connsiteY17" fmla="*/ 1249959 h 1359016"/>
                <a:gd name="connsiteX18" fmla="*/ 67112 w 109057"/>
                <a:gd name="connsiteY18" fmla="*/ 1342238 h 1359016"/>
                <a:gd name="connsiteX19" fmla="*/ 67112 w 109057"/>
                <a:gd name="connsiteY19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100668 w 109057"/>
                <a:gd name="connsiteY11" fmla="*/ 1073790 h 1359016"/>
                <a:gd name="connsiteX12" fmla="*/ 75501 w 109057"/>
                <a:gd name="connsiteY12" fmla="*/ 1082179 h 1359016"/>
                <a:gd name="connsiteX13" fmla="*/ 50334 w 109057"/>
                <a:gd name="connsiteY13" fmla="*/ 1098957 h 1359016"/>
                <a:gd name="connsiteX14" fmla="*/ 0 w 109057"/>
                <a:gd name="connsiteY14" fmla="*/ 1115735 h 1359016"/>
                <a:gd name="connsiteX15" fmla="*/ 58723 w 109057"/>
                <a:gd name="connsiteY15" fmla="*/ 1157680 h 1359016"/>
                <a:gd name="connsiteX16" fmla="*/ 50334 w 109057"/>
                <a:gd name="connsiteY16" fmla="*/ 1249959 h 1359016"/>
                <a:gd name="connsiteX17" fmla="*/ 67112 w 109057"/>
                <a:gd name="connsiteY17" fmla="*/ 1342238 h 1359016"/>
                <a:gd name="connsiteX18" fmla="*/ 67112 w 109057"/>
                <a:gd name="connsiteY18" fmla="*/ 1359016 h 1359016"/>
                <a:gd name="connsiteX0" fmla="*/ 75619 w 109175"/>
                <a:gd name="connsiteY0" fmla="*/ 0 h 1359016"/>
                <a:gd name="connsiteX1" fmla="*/ 67230 w 109175"/>
                <a:gd name="connsiteY1" fmla="*/ 755009 h 1359016"/>
                <a:gd name="connsiteX2" fmla="*/ 75619 w 109175"/>
                <a:gd name="connsiteY2" fmla="*/ 838899 h 1359016"/>
                <a:gd name="connsiteX3" fmla="*/ 25285 w 109175"/>
                <a:gd name="connsiteY3" fmla="*/ 855677 h 1359016"/>
                <a:gd name="connsiteX4" fmla="*/ 75619 w 109175"/>
                <a:gd name="connsiteY4" fmla="*/ 872455 h 1359016"/>
                <a:gd name="connsiteX5" fmla="*/ 100786 w 109175"/>
                <a:gd name="connsiteY5" fmla="*/ 880844 h 1359016"/>
                <a:gd name="connsiteX6" fmla="*/ 58841 w 109175"/>
                <a:gd name="connsiteY6" fmla="*/ 922789 h 1359016"/>
                <a:gd name="connsiteX7" fmla="*/ 118 w 109175"/>
                <a:gd name="connsiteY7" fmla="*/ 939567 h 1359016"/>
                <a:gd name="connsiteX8" fmla="*/ 109175 w 109175"/>
                <a:gd name="connsiteY8" fmla="*/ 973123 h 1359016"/>
                <a:gd name="connsiteX9" fmla="*/ 33674 w 109175"/>
                <a:gd name="connsiteY9" fmla="*/ 1015067 h 1359016"/>
                <a:gd name="connsiteX10" fmla="*/ 8507 w 109175"/>
                <a:gd name="connsiteY10" fmla="*/ 1023456 h 1359016"/>
                <a:gd name="connsiteX11" fmla="*/ 100786 w 109175"/>
                <a:gd name="connsiteY11" fmla="*/ 1073790 h 1359016"/>
                <a:gd name="connsiteX12" fmla="*/ 75619 w 109175"/>
                <a:gd name="connsiteY12" fmla="*/ 1082179 h 1359016"/>
                <a:gd name="connsiteX13" fmla="*/ 118 w 109175"/>
                <a:gd name="connsiteY13" fmla="*/ 1115735 h 1359016"/>
                <a:gd name="connsiteX14" fmla="*/ 58841 w 109175"/>
                <a:gd name="connsiteY14" fmla="*/ 1157680 h 1359016"/>
                <a:gd name="connsiteX15" fmla="*/ 50452 w 109175"/>
                <a:gd name="connsiteY15" fmla="*/ 1249959 h 1359016"/>
                <a:gd name="connsiteX16" fmla="*/ 67230 w 109175"/>
                <a:gd name="connsiteY16" fmla="*/ 1342238 h 1359016"/>
                <a:gd name="connsiteX17" fmla="*/ 67230 w 109175"/>
                <a:gd name="connsiteY17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100668 w 109057"/>
                <a:gd name="connsiteY11" fmla="*/ 1073790 h 1359016"/>
                <a:gd name="connsiteX12" fmla="*/ 75501 w 109057"/>
                <a:gd name="connsiteY12" fmla="*/ 1082179 h 1359016"/>
                <a:gd name="connsiteX13" fmla="*/ 58723 w 109057"/>
                <a:gd name="connsiteY13" fmla="*/ 1157680 h 1359016"/>
                <a:gd name="connsiteX14" fmla="*/ 50334 w 109057"/>
                <a:gd name="connsiteY14" fmla="*/ 1249959 h 1359016"/>
                <a:gd name="connsiteX15" fmla="*/ 67112 w 109057"/>
                <a:gd name="connsiteY15" fmla="*/ 1342238 h 1359016"/>
                <a:gd name="connsiteX16" fmla="*/ 67112 w 109057"/>
                <a:gd name="connsiteY16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100668 w 109057"/>
                <a:gd name="connsiteY11" fmla="*/ 1073790 h 1359016"/>
                <a:gd name="connsiteX12" fmla="*/ 75501 w 109057"/>
                <a:gd name="connsiteY12" fmla="*/ 1082179 h 1359016"/>
                <a:gd name="connsiteX13" fmla="*/ 50334 w 109057"/>
                <a:gd name="connsiteY13" fmla="*/ 1249959 h 1359016"/>
                <a:gd name="connsiteX14" fmla="*/ 67112 w 109057"/>
                <a:gd name="connsiteY14" fmla="*/ 1342238 h 1359016"/>
                <a:gd name="connsiteX15" fmla="*/ 67112 w 109057"/>
                <a:gd name="connsiteY15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100668 w 109057"/>
                <a:gd name="connsiteY11" fmla="*/ 1073790 h 1359016"/>
                <a:gd name="connsiteX12" fmla="*/ 75501 w 109057"/>
                <a:gd name="connsiteY12" fmla="*/ 1082179 h 1359016"/>
                <a:gd name="connsiteX13" fmla="*/ 50334 w 109057"/>
                <a:gd name="connsiteY13" fmla="*/ 1249959 h 1359016"/>
                <a:gd name="connsiteX14" fmla="*/ 67112 w 109057"/>
                <a:gd name="connsiteY14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100668 w 109057"/>
                <a:gd name="connsiteY11" fmla="*/ 1073790 h 1359016"/>
                <a:gd name="connsiteX12" fmla="*/ 75501 w 109057"/>
                <a:gd name="connsiteY12" fmla="*/ 1082179 h 1359016"/>
                <a:gd name="connsiteX13" fmla="*/ 67112 w 109057"/>
                <a:gd name="connsiteY13" fmla="*/ 1359016 h 135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9057" h="1359016">
                  <a:moveTo>
                    <a:pt x="75501" y="0"/>
                  </a:moveTo>
                  <a:cubicBezTo>
                    <a:pt x="73753" y="157294"/>
                    <a:pt x="67112" y="615193"/>
                    <a:pt x="67112" y="755009"/>
                  </a:cubicBezTo>
                  <a:cubicBezTo>
                    <a:pt x="67112" y="894825"/>
                    <a:pt x="82492" y="822121"/>
                    <a:pt x="75501" y="838899"/>
                  </a:cubicBezTo>
                  <a:lnTo>
                    <a:pt x="25167" y="855677"/>
                  </a:lnTo>
                  <a:lnTo>
                    <a:pt x="75501" y="872455"/>
                  </a:lnTo>
                  <a:lnTo>
                    <a:pt x="100668" y="880844"/>
                  </a:lnTo>
                  <a:cubicBezTo>
                    <a:pt x="97872" y="889233"/>
                    <a:pt x="75501" y="913002"/>
                    <a:pt x="58723" y="922789"/>
                  </a:cubicBezTo>
                  <a:cubicBezTo>
                    <a:pt x="41945" y="932576"/>
                    <a:pt x="42135" y="929033"/>
                    <a:pt x="0" y="939567"/>
                  </a:cubicBezTo>
                  <a:cubicBezTo>
                    <a:pt x="8389" y="947956"/>
                    <a:pt x="103464" y="960540"/>
                    <a:pt x="109057" y="973123"/>
                  </a:cubicBezTo>
                  <a:cubicBezTo>
                    <a:pt x="71384" y="1010796"/>
                    <a:pt x="95146" y="994538"/>
                    <a:pt x="33556" y="1015067"/>
                  </a:cubicBezTo>
                  <a:lnTo>
                    <a:pt x="8389" y="1023456"/>
                  </a:lnTo>
                  <a:cubicBezTo>
                    <a:pt x="19574" y="1033243"/>
                    <a:pt x="89483" y="1064003"/>
                    <a:pt x="100668" y="1073790"/>
                  </a:cubicBezTo>
                  <a:cubicBezTo>
                    <a:pt x="96713" y="1081699"/>
                    <a:pt x="81094" y="1034641"/>
                    <a:pt x="75501" y="1082179"/>
                  </a:cubicBezTo>
                  <a:cubicBezTo>
                    <a:pt x="69908" y="1129717"/>
                    <a:pt x="68860" y="1301342"/>
                    <a:pt x="67112" y="1359016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97" name="그룹 96">
              <a:extLst>
                <a:ext uri="{FF2B5EF4-FFF2-40B4-BE49-F238E27FC236}">
                  <a16:creationId xmlns:a16="http://schemas.microsoft.com/office/drawing/2014/main" id="{454DD716-5261-49E0-8DC5-38B67EBE969F}"/>
                </a:ext>
              </a:extLst>
            </p:cNvPr>
            <p:cNvGrpSpPr/>
            <p:nvPr/>
          </p:nvGrpSpPr>
          <p:grpSpPr>
            <a:xfrm>
              <a:off x="4654496" y="2637670"/>
              <a:ext cx="307068" cy="236544"/>
              <a:chOff x="2649430" y="2879966"/>
              <a:chExt cx="307068" cy="236544"/>
            </a:xfrm>
            <a:solidFill>
              <a:schemeClr val="bg1"/>
            </a:solidFill>
          </p:grpSpPr>
          <p:sp>
            <p:nvSpPr>
              <p:cNvPr id="98" name="타원 97">
                <a:extLst>
                  <a:ext uri="{FF2B5EF4-FFF2-40B4-BE49-F238E27FC236}">
                    <a16:creationId xmlns:a16="http://schemas.microsoft.com/office/drawing/2014/main" id="{4ED28226-F9BA-42D1-B5F2-A9AF327B7FC7}"/>
                  </a:ext>
                </a:extLst>
              </p:cNvPr>
              <p:cNvSpPr/>
              <p:nvPr/>
            </p:nvSpPr>
            <p:spPr>
              <a:xfrm>
                <a:off x="2649430" y="2879966"/>
                <a:ext cx="289245" cy="23654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9" name="이등변 삼각형 98">
                <a:extLst>
                  <a:ext uri="{FF2B5EF4-FFF2-40B4-BE49-F238E27FC236}">
                    <a16:creationId xmlns:a16="http://schemas.microsoft.com/office/drawing/2014/main" id="{44C6A6CB-7EE4-4E96-B6DF-397E45F46219}"/>
                  </a:ext>
                </a:extLst>
              </p:cNvPr>
              <p:cNvSpPr/>
              <p:nvPr/>
            </p:nvSpPr>
            <p:spPr>
              <a:xfrm rot="10800000">
                <a:off x="2676594" y="2929855"/>
                <a:ext cx="234916" cy="11534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0" name="자유형: 도형 99">
                <a:extLst>
                  <a:ext uri="{FF2B5EF4-FFF2-40B4-BE49-F238E27FC236}">
                    <a16:creationId xmlns:a16="http://schemas.microsoft.com/office/drawing/2014/main" id="{02171665-770A-42FE-B3EF-9A2419F27061}"/>
                  </a:ext>
                </a:extLst>
              </p:cNvPr>
              <p:cNvSpPr/>
              <p:nvPr/>
            </p:nvSpPr>
            <p:spPr>
              <a:xfrm>
                <a:off x="2650921" y="3028426"/>
                <a:ext cx="305577" cy="16778"/>
              </a:xfrm>
              <a:custGeom>
                <a:avLst/>
                <a:gdLst>
                  <a:gd name="connsiteX0" fmla="*/ 0 w 305577"/>
                  <a:gd name="connsiteY0" fmla="*/ 0 h 16778"/>
                  <a:gd name="connsiteX1" fmla="*/ 285226 w 305577"/>
                  <a:gd name="connsiteY1" fmla="*/ 8389 h 16778"/>
                  <a:gd name="connsiteX2" fmla="*/ 260059 w 305577"/>
                  <a:gd name="connsiteY2" fmla="*/ 16778 h 16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5577" h="16778">
                    <a:moveTo>
                      <a:pt x="0" y="0"/>
                    </a:moveTo>
                    <a:lnTo>
                      <a:pt x="285226" y="8389"/>
                    </a:lnTo>
                    <a:cubicBezTo>
                      <a:pt x="328569" y="11185"/>
                      <a:pt x="294314" y="13981"/>
                      <a:pt x="260059" y="16778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cxnSp>
        <p:nvCxnSpPr>
          <p:cNvPr id="102" name="직선 연결선 101">
            <a:extLst>
              <a:ext uri="{FF2B5EF4-FFF2-40B4-BE49-F238E27FC236}">
                <a16:creationId xmlns:a16="http://schemas.microsoft.com/office/drawing/2014/main" id="{FB78B494-7B84-419C-9232-533832208BB1}"/>
              </a:ext>
            </a:extLst>
          </p:cNvPr>
          <p:cNvCxnSpPr>
            <a:cxnSpLocks/>
            <a:stCxn id="98" idx="4"/>
          </p:cNvCxnSpPr>
          <p:nvPr/>
        </p:nvCxnSpPr>
        <p:spPr>
          <a:xfrm>
            <a:off x="5270852" y="5288545"/>
            <a:ext cx="16161" cy="69344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5" name="이등변 삼각형 104">
            <a:extLst>
              <a:ext uri="{FF2B5EF4-FFF2-40B4-BE49-F238E27FC236}">
                <a16:creationId xmlns:a16="http://schemas.microsoft.com/office/drawing/2014/main" id="{0A886BAA-81BF-473A-BD9E-52963E8DC75A}"/>
              </a:ext>
            </a:extLst>
          </p:cNvPr>
          <p:cNvSpPr/>
          <p:nvPr/>
        </p:nvSpPr>
        <p:spPr>
          <a:xfrm rot="10800000">
            <a:off x="5107350" y="5960815"/>
            <a:ext cx="359325" cy="210731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7" name="직선 연결선 106">
            <a:extLst>
              <a:ext uri="{FF2B5EF4-FFF2-40B4-BE49-F238E27FC236}">
                <a16:creationId xmlns:a16="http://schemas.microsoft.com/office/drawing/2014/main" id="{2A1D13CF-58E2-41AE-9CE9-E4D6077C43E7}"/>
              </a:ext>
            </a:extLst>
          </p:cNvPr>
          <p:cNvCxnSpPr>
            <a:cxnSpLocks/>
            <a:stCxn id="80" idx="4"/>
          </p:cNvCxnSpPr>
          <p:nvPr/>
        </p:nvCxnSpPr>
        <p:spPr>
          <a:xfrm>
            <a:off x="4806363" y="3116510"/>
            <a:ext cx="8917" cy="42611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17" name="그룹 116">
            <a:extLst>
              <a:ext uri="{FF2B5EF4-FFF2-40B4-BE49-F238E27FC236}">
                <a16:creationId xmlns:a16="http://schemas.microsoft.com/office/drawing/2014/main" id="{DAC287F4-C6B1-4617-8E56-DD5F6002C00E}"/>
              </a:ext>
            </a:extLst>
          </p:cNvPr>
          <p:cNvGrpSpPr/>
          <p:nvPr/>
        </p:nvGrpSpPr>
        <p:grpSpPr>
          <a:xfrm>
            <a:off x="4654496" y="3529278"/>
            <a:ext cx="326116" cy="109057"/>
            <a:chOff x="2046914" y="3429000"/>
            <a:chExt cx="520117" cy="185781"/>
          </a:xfrm>
        </p:grpSpPr>
        <p:cxnSp>
          <p:nvCxnSpPr>
            <p:cNvPr id="110" name="직선 연결선 109">
              <a:extLst>
                <a:ext uri="{FF2B5EF4-FFF2-40B4-BE49-F238E27FC236}">
                  <a16:creationId xmlns:a16="http://schemas.microsoft.com/office/drawing/2014/main" id="{9449E6A8-EAE2-4636-8B6D-F4B62CBFE91A}"/>
                </a:ext>
              </a:extLst>
            </p:cNvPr>
            <p:cNvCxnSpPr>
              <a:cxnSpLocks/>
            </p:cNvCxnSpPr>
            <p:nvPr/>
          </p:nvCxnSpPr>
          <p:spPr>
            <a:xfrm>
              <a:off x="2046914" y="3429000"/>
              <a:ext cx="52011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직선 연결선 112">
              <a:extLst>
                <a:ext uri="{FF2B5EF4-FFF2-40B4-BE49-F238E27FC236}">
                  <a16:creationId xmlns:a16="http://schemas.microsoft.com/office/drawing/2014/main" id="{32BDD500-B339-40ED-B609-0C27DCBC9B86}"/>
                </a:ext>
              </a:extLst>
            </p:cNvPr>
            <p:cNvCxnSpPr/>
            <p:nvPr/>
          </p:nvCxnSpPr>
          <p:spPr>
            <a:xfrm flipH="1">
              <a:off x="2056130" y="3430835"/>
              <a:ext cx="83890" cy="17145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직선 연결선 113">
              <a:extLst>
                <a:ext uri="{FF2B5EF4-FFF2-40B4-BE49-F238E27FC236}">
                  <a16:creationId xmlns:a16="http://schemas.microsoft.com/office/drawing/2014/main" id="{C89A4734-495B-4854-B811-A9DAE6EE0085}"/>
                </a:ext>
              </a:extLst>
            </p:cNvPr>
            <p:cNvCxnSpPr/>
            <p:nvPr/>
          </p:nvCxnSpPr>
          <p:spPr>
            <a:xfrm flipH="1">
              <a:off x="2177647" y="3430835"/>
              <a:ext cx="83890" cy="17145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직선 연결선 114">
              <a:extLst>
                <a:ext uri="{FF2B5EF4-FFF2-40B4-BE49-F238E27FC236}">
                  <a16:creationId xmlns:a16="http://schemas.microsoft.com/office/drawing/2014/main" id="{D2B76370-7AF7-4271-80D5-C85AE46BA8D5}"/>
                </a:ext>
              </a:extLst>
            </p:cNvPr>
            <p:cNvCxnSpPr/>
            <p:nvPr/>
          </p:nvCxnSpPr>
          <p:spPr>
            <a:xfrm flipH="1">
              <a:off x="2292340" y="3443331"/>
              <a:ext cx="83890" cy="17145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직선 연결선 115">
              <a:extLst>
                <a:ext uri="{FF2B5EF4-FFF2-40B4-BE49-F238E27FC236}">
                  <a16:creationId xmlns:a16="http://schemas.microsoft.com/office/drawing/2014/main" id="{170649C5-8F5D-454D-81D8-AC5E29564639}"/>
                </a:ext>
              </a:extLst>
            </p:cNvPr>
            <p:cNvCxnSpPr/>
            <p:nvPr/>
          </p:nvCxnSpPr>
          <p:spPr>
            <a:xfrm flipH="1">
              <a:off x="2421491" y="3443331"/>
              <a:ext cx="83890" cy="17145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3" name="그룹 172">
            <a:extLst>
              <a:ext uri="{FF2B5EF4-FFF2-40B4-BE49-F238E27FC236}">
                <a16:creationId xmlns:a16="http://schemas.microsoft.com/office/drawing/2014/main" id="{0734E000-8250-42CD-9B95-61DF247EC92E}"/>
              </a:ext>
            </a:extLst>
          </p:cNvPr>
          <p:cNvGrpSpPr/>
          <p:nvPr/>
        </p:nvGrpSpPr>
        <p:grpSpPr>
          <a:xfrm>
            <a:off x="1189309" y="1350626"/>
            <a:ext cx="1847591" cy="1296131"/>
            <a:chOff x="973123" y="3269395"/>
            <a:chExt cx="2266999" cy="1799471"/>
          </a:xfrm>
        </p:grpSpPr>
        <p:cxnSp>
          <p:nvCxnSpPr>
            <p:cNvPr id="119" name="직선 연결선 118">
              <a:extLst>
                <a:ext uri="{FF2B5EF4-FFF2-40B4-BE49-F238E27FC236}">
                  <a16:creationId xmlns:a16="http://schemas.microsoft.com/office/drawing/2014/main" id="{B32D9F41-6BD4-407D-908F-40F0FF03A096}"/>
                </a:ext>
              </a:extLst>
            </p:cNvPr>
            <p:cNvCxnSpPr/>
            <p:nvPr/>
          </p:nvCxnSpPr>
          <p:spPr>
            <a:xfrm>
              <a:off x="973123" y="3580677"/>
              <a:ext cx="114929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직사각형 119">
              <a:extLst>
                <a:ext uri="{FF2B5EF4-FFF2-40B4-BE49-F238E27FC236}">
                  <a16:creationId xmlns:a16="http://schemas.microsoft.com/office/drawing/2014/main" id="{10F551EB-0EA9-4309-A8C6-B8E8529F393E}"/>
                </a:ext>
              </a:extLst>
            </p:cNvPr>
            <p:cNvSpPr/>
            <p:nvPr/>
          </p:nvSpPr>
          <p:spPr>
            <a:xfrm>
              <a:off x="2129061" y="3269395"/>
              <a:ext cx="512599" cy="72320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22" name="직선 연결선 121">
              <a:extLst>
                <a:ext uri="{FF2B5EF4-FFF2-40B4-BE49-F238E27FC236}">
                  <a16:creationId xmlns:a16="http://schemas.microsoft.com/office/drawing/2014/main" id="{450BD0DD-FF69-4C8D-9AE1-0E88CDED51C9}"/>
                </a:ext>
              </a:extLst>
            </p:cNvPr>
            <p:cNvCxnSpPr/>
            <p:nvPr/>
          </p:nvCxnSpPr>
          <p:spPr>
            <a:xfrm flipV="1">
              <a:off x="2122415" y="3467100"/>
              <a:ext cx="519245" cy="31633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직선 연결선 123">
              <a:extLst>
                <a:ext uri="{FF2B5EF4-FFF2-40B4-BE49-F238E27FC236}">
                  <a16:creationId xmlns:a16="http://schemas.microsoft.com/office/drawing/2014/main" id="{7022B52F-7B5A-427E-8DFE-18FB173B76A0}"/>
                </a:ext>
              </a:extLst>
            </p:cNvPr>
            <p:cNvCxnSpPr>
              <a:cxnSpLocks/>
            </p:cNvCxnSpPr>
            <p:nvPr/>
          </p:nvCxnSpPr>
          <p:spPr>
            <a:xfrm>
              <a:off x="2624621" y="3580677"/>
              <a:ext cx="504212" cy="73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8" name="그룹 167">
              <a:extLst>
                <a:ext uri="{FF2B5EF4-FFF2-40B4-BE49-F238E27FC236}">
                  <a16:creationId xmlns:a16="http://schemas.microsoft.com/office/drawing/2014/main" id="{B3A45F55-07B1-4690-A502-3845B848F844}"/>
                </a:ext>
              </a:extLst>
            </p:cNvPr>
            <p:cNvGrpSpPr/>
            <p:nvPr/>
          </p:nvGrpSpPr>
          <p:grpSpPr>
            <a:xfrm>
              <a:off x="2248929" y="4466690"/>
              <a:ext cx="991193" cy="602176"/>
              <a:chOff x="2153464" y="4685949"/>
              <a:chExt cx="991193" cy="602176"/>
            </a:xfrm>
          </p:grpSpPr>
          <p:grpSp>
            <p:nvGrpSpPr>
              <p:cNvPr id="165" name="그룹 164">
                <a:extLst>
                  <a:ext uri="{FF2B5EF4-FFF2-40B4-BE49-F238E27FC236}">
                    <a16:creationId xmlns:a16="http://schemas.microsoft.com/office/drawing/2014/main" id="{B5BC162A-2A68-4F7F-BEAA-37FCDA688ABC}"/>
                  </a:ext>
                </a:extLst>
              </p:cNvPr>
              <p:cNvGrpSpPr/>
              <p:nvPr/>
            </p:nvGrpSpPr>
            <p:grpSpPr>
              <a:xfrm>
                <a:off x="2153464" y="4805854"/>
                <a:ext cx="688066" cy="433206"/>
                <a:chOff x="1650628" y="4983062"/>
                <a:chExt cx="740234" cy="720866"/>
              </a:xfrm>
            </p:grpSpPr>
            <p:sp>
              <p:nvSpPr>
                <p:cNvPr id="126" name="자유형: 도형 125">
                  <a:extLst>
                    <a:ext uri="{FF2B5EF4-FFF2-40B4-BE49-F238E27FC236}">
                      <a16:creationId xmlns:a16="http://schemas.microsoft.com/office/drawing/2014/main" id="{79D9461F-F017-49AB-B548-89AC011A3B3D}"/>
                    </a:ext>
                  </a:extLst>
                </p:cNvPr>
                <p:cNvSpPr/>
                <p:nvPr/>
              </p:nvSpPr>
              <p:spPr>
                <a:xfrm>
                  <a:off x="1812023" y="4983062"/>
                  <a:ext cx="578839" cy="162290"/>
                </a:xfrm>
                <a:custGeom>
                  <a:avLst/>
                  <a:gdLst>
                    <a:gd name="connsiteX0" fmla="*/ 0 w 922789"/>
                    <a:gd name="connsiteY0" fmla="*/ 50333 h 184557"/>
                    <a:gd name="connsiteX1" fmla="*/ 142613 w 922789"/>
                    <a:gd name="connsiteY1" fmla="*/ 67111 h 184557"/>
                    <a:gd name="connsiteX2" fmla="*/ 218114 w 922789"/>
                    <a:gd name="connsiteY2" fmla="*/ 83889 h 184557"/>
                    <a:gd name="connsiteX3" fmla="*/ 335560 w 922789"/>
                    <a:gd name="connsiteY3" fmla="*/ 75500 h 184557"/>
                    <a:gd name="connsiteX4" fmla="*/ 352338 w 922789"/>
                    <a:gd name="connsiteY4" fmla="*/ 25167 h 184557"/>
                    <a:gd name="connsiteX5" fmla="*/ 360727 w 922789"/>
                    <a:gd name="connsiteY5" fmla="*/ 0 h 184557"/>
                    <a:gd name="connsiteX6" fmla="*/ 377505 w 922789"/>
                    <a:gd name="connsiteY6" fmla="*/ 25167 h 184557"/>
                    <a:gd name="connsiteX7" fmla="*/ 402672 w 922789"/>
                    <a:gd name="connsiteY7" fmla="*/ 100667 h 184557"/>
                    <a:gd name="connsiteX8" fmla="*/ 411061 w 922789"/>
                    <a:gd name="connsiteY8" fmla="*/ 125834 h 184557"/>
                    <a:gd name="connsiteX9" fmla="*/ 419450 w 922789"/>
                    <a:gd name="connsiteY9" fmla="*/ 151001 h 184557"/>
                    <a:gd name="connsiteX10" fmla="*/ 436228 w 922789"/>
                    <a:gd name="connsiteY10" fmla="*/ 125834 h 184557"/>
                    <a:gd name="connsiteX11" fmla="*/ 453006 w 922789"/>
                    <a:gd name="connsiteY11" fmla="*/ 75500 h 184557"/>
                    <a:gd name="connsiteX12" fmla="*/ 469784 w 922789"/>
                    <a:gd name="connsiteY12" fmla="*/ 8389 h 184557"/>
                    <a:gd name="connsiteX13" fmla="*/ 503339 w 922789"/>
                    <a:gd name="connsiteY13" fmla="*/ 58722 h 184557"/>
                    <a:gd name="connsiteX14" fmla="*/ 520117 w 922789"/>
                    <a:gd name="connsiteY14" fmla="*/ 83889 h 184557"/>
                    <a:gd name="connsiteX15" fmla="*/ 536895 w 922789"/>
                    <a:gd name="connsiteY15" fmla="*/ 134223 h 184557"/>
                    <a:gd name="connsiteX16" fmla="*/ 545284 w 922789"/>
                    <a:gd name="connsiteY16" fmla="*/ 159390 h 184557"/>
                    <a:gd name="connsiteX17" fmla="*/ 562062 w 922789"/>
                    <a:gd name="connsiteY17" fmla="*/ 100667 h 184557"/>
                    <a:gd name="connsiteX18" fmla="*/ 578840 w 922789"/>
                    <a:gd name="connsiteY18" fmla="*/ 50333 h 184557"/>
                    <a:gd name="connsiteX19" fmla="*/ 587229 w 922789"/>
                    <a:gd name="connsiteY19" fmla="*/ 25167 h 184557"/>
                    <a:gd name="connsiteX20" fmla="*/ 595618 w 922789"/>
                    <a:gd name="connsiteY20" fmla="*/ 0 h 184557"/>
                    <a:gd name="connsiteX21" fmla="*/ 629174 w 922789"/>
                    <a:gd name="connsiteY21" fmla="*/ 75500 h 184557"/>
                    <a:gd name="connsiteX22" fmla="*/ 654341 w 922789"/>
                    <a:gd name="connsiteY22" fmla="*/ 142612 h 184557"/>
                    <a:gd name="connsiteX23" fmla="*/ 662730 w 922789"/>
                    <a:gd name="connsiteY23" fmla="*/ 184557 h 184557"/>
                    <a:gd name="connsiteX24" fmla="*/ 696286 w 922789"/>
                    <a:gd name="connsiteY24" fmla="*/ 83889 h 184557"/>
                    <a:gd name="connsiteX25" fmla="*/ 704675 w 922789"/>
                    <a:gd name="connsiteY25" fmla="*/ 58722 h 184557"/>
                    <a:gd name="connsiteX26" fmla="*/ 713064 w 922789"/>
                    <a:gd name="connsiteY26" fmla="*/ 33556 h 184557"/>
                    <a:gd name="connsiteX27" fmla="*/ 746620 w 922789"/>
                    <a:gd name="connsiteY27" fmla="*/ 109056 h 184557"/>
                    <a:gd name="connsiteX28" fmla="*/ 755009 w 922789"/>
                    <a:gd name="connsiteY28" fmla="*/ 134223 h 184557"/>
                    <a:gd name="connsiteX29" fmla="*/ 763398 w 922789"/>
                    <a:gd name="connsiteY29" fmla="*/ 75500 h 184557"/>
                    <a:gd name="connsiteX30" fmla="*/ 813732 w 922789"/>
                    <a:gd name="connsiteY30" fmla="*/ 58722 h 184557"/>
                    <a:gd name="connsiteX31" fmla="*/ 922789 w 922789"/>
                    <a:gd name="connsiteY31" fmla="*/ 58722 h 184557"/>
                    <a:gd name="connsiteX0" fmla="*/ 0 w 780176"/>
                    <a:gd name="connsiteY0" fmla="*/ 67111 h 184557"/>
                    <a:gd name="connsiteX1" fmla="*/ 75501 w 780176"/>
                    <a:gd name="connsiteY1" fmla="*/ 83889 h 184557"/>
                    <a:gd name="connsiteX2" fmla="*/ 192947 w 780176"/>
                    <a:gd name="connsiteY2" fmla="*/ 75500 h 184557"/>
                    <a:gd name="connsiteX3" fmla="*/ 209725 w 780176"/>
                    <a:gd name="connsiteY3" fmla="*/ 25167 h 184557"/>
                    <a:gd name="connsiteX4" fmla="*/ 218114 w 780176"/>
                    <a:gd name="connsiteY4" fmla="*/ 0 h 184557"/>
                    <a:gd name="connsiteX5" fmla="*/ 234892 w 780176"/>
                    <a:gd name="connsiteY5" fmla="*/ 25167 h 184557"/>
                    <a:gd name="connsiteX6" fmla="*/ 260059 w 780176"/>
                    <a:gd name="connsiteY6" fmla="*/ 100667 h 184557"/>
                    <a:gd name="connsiteX7" fmla="*/ 268448 w 780176"/>
                    <a:gd name="connsiteY7" fmla="*/ 125834 h 184557"/>
                    <a:gd name="connsiteX8" fmla="*/ 276837 w 780176"/>
                    <a:gd name="connsiteY8" fmla="*/ 151001 h 184557"/>
                    <a:gd name="connsiteX9" fmla="*/ 293615 w 780176"/>
                    <a:gd name="connsiteY9" fmla="*/ 125834 h 184557"/>
                    <a:gd name="connsiteX10" fmla="*/ 310393 w 780176"/>
                    <a:gd name="connsiteY10" fmla="*/ 75500 h 184557"/>
                    <a:gd name="connsiteX11" fmla="*/ 327171 w 780176"/>
                    <a:gd name="connsiteY11" fmla="*/ 8389 h 184557"/>
                    <a:gd name="connsiteX12" fmla="*/ 360726 w 780176"/>
                    <a:gd name="connsiteY12" fmla="*/ 58722 h 184557"/>
                    <a:gd name="connsiteX13" fmla="*/ 377504 w 780176"/>
                    <a:gd name="connsiteY13" fmla="*/ 83889 h 184557"/>
                    <a:gd name="connsiteX14" fmla="*/ 394282 w 780176"/>
                    <a:gd name="connsiteY14" fmla="*/ 134223 h 184557"/>
                    <a:gd name="connsiteX15" fmla="*/ 402671 w 780176"/>
                    <a:gd name="connsiteY15" fmla="*/ 159390 h 184557"/>
                    <a:gd name="connsiteX16" fmla="*/ 419449 w 780176"/>
                    <a:gd name="connsiteY16" fmla="*/ 100667 h 184557"/>
                    <a:gd name="connsiteX17" fmla="*/ 436227 w 780176"/>
                    <a:gd name="connsiteY17" fmla="*/ 50333 h 184557"/>
                    <a:gd name="connsiteX18" fmla="*/ 444616 w 780176"/>
                    <a:gd name="connsiteY18" fmla="*/ 25167 h 184557"/>
                    <a:gd name="connsiteX19" fmla="*/ 453005 w 780176"/>
                    <a:gd name="connsiteY19" fmla="*/ 0 h 184557"/>
                    <a:gd name="connsiteX20" fmla="*/ 486561 w 780176"/>
                    <a:gd name="connsiteY20" fmla="*/ 75500 h 184557"/>
                    <a:gd name="connsiteX21" fmla="*/ 511728 w 780176"/>
                    <a:gd name="connsiteY21" fmla="*/ 142612 h 184557"/>
                    <a:gd name="connsiteX22" fmla="*/ 520117 w 780176"/>
                    <a:gd name="connsiteY22" fmla="*/ 184557 h 184557"/>
                    <a:gd name="connsiteX23" fmla="*/ 553673 w 780176"/>
                    <a:gd name="connsiteY23" fmla="*/ 83889 h 184557"/>
                    <a:gd name="connsiteX24" fmla="*/ 562062 w 780176"/>
                    <a:gd name="connsiteY24" fmla="*/ 58722 h 184557"/>
                    <a:gd name="connsiteX25" fmla="*/ 570451 w 780176"/>
                    <a:gd name="connsiteY25" fmla="*/ 33556 h 184557"/>
                    <a:gd name="connsiteX26" fmla="*/ 604007 w 780176"/>
                    <a:gd name="connsiteY26" fmla="*/ 109056 h 184557"/>
                    <a:gd name="connsiteX27" fmla="*/ 612396 w 780176"/>
                    <a:gd name="connsiteY27" fmla="*/ 134223 h 184557"/>
                    <a:gd name="connsiteX28" fmla="*/ 620785 w 780176"/>
                    <a:gd name="connsiteY28" fmla="*/ 75500 h 184557"/>
                    <a:gd name="connsiteX29" fmla="*/ 671119 w 780176"/>
                    <a:gd name="connsiteY29" fmla="*/ 58722 h 184557"/>
                    <a:gd name="connsiteX30" fmla="*/ 780176 w 780176"/>
                    <a:gd name="connsiteY30" fmla="*/ 58722 h 184557"/>
                    <a:gd name="connsiteX0" fmla="*/ 0 w 746620"/>
                    <a:gd name="connsiteY0" fmla="*/ 50333 h 184557"/>
                    <a:gd name="connsiteX1" fmla="*/ 41945 w 746620"/>
                    <a:gd name="connsiteY1" fmla="*/ 83889 h 184557"/>
                    <a:gd name="connsiteX2" fmla="*/ 159391 w 746620"/>
                    <a:gd name="connsiteY2" fmla="*/ 75500 h 184557"/>
                    <a:gd name="connsiteX3" fmla="*/ 176169 w 746620"/>
                    <a:gd name="connsiteY3" fmla="*/ 25167 h 184557"/>
                    <a:gd name="connsiteX4" fmla="*/ 184558 w 746620"/>
                    <a:gd name="connsiteY4" fmla="*/ 0 h 184557"/>
                    <a:gd name="connsiteX5" fmla="*/ 201336 w 746620"/>
                    <a:gd name="connsiteY5" fmla="*/ 25167 h 184557"/>
                    <a:gd name="connsiteX6" fmla="*/ 226503 w 746620"/>
                    <a:gd name="connsiteY6" fmla="*/ 100667 h 184557"/>
                    <a:gd name="connsiteX7" fmla="*/ 234892 w 746620"/>
                    <a:gd name="connsiteY7" fmla="*/ 125834 h 184557"/>
                    <a:gd name="connsiteX8" fmla="*/ 243281 w 746620"/>
                    <a:gd name="connsiteY8" fmla="*/ 151001 h 184557"/>
                    <a:gd name="connsiteX9" fmla="*/ 260059 w 746620"/>
                    <a:gd name="connsiteY9" fmla="*/ 125834 h 184557"/>
                    <a:gd name="connsiteX10" fmla="*/ 276837 w 746620"/>
                    <a:gd name="connsiteY10" fmla="*/ 75500 h 184557"/>
                    <a:gd name="connsiteX11" fmla="*/ 293615 w 746620"/>
                    <a:gd name="connsiteY11" fmla="*/ 8389 h 184557"/>
                    <a:gd name="connsiteX12" fmla="*/ 327170 w 746620"/>
                    <a:gd name="connsiteY12" fmla="*/ 58722 h 184557"/>
                    <a:gd name="connsiteX13" fmla="*/ 343948 w 746620"/>
                    <a:gd name="connsiteY13" fmla="*/ 83889 h 184557"/>
                    <a:gd name="connsiteX14" fmla="*/ 360726 w 746620"/>
                    <a:gd name="connsiteY14" fmla="*/ 134223 h 184557"/>
                    <a:gd name="connsiteX15" fmla="*/ 369115 w 746620"/>
                    <a:gd name="connsiteY15" fmla="*/ 159390 h 184557"/>
                    <a:gd name="connsiteX16" fmla="*/ 385893 w 746620"/>
                    <a:gd name="connsiteY16" fmla="*/ 100667 h 184557"/>
                    <a:gd name="connsiteX17" fmla="*/ 402671 w 746620"/>
                    <a:gd name="connsiteY17" fmla="*/ 50333 h 184557"/>
                    <a:gd name="connsiteX18" fmla="*/ 411060 w 746620"/>
                    <a:gd name="connsiteY18" fmla="*/ 25167 h 184557"/>
                    <a:gd name="connsiteX19" fmla="*/ 419449 w 746620"/>
                    <a:gd name="connsiteY19" fmla="*/ 0 h 184557"/>
                    <a:gd name="connsiteX20" fmla="*/ 453005 w 746620"/>
                    <a:gd name="connsiteY20" fmla="*/ 75500 h 184557"/>
                    <a:gd name="connsiteX21" fmla="*/ 478172 w 746620"/>
                    <a:gd name="connsiteY21" fmla="*/ 142612 h 184557"/>
                    <a:gd name="connsiteX22" fmla="*/ 486561 w 746620"/>
                    <a:gd name="connsiteY22" fmla="*/ 184557 h 184557"/>
                    <a:gd name="connsiteX23" fmla="*/ 520117 w 746620"/>
                    <a:gd name="connsiteY23" fmla="*/ 83889 h 184557"/>
                    <a:gd name="connsiteX24" fmla="*/ 528506 w 746620"/>
                    <a:gd name="connsiteY24" fmla="*/ 58722 h 184557"/>
                    <a:gd name="connsiteX25" fmla="*/ 536895 w 746620"/>
                    <a:gd name="connsiteY25" fmla="*/ 33556 h 184557"/>
                    <a:gd name="connsiteX26" fmla="*/ 570451 w 746620"/>
                    <a:gd name="connsiteY26" fmla="*/ 109056 h 184557"/>
                    <a:gd name="connsiteX27" fmla="*/ 578840 w 746620"/>
                    <a:gd name="connsiteY27" fmla="*/ 134223 h 184557"/>
                    <a:gd name="connsiteX28" fmla="*/ 587229 w 746620"/>
                    <a:gd name="connsiteY28" fmla="*/ 75500 h 184557"/>
                    <a:gd name="connsiteX29" fmla="*/ 637563 w 746620"/>
                    <a:gd name="connsiteY29" fmla="*/ 58722 h 184557"/>
                    <a:gd name="connsiteX30" fmla="*/ 746620 w 746620"/>
                    <a:gd name="connsiteY30" fmla="*/ 58722 h 184557"/>
                    <a:gd name="connsiteX0" fmla="*/ 9489 w 714164"/>
                    <a:gd name="connsiteY0" fmla="*/ 0 h 343949"/>
                    <a:gd name="connsiteX1" fmla="*/ 9489 w 714164"/>
                    <a:gd name="connsiteY1" fmla="*/ 243281 h 343949"/>
                    <a:gd name="connsiteX2" fmla="*/ 126935 w 714164"/>
                    <a:gd name="connsiteY2" fmla="*/ 234892 h 343949"/>
                    <a:gd name="connsiteX3" fmla="*/ 143713 w 714164"/>
                    <a:gd name="connsiteY3" fmla="*/ 184559 h 343949"/>
                    <a:gd name="connsiteX4" fmla="*/ 152102 w 714164"/>
                    <a:gd name="connsiteY4" fmla="*/ 159392 h 343949"/>
                    <a:gd name="connsiteX5" fmla="*/ 168880 w 714164"/>
                    <a:gd name="connsiteY5" fmla="*/ 184559 h 343949"/>
                    <a:gd name="connsiteX6" fmla="*/ 194047 w 714164"/>
                    <a:gd name="connsiteY6" fmla="*/ 260059 h 343949"/>
                    <a:gd name="connsiteX7" fmla="*/ 202436 w 714164"/>
                    <a:gd name="connsiteY7" fmla="*/ 285226 h 343949"/>
                    <a:gd name="connsiteX8" fmla="*/ 210825 w 714164"/>
                    <a:gd name="connsiteY8" fmla="*/ 310393 h 343949"/>
                    <a:gd name="connsiteX9" fmla="*/ 227603 w 714164"/>
                    <a:gd name="connsiteY9" fmla="*/ 285226 h 343949"/>
                    <a:gd name="connsiteX10" fmla="*/ 244381 w 714164"/>
                    <a:gd name="connsiteY10" fmla="*/ 234892 h 343949"/>
                    <a:gd name="connsiteX11" fmla="*/ 261159 w 714164"/>
                    <a:gd name="connsiteY11" fmla="*/ 167781 h 343949"/>
                    <a:gd name="connsiteX12" fmla="*/ 294714 w 714164"/>
                    <a:gd name="connsiteY12" fmla="*/ 218114 h 343949"/>
                    <a:gd name="connsiteX13" fmla="*/ 311492 w 714164"/>
                    <a:gd name="connsiteY13" fmla="*/ 243281 h 343949"/>
                    <a:gd name="connsiteX14" fmla="*/ 328270 w 714164"/>
                    <a:gd name="connsiteY14" fmla="*/ 293615 h 343949"/>
                    <a:gd name="connsiteX15" fmla="*/ 336659 w 714164"/>
                    <a:gd name="connsiteY15" fmla="*/ 318782 h 343949"/>
                    <a:gd name="connsiteX16" fmla="*/ 353437 w 714164"/>
                    <a:gd name="connsiteY16" fmla="*/ 260059 h 343949"/>
                    <a:gd name="connsiteX17" fmla="*/ 370215 w 714164"/>
                    <a:gd name="connsiteY17" fmla="*/ 209725 h 343949"/>
                    <a:gd name="connsiteX18" fmla="*/ 378604 w 714164"/>
                    <a:gd name="connsiteY18" fmla="*/ 184559 h 343949"/>
                    <a:gd name="connsiteX19" fmla="*/ 386993 w 714164"/>
                    <a:gd name="connsiteY19" fmla="*/ 159392 h 343949"/>
                    <a:gd name="connsiteX20" fmla="*/ 420549 w 714164"/>
                    <a:gd name="connsiteY20" fmla="*/ 234892 h 343949"/>
                    <a:gd name="connsiteX21" fmla="*/ 445716 w 714164"/>
                    <a:gd name="connsiteY21" fmla="*/ 302004 h 343949"/>
                    <a:gd name="connsiteX22" fmla="*/ 454105 w 714164"/>
                    <a:gd name="connsiteY22" fmla="*/ 343949 h 343949"/>
                    <a:gd name="connsiteX23" fmla="*/ 487661 w 714164"/>
                    <a:gd name="connsiteY23" fmla="*/ 243281 h 343949"/>
                    <a:gd name="connsiteX24" fmla="*/ 496050 w 714164"/>
                    <a:gd name="connsiteY24" fmla="*/ 218114 h 343949"/>
                    <a:gd name="connsiteX25" fmla="*/ 504439 w 714164"/>
                    <a:gd name="connsiteY25" fmla="*/ 192948 h 343949"/>
                    <a:gd name="connsiteX26" fmla="*/ 537995 w 714164"/>
                    <a:gd name="connsiteY26" fmla="*/ 268448 h 343949"/>
                    <a:gd name="connsiteX27" fmla="*/ 546384 w 714164"/>
                    <a:gd name="connsiteY27" fmla="*/ 293615 h 343949"/>
                    <a:gd name="connsiteX28" fmla="*/ 554773 w 714164"/>
                    <a:gd name="connsiteY28" fmla="*/ 234892 h 343949"/>
                    <a:gd name="connsiteX29" fmla="*/ 605107 w 714164"/>
                    <a:gd name="connsiteY29" fmla="*/ 218114 h 343949"/>
                    <a:gd name="connsiteX30" fmla="*/ 714164 w 714164"/>
                    <a:gd name="connsiteY30" fmla="*/ 218114 h 343949"/>
                    <a:gd name="connsiteX0" fmla="*/ 0 w 897622"/>
                    <a:gd name="connsiteY0" fmla="*/ 83888 h 184557"/>
                    <a:gd name="connsiteX1" fmla="*/ 192947 w 897622"/>
                    <a:gd name="connsiteY1" fmla="*/ 83889 h 184557"/>
                    <a:gd name="connsiteX2" fmla="*/ 310393 w 897622"/>
                    <a:gd name="connsiteY2" fmla="*/ 75500 h 184557"/>
                    <a:gd name="connsiteX3" fmla="*/ 327171 w 897622"/>
                    <a:gd name="connsiteY3" fmla="*/ 25167 h 184557"/>
                    <a:gd name="connsiteX4" fmla="*/ 335560 w 897622"/>
                    <a:gd name="connsiteY4" fmla="*/ 0 h 184557"/>
                    <a:gd name="connsiteX5" fmla="*/ 352338 w 897622"/>
                    <a:gd name="connsiteY5" fmla="*/ 25167 h 184557"/>
                    <a:gd name="connsiteX6" fmla="*/ 377505 w 897622"/>
                    <a:gd name="connsiteY6" fmla="*/ 100667 h 184557"/>
                    <a:gd name="connsiteX7" fmla="*/ 385894 w 897622"/>
                    <a:gd name="connsiteY7" fmla="*/ 125834 h 184557"/>
                    <a:gd name="connsiteX8" fmla="*/ 394283 w 897622"/>
                    <a:gd name="connsiteY8" fmla="*/ 151001 h 184557"/>
                    <a:gd name="connsiteX9" fmla="*/ 411061 w 897622"/>
                    <a:gd name="connsiteY9" fmla="*/ 125834 h 184557"/>
                    <a:gd name="connsiteX10" fmla="*/ 427839 w 897622"/>
                    <a:gd name="connsiteY10" fmla="*/ 75500 h 184557"/>
                    <a:gd name="connsiteX11" fmla="*/ 444617 w 897622"/>
                    <a:gd name="connsiteY11" fmla="*/ 8389 h 184557"/>
                    <a:gd name="connsiteX12" fmla="*/ 478172 w 897622"/>
                    <a:gd name="connsiteY12" fmla="*/ 58722 h 184557"/>
                    <a:gd name="connsiteX13" fmla="*/ 494950 w 897622"/>
                    <a:gd name="connsiteY13" fmla="*/ 83889 h 184557"/>
                    <a:gd name="connsiteX14" fmla="*/ 511728 w 897622"/>
                    <a:gd name="connsiteY14" fmla="*/ 134223 h 184557"/>
                    <a:gd name="connsiteX15" fmla="*/ 520117 w 897622"/>
                    <a:gd name="connsiteY15" fmla="*/ 159390 h 184557"/>
                    <a:gd name="connsiteX16" fmla="*/ 536895 w 897622"/>
                    <a:gd name="connsiteY16" fmla="*/ 100667 h 184557"/>
                    <a:gd name="connsiteX17" fmla="*/ 553673 w 897622"/>
                    <a:gd name="connsiteY17" fmla="*/ 50333 h 184557"/>
                    <a:gd name="connsiteX18" fmla="*/ 562062 w 897622"/>
                    <a:gd name="connsiteY18" fmla="*/ 25167 h 184557"/>
                    <a:gd name="connsiteX19" fmla="*/ 570451 w 897622"/>
                    <a:gd name="connsiteY19" fmla="*/ 0 h 184557"/>
                    <a:gd name="connsiteX20" fmla="*/ 604007 w 897622"/>
                    <a:gd name="connsiteY20" fmla="*/ 75500 h 184557"/>
                    <a:gd name="connsiteX21" fmla="*/ 629174 w 897622"/>
                    <a:gd name="connsiteY21" fmla="*/ 142612 h 184557"/>
                    <a:gd name="connsiteX22" fmla="*/ 637563 w 897622"/>
                    <a:gd name="connsiteY22" fmla="*/ 184557 h 184557"/>
                    <a:gd name="connsiteX23" fmla="*/ 671119 w 897622"/>
                    <a:gd name="connsiteY23" fmla="*/ 83889 h 184557"/>
                    <a:gd name="connsiteX24" fmla="*/ 679508 w 897622"/>
                    <a:gd name="connsiteY24" fmla="*/ 58722 h 184557"/>
                    <a:gd name="connsiteX25" fmla="*/ 687897 w 897622"/>
                    <a:gd name="connsiteY25" fmla="*/ 33556 h 184557"/>
                    <a:gd name="connsiteX26" fmla="*/ 721453 w 897622"/>
                    <a:gd name="connsiteY26" fmla="*/ 109056 h 184557"/>
                    <a:gd name="connsiteX27" fmla="*/ 729842 w 897622"/>
                    <a:gd name="connsiteY27" fmla="*/ 134223 h 184557"/>
                    <a:gd name="connsiteX28" fmla="*/ 738231 w 897622"/>
                    <a:gd name="connsiteY28" fmla="*/ 75500 h 184557"/>
                    <a:gd name="connsiteX29" fmla="*/ 788565 w 897622"/>
                    <a:gd name="connsiteY29" fmla="*/ 58722 h 184557"/>
                    <a:gd name="connsiteX30" fmla="*/ 897622 w 897622"/>
                    <a:gd name="connsiteY30" fmla="*/ 58722 h 1845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897622" h="184557">
                      <a:moveTo>
                        <a:pt x="0" y="83888"/>
                      </a:moveTo>
                      <a:cubicBezTo>
                        <a:pt x="51674" y="91270"/>
                        <a:pt x="155481" y="71400"/>
                        <a:pt x="192947" y="83889"/>
                      </a:cubicBezTo>
                      <a:cubicBezTo>
                        <a:pt x="232096" y="81093"/>
                        <a:pt x="274435" y="91231"/>
                        <a:pt x="310393" y="75500"/>
                      </a:cubicBezTo>
                      <a:cubicBezTo>
                        <a:pt x="326596" y="68412"/>
                        <a:pt x="321578" y="41945"/>
                        <a:pt x="327171" y="25167"/>
                      </a:cubicBezTo>
                      <a:lnTo>
                        <a:pt x="335560" y="0"/>
                      </a:lnTo>
                      <a:cubicBezTo>
                        <a:pt x="341153" y="8389"/>
                        <a:pt x="348243" y="15954"/>
                        <a:pt x="352338" y="25167"/>
                      </a:cubicBezTo>
                      <a:cubicBezTo>
                        <a:pt x="352340" y="25170"/>
                        <a:pt x="373310" y="88082"/>
                        <a:pt x="377505" y="100667"/>
                      </a:cubicBezTo>
                      <a:lnTo>
                        <a:pt x="385894" y="125834"/>
                      </a:lnTo>
                      <a:lnTo>
                        <a:pt x="394283" y="151001"/>
                      </a:lnTo>
                      <a:cubicBezTo>
                        <a:pt x="399876" y="142612"/>
                        <a:pt x="406966" y="135047"/>
                        <a:pt x="411061" y="125834"/>
                      </a:cubicBezTo>
                      <a:cubicBezTo>
                        <a:pt x="418244" y="109673"/>
                        <a:pt x="422246" y="92278"/>
                        <a:pt x="427839" y="75500"/>
                      </a:cubicBezTo>
                      <a:cubicBezTo>
                        <a:pt x="440737" y="36806"/>
                        <a:pt x="434494" y="59004"/>
                        <a:pt x="444617" y="8389"/>
                      </a:cubicBezTo>
                      <a:lnTo>
                        <a:pt x="478172" y="58722"/>
                      </a:lnTo>
                      <a:cubicBezTo>
                        <a:pt x="483765" y="67111"/>
                        <a:pt x="491762" y="74324"/>
                        <a:pt x="494950" y="83889"/>
                      </a:cubicBezTo>
                      <a:lnTo>
                        <a:pt x="511728" y="134223"/>
                      </a:lnTo>
                      <a:lnTo>
                        <a:pt x="520117" y="159390"/>
                      </a:lnTo>
                      <a:cubicBezTo>
                        <a:pt x="548310" y="74811"/>
                        <a:pt x="505294" y="206004"/>
                        <a:pt x="536895" y="100667"/>
                      </a:cubicBezTo>
                      <a:cubicBezTo>
                        <a:pt x="541977" y="83727"/>
                        <a:pt x="548080" y="67111"/>
                        <a:pt x="553673" y="50333"/>
                      </a:cubicBezTo>
                      <a:lnTo>
                        <a:pt x="562062" y="25167"/>
                      </a:lnTo>
                      <a:lnTo>
                        <a:pt x="570451" y="0"/>
                      </a:lnTo>
                      <a:cubicBezTo>
                        <a:pt x="602730" y="48418"/>
                        <a:pt x="574059" y="629"/>
                        <a:pt x="604007" y="75500"/>
                      </a:cubicBezTo>
                      <a:cubicBezTo>
                        <a:pt x="609139" y="88330"/>
                        <a:pt x="624790" y="125077"/>
                        <a:pt x="629174" y="142612"/>
                      </a:cubicBezTo>
                      <a:cubicBezTo>
                        <a:pt x="632632" y="156445"/>
                        <a:pt x="634767" y="170575"/>
                        <a:pt x="637563" y="184557"/>
                      </a:cubicBezTo>
                      <a:lnTo>
                        <a:pt x="671119" y="83889"/>
                      </a:lnTo>
                      <a:lnTo>
                        <a:pt x="679508" y="58722"/>
                      </a:lnTo>
                      <a:lnTo>
                        <a:pt x="687897" y="33556"/>
                      </a:lnTo>
                      <a:cubicBezTo>
                        <a:pt x="714485" y="73437"/>
                        <a:pt x="701487" y="49157"/>
                        <a:pt x="721453" y="109056"/>
                      </a:cubicBezTo>
                      <a:lnTo>
                        <a:pt x="729842" y="134223"/>
                      </a:lnTo>
                      <a:cubicBezTo>
                        <a:pt x="732638" y="114649"/>
                        <a:pt x="726092" y="91108"/>
                        <a:pt x="738231" y="75500"/>
                      </a:cubicBezTo>
                      <a:cubicBezTo>
                        <a:pt x="749089" y="61540"/>
                        <a:pt x="770879" y="58722"/>
                        <a:pt x="788565" y="58722"/>
                      </a:cubicBezTo>
                      <a:lnTo>
                        <a:pt x="897622" y="58722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8" name="타원 127">
                  <a:extLst>
                    <a:ext uri="{FF2B5EF4-FFF2-40B4-BE49-F238E27FC236}">
                      <a16:creationId xmlns:a16="http://schemas.microsoft.com/office/drawing/2014/main" id="{9C458327-19BF-4B9A-82F9-AA62D78E1AC8}"/>
                    </a:ext>
                  </a:extLst>
                </p:cNvPr>
                <p:cNvSpPr/>
                <p:nvPr/>
              </p:nvSpPr>
              <p:spPr>
                <a:xfrm>
                  <a:off x="1739671" y="5009679"/>
                  <a:ext cx="109057" cy="10905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130" name="직선 연결선 129">
                  <a:extLst>
                    <a:ext uri="{FF2B5EF4-FFF2-40B4-BE49-F238E27FC236}">
                      <a16:creationId xmlns:a16="http://schemas.microsoft.com/office/drawing/2014/main" id="{70450272-9E83-49E2-B5E0-ADE72737E754}"/>
                    </a:ext>
                  </a:extLst>
                </p:cNvPr>
                <p:cNvCxnSpPr/>
                <p:nvPr/>
              </p:nvCxnSpPr>
              <p:spPr>
                <a:xfrm>
                  <a:off x="1785810" y="5101657"/>
                  <a:ext cx="0" cy="2826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4" name="그룹 133">
                  <a:extLst>
                    <a:ext uri="{FF2B5EF4-FFF2-40B4-BE49-F238E27FC236}">
                      <a16:creationId xmlns:a16="http://schemas.microsoft.com/office/drawing/2014/main" id="{22FB96A9-A18C-4869-8F44-FBD4EB26A83F}"/>
                    </a:ext>
                  </a:extLst>
                </p:cNvPr>
                <p:cNvGrpSpPr/>
                <p:nvPr/>
              </p:nvGrpSpPr>
              <p:grpSpPr>
                <a:xfrm>
                  <a:off x="1688637" y="5384351"/>
                  <a:ext cx="211123" cy="51732"/>
                  <a:chOff x="2793534" y="5478097"/>
                  <a:chExt cx="211123" cy="51732"/>
                </a:xfrm>
              </p:grpSpPr>
              <p:cxnSp>
                <p:nvCxnSpPr>
                  <p:cNvPr id="132" name="직선 연결선 131">
                    <a:extLst>
                      <a:ext uri="{FF2B5EF4-FFF2-40B4-BE49-F238E27FC236}">
                        <a16:creationId xmlns:a16="http://schemas.microsoft.com/office/drawing/2014/main" id="{9B1437CC-3E95-4A8B-90D0-37E6B11F3479}"/>
                      </a:ext>
                    </a:extLst>
                  </p:cNvPr>
                  <p:cNvCxnSpPr/>
                  <p:nvPr/>
                </p:nvCxnSpPr>
                <p:spPr>
                  <a:xfrm>
                    <a:off x="2793534" y="5478097"/>
                    <a:ext cx="209725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직선 연결선 132">
                    <a:extLst>
                      <a:ext uri="{FF2B5EF4-FFF2-40B4-BE49-F238E27FC236}">
                        <a16:creationId xmlns:a16="http://schemas.microsoft.com/office/drawing/2014/main" id="{31A8CD44-540E-4895-8163-649305295FB9}"/>
                      </a:ext>
                    </a:extLst>
                  </p:cNvPr>
                  <p:cNvCxnSpPr/>
                  <p:nvPr/>
                </p:nvCxnSpPr>
                <p:spPr>
                  <a:xfrm>
                    <a:off x="2794932" y="5529829"/>
                    <a:ext cx="209725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5" name="직선 연결선 134">
                  <a:extLst>
                    <a:ext uri="{FF2B5EF4-FFF2-40B4-BE49-F238E27FC236}">
                      <a16:creationId xmlns:a16="http://schemas.microsoft.com/office/drawing/2014/main" id="{4AF00F99-C772-48F6-8480-9C11958177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786776" y="5434386"/>
                  <a:ext cx="353" cy="18202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5" name="그룹 144">
                  <a:extLst>
                    <a:ext uri="{FF2B5EF4-FFF2-40B4-BE49-F238E27FC236}">
                      <a16:creationId xmlns:a16="http://schemas.microsoft.com/office/drawing/2014/main" id="{A738AB12-E581-4004-8C54-CE9867C139C3}"/>
                    </a:ext>
                  </a:extLst>
                </p:cNvPr>
                <p:cNvGrpSpPr/>
                <p:nvPr/>
              </p:nvGrpSpPr>
              <p:grpSpPr>
                <a:xfrm>
                  <a:off x="1650628" y="5604461"/>
                  <a:ext cx="272682" cy="99467"/>
                  <a:chOff x="1650628" y="5604461"/>
                  <a:chExt cx="272682" cy="99467"/>
                </a:xfrm>
              </p:grpSpPr>
              <p:cxnSp>
                <p:nvCxnSpPr>
                  <p:cNvPr id="138" name="직선 연결선 137">
                    <a:extLst>
                      <a:ext uri="{FF2B5EF4-FFF2-40B4-BE49-F238E27FC236}">
                        <a16:creationId xmlns:a16="http://schemas.microsoft.com/office/drawing/2014/main" id="{FBAD7179-723A-4D76-947F-5533332F43A0}"/>
                      </a:ext>
                    </a:extLst>
                  </p:cNvPr>
                  <p:cNvCxnSpPr/>
                  <p:nvPr/>
                </p:nvCxnSpPr>
                <p:spPr>
                  <a:xfrm>
                    <a:off x="1663687" y="5616412"/>
                    <a:ext cx="259623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직선 연결선 139">
                    <a:extLst>
                      <a:ext uri="{FF2B5EF4-FFF2-40B4-BE49-F238E27FC236}">
                        <a16:creationId xmlns:a16="http://schemas.microsoft.com/office/drawing/2014/main" id="{BC7F737E-5364-4FE7-8C42-4B527B90146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650628" y="5606659"/>
                    <a:ext cx="83193" cy="9101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직선 연결선 140">
                    <a:extLst>
                      <a:ext uri="{FF2B5EF4-FFF2-40B4-BE49-F238E27FC236}">
                        <a16:creationId xmlns:a16="http://schemas.microsoft.com/office/drawing/2014/main" id="{32A0E25F-1166-426E-B921-84B7A15D50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1713197" y="5606572"/>
                    <a:ext cx="83193" cy="9101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직선 연결선 141">
                    <a:extLst>
                      <a:ext uri="{FF2B5EF4-FFF2-40B4-BE49-F238E27FC236}">
                        <a16:creationId xmlns:a16="http://schemas.microsoft.com/office/drawing/2014/main" id="{B696572D-8038-40E8-B433-00F09601965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769735" y="5604461"/>
                    <a:ext cx="83193" cy="9101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직선 연결선 142">
                    <a:extLst>
                      <a:ext uri="{FF2B5EF4-FFF2-40B4-BE49-F238E27FC236}">
                        <a16:creationId xmlns:a16="http://schemas.microsoft.com/office/drawing/2014/main" id="{038610C1-DBE5-46A9-A2D4-4E49854D008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835980" y="5612915"/>
                    <a:ext cx="83193" cy="9101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4" name="그룹 163">
                <a:extLst>
                  <a:ext uri="{FF2B5EF4-FFF2-40B4-BE49-F238E27FC236}">
                    <a16:creationId xmlns:a16="http://schemas.microsoft.com/office/drawing/2014/main" id="{4A513C68-4CF6-40C6-916C-52678AC26861}"/>
                  </a:ext>
                </a:extLst>
              </p:cNvPr>
              <p:cNvGrpSpPr/>
              <p:nvPr/>
            </p:nvGrpSpPr>
            <p:grpSpPr>
              <a:xfrm>
                <a:off x="2841350" y="4685949"/>
                <a:ext cx="303307" cy="602176"/>
                <a:chOff x="3221372" y="4317627"/>
                <a:chExt cx="508936" cy="982458"/>
              </a:xfrm>
            </p:grpSpPr>
            <p:cxnSp>
              <p:nvCxnSpPr>
                <p:cNvPr id="147" name="직선 연결선 146">
                  <a:extLst>
                    <a:ext uri="{FF2B5EF4-FFF2-40B4-BE49-F238E27FC236}">
                      <a16:creationId xmlns:a16="http://schemas.microsoft.com/office/drawing/2014/main" id="{688E3B85-076F-48C6-909F-83729E5EFDC1}"/>
                    </a:ext>
                  </a:extLst>
                </p:cNvPr>
                <p:cNvCxnSpPr/>
                <p:nvPr/>
              </p:nvCxnSpPr>
              <p:spPr>
                <a:xfrm>
                  <a:off x="3565894" y="4775854"/>
                  <a:ext cx="0" cy="4144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8" name="타원 147">
                  <a:extLst>
                    <a:ext uri="{FF2B5EF4-FFF2-40B4-BE49-F238E27FC236}">
                      <a16:creationId xmlns:a16="http://schemas.microsoft.com/office/drawing/2014/main" id="{0CA098DA-E96D-4296-B869-42EA22169C0F}"/>
                    </a:ext>
                  </a:extLst>
                </p:cNvPr>
                <p:cNvSpPr/>
                <p:nvPr/>
              </p:nvSpPr>
              <p:spPr>
                <a:xfrm>
                  <a:off x="3221372" y="4317627"/>
                  <a:ext cx="479970" cy="46969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150" name="직선 연결선 149">
                  <a:extLst>
                    <a:ext uri="{FF2B5EF4-FFF2-40B4-BE49-F238E27FC236}">
                      <a16:creationId xmlns:a16="http://schemas.microsoft.com/office/drawing/2014/main" id="{CC20138B-89E7-429F-9B87-467F139BAA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357896" y="4317627"/>
                  <a:ext cx="200306" cy="23484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직선 화살표 연결선 154">
                  <a:extLst>
                    <a:ext uri="{FF2B5EF4-FFF2-40B4-BE49-F238E27FC236}">
                      <a16:creationId xmlns:a16="http://schemas.microsoft.com/office/drawing/2014/main" id="{D5344CAB-5A8D-4C31-9531-570A7BC86CC6}"/>
                    </a:ext>
                  </a:extLst>
                </p:cNvPr>
                <p:cNvCxnSpPr/>
                <p:nvPr/>
              </p:nvCxnSpPr>
              <p:spPr>
                <a:xfrm>
                  <a:off x="3357896" y="4552475"/>
                  <a:ext cx="240981" cy="251626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직선 연결선 156">
                  <a:extLst>
                    <a:ext uri="{FF2B5EF4-FFF2-40B4-BE49-F238E27FC236}">
                      <a16:creationId xmlns:a16="http://schemas.microsoft.com/office/drawing/2014/main" id="{2FD66A44-5C2F-4728-AE73-286730AE1C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41996" y="4352856"/>
                  <a:ext cx="14403" cy="41768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8" name="그룹 157">
                  <a:extLst>
                    <a:ext uri="{FF2B5EF4-FFF2-40B4-BE49-F238E27FC236}">
                      <a16:creationId xmlns:a16="http://schemas.microsoft.com/office/drawing/2014/main" id="{B38A8779-CEAF-46EC-A0EA-F4B29B15A150}"/>
                    </a:ext>
                  </a:extLst>
                </p:cNvPr>
                <p:cNvGrpSpPr/>
                <p:nvPr/>
              </p:nvGrpSpPr>
              <p:grpSpPr>
                <a:xfrm>
                  <a:off x="3327673" y="5154726"/>
                  <a:ext cx="402635" cy="145359"/>
                  <a:chOff x="1650628" y="5604461"/>
                  <a:chExt cx="272682" cy="99467"/>
                </a:xfrm>
              </p:grpSpPr>
              <p:cxnSp>
                <p:nvCxnSpPr>
                  <p:cNvPr id="159" name="직선 연결선 158">
                    <a:extLst>
                      <a:ext uri="{FF2B5EF4-FFF2-40B4-BE49-F238E27FC236}">
                        <a16:creationId xmlns:a16="http://schemas.microsoft.com/office/drawing/2014/main" id="{9FB6007F-58A7-42B5-A980-079381FF8053}"/>
                      </a:ext>
                    </a:extLst>
                  </p:cNvPr>
                  <p:cNvCxnSpPr/>
                  <p:nvPr/>
                </p:nvCxnSpPr>
                <p:spPr>
                  <a:xfrm>
                    <a:off x="1663687" y="5616412"/>
                    <a:ext cx="259623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직선 연결선 159">
                    <a:extLst>
                      <a:ext uri="{FF2B5EF4-FFF2-40B4-BE49-F238E27FC236}">
                        <a16:creationId xmlns:a16="http://schemas.microsoft.com/office/drawing/2014/main" id="{23751EAD-79C8-422E-8185-7886A1AB01C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650628" y="5606659"/>
                    <a:ext cx="83193" cy="9101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직선 연결선 160">
                    <a:extLst>
                      <a:ext uri="{FF2B5EF4-FFF2-40B4-BE49-F238E27FC236}">
                        <a16:creationId xmlns:a16="http://schemas.microsoft.com/office/drawing/2014/main" id="{09645FC2-D0B3-47A2-81DA-5FEDF3D60F9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1713197" y="5606572"/>
                    <a:ext cx="83193" cy="9101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직선 연결선 161">
                    <a:extLst>
                      <a:ext uri="{FF2B5EF4-FFF2-40B4-BE49-F238E27FC236}">
                        <a16:creationId xmlns:a16="http://schemas.microsoft.com/office/drawing/2014/main" id="{C2BDA337-2599-4746-9012-1B377F7527F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769735" y="5604461"/>
                    <a:ext cx="83193" cy="9101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직선 연결선 162">
                    <a:extLst>
                      <a:ext uri="{FF2B5EF4-FFF2-40B4-BE49-F238E27FC236}">
                        <a16:creationId xmlns:a16="http://schemas.microsoft.com/office/drawing/2014/main" id="{31B65E9D-8145-400F-BB19-C4E467449E0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835980" y="5612915"/>
                    <a:ext cx="83193" cy="9101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67" name="직선 연결선 166">
                <a:extLst>
                  <a:ext uri="{FF2B5EF4-FFF2-40B4-BE49-F238E27FC236}">
                    <a16:creationId xmlns:a16="http://schemas.microsoft.com/office/drawing/2014/main" id="{E479B8C4-3A2A-4982-80AC-950115C602F8}"/>
                  </a:ext>
                </a:extLst>
              </p:cNvPr>
              <p:cNvCxnSpPr/>
              <p:nvPr/>
            </p:nvCxnSpPr>
            <p:spPr>
              <a:xfrm>
                <a:off x="2773525" y="4829894"/>
                <a:ext cx="1510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0" name="직선 연결선 169">
              <a:extLst>
                <a:ext uri="{FF2B5EF4-FFF2-40B4-BE49-F238E27FC236}">
                  <a16:creationId xmlns:a16="http://schemas.microsoft.com/office/drawing/2014/main" id="{64E26BBF-68D6-4F25-ABD2-56D58452965C}"/>
                </a:ext>
              </a:extLst>
            </p:cNvPr>
            <p:cNvCxnSpPr>
              <a:cxnSpLocks/>
            </p:cNvCxnSpPr>
            <p:nvPr/>
          </p:nvCxnSpPr>
          <p:spPr>
            <a:xfrm>
              <a:off x="3111193" y="3586931"/>
              <a:ext cx="22113" cy="8918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5" name="직선 연결선 174">
            <a:extLst>
              <a:ext uri="{FF2B5EF4-FFF2-40B4-BE49-F238E27FC236}">
                <a16:creationId xmlns:a16="http://schemas.microsoft.com/office/drawing/2014/main" id="{ACBB8774-31FC-4000-A9E6-704EE2F71E76}"/>
              </a:ext>
            </a:extLst>
          </p:cNvPr>
          <p:cNvCxnSpPr/>
          <p:nvPr/>
        </p:nvCxnSpPr>
        <p:spPr>
          <a:xfrm>
            <a:off x="1207717" y="2310906"/>
            <a:ext cx="34424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6" name="타원 175">
            <a:extLst>
              <a:ext uri="{FF2B5EF4-FFF2-40B4-BE49-F238E27FC236}">
                <a16:creationId xmlns:a16="http://schemas.microsoft.com/office/drawing/2014/main" id="{BA3DEC8D-5AD7-47D8-AF7E-343043557334}"/>
              </a:ext>
            </a:extLst>
          </p:cNvPr>
          <p:cNvSpPr/>
          <p:nvPr/>
        </p:nvSpPr>
        <p:spPr>
          <a:xfrm>
            <a:off x="1529021" y="2256378"/>
            <a:ext cx="109057" cy="109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7" name="타원 176">
            <a:extLst>
              <a:ext uri="{FF2B5EF4-FFF2-40B4-BE49-F238E27FC236}">
                <a16:creationId xmlns:a16="http://schemas.microsoft.com/office/drawing/2014/main" id="{17C98855-F440-47F2-837B-ED084BB7F3F4}"/>
              </a:ext>
            </a:extLst>
          </p:cNvPr>
          <p:cNvSpPr/>
          <p:nvPr/>
        </p:nvSpPr>
        <p:spPr>
          <a:xfrm>
            <a:off x="1865798" y="2251047"/>
            <a:ext cx="109057" cy="109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79" name="직선 연결선 178">
            <a:extLst>
              <a:ext uri="{FF2B5EF4-FFF2-40B4-BE49-F238E27FC236}">
                <a16:creationId xmlns:a16="http://schemas.microsoft.com/office/drawing/2014/main" id="{814082EB-ACC8-4857-B4C5-EF33E27B705B}"/>
              </a:ext>
            </a:extLst>
          </p:cNvPr>
          <p:cNvCxnSpPr>
            <a:stCxn id="177" idx="6"/>
            <a:endCxn id="128" idx="1"/>
          </p:cNvCxnSpPr>
          <p:nvPr/>
        </p:nvCxnSpPr>
        <p:spPr>
          <a:xfrm>
            <a:off x="1974855" y="2305575"/>
            <a:ext cx="333782" cy="1224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1" name="직사각형 180">
            <a:extLst>
              <a:ext uri="{FF2B5EF4-FFF2-40B4-BE49-F238E27FC236}">
                <a16:creationId xmlns:a16="http://schemas.microsoft.com/office/drawing/2014/main" id="{F015038C-6D7B-4311-A9C1-33F9D73F25B6}"/>
              </a:ext>
            </a:extLst>
          </p:cNvPr>
          <p:cNvSpPr/>
          <p:nvPr/>
        </p:nvSpPr>
        <p:spPr>
          <a:xfrm>
            <a:off x="2350824" y="2756197"/>
            <a:ext cx="607766" cy="2443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ETACS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21" name="직사각형 120">
            <a:extLst>
              <a:ext uri="{FF2B5EF4-FFF2-40B4-BE49-F238E27FC236}">
                <a16:creationId xmlns:a16="http://schemas.microsoft.com/office/drawing/2014/main" id="{2A4129B5-8624-46FE-8D5B-C3932F4CB831}"/>
              </a:ext>
            </a:extLst>
          </p:cNvPr>
          <p:cNvSpPr/>
          <p:nvPr/>
        </p:nvSpPr>
        <p:spPr>
          <a:xfrm>
            <a:off x="5742261" y="1857117"/>
            <a:ext cx="344246" cy="2614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up</a:t>
            </a:r>
            <a:endParaRPr lang="ko-KR" altLang="en-US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6" name="직사각형 165">
            <a:extLst>
              <a:ext uri="{FF2B5EF4-FFF2-40B4-BE49-F238E27FC236}">
                <a16:creationId xmlns:a16="http://schemas.microsoft.com/office/drawing/2014/main" id="{63F45C6C-FC17-4585-84B9-3BE51C555E16}"/>
              </a:ext>
            </a:extLst>
          </p:cNvPr>
          <p:cNvSpPr/>
          <p:nvPr/>
        </p:nvSpPr>
        <p:spPr>
          <a:xfrm>
            <a:off x="5760841" y="4153306"/>
            <a:ext cx="344246" cy="2614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up</a:t>
            </a:r>
            <a:endParaRPr lang="ko-KR" altLang="en-US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9" name="직사각형 168">
            <a:extLst>
              <a:ext uri="{FF2B5EF4-FFF2-40B4-BE49-F238E27FC236}">
                <a16:creationId xmlns:a16="http://schemas.microsoft.com/office/drawing/2014/main" id="{4D267C23-3DB2-41E7-8ECF-A4547CCB2A1F}"/>
              </a:ext>
            </a:extLst>
          </p:cNvPr>
          <p:cNvSpPr/>
          <p:nvPr/>
        </p:nvSpPr>
        <p:spPr>
          <a:xfrm>
            <a:off x="7276048" y="4533691"/>
            <a:ext cx="344246" cy="2614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up</a:t>
            </a:r>
            <a:endParaRPr lang="ko-KR" altLang="en-US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1" name="직사각형 170">
            <a:extLst>
              <a:ext uri="{FF2B5EF4-FFF2-40B4-BE49-F238E27FC236}">
                <a16:creationId xmlns:a16="http://schemas.microsoft.com/office/drawing/2014/main" id="{123BCBCB-A291-44B2-AC85-71DEF5F4C962}"/>
              </a:ext>
            </a:extLst>
          </p:cNvPr>
          <p:cNvSpPr/>
          <p:nvPr/>
        </p:nvSpPr>
        <p:spPr>
          <a:xfrm>
            <a:off x="7388689" y="2083347"/>
            <a:ext cx="344246" cy="2614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up</a:t>
            </a:r>
            <a:endParaRPr lang="ko-KR" altLang="en-US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3" name="직사각형 122">
            <a:extLst>
              <a:ext uri="{FF2B5EF4-FFF2-40B4-BE49-F238E27FC236}">
                <a16:creationId xmlns:a16="http://schemas.microsoft.com/office/drawing/2014/main" id="{EE4BA565-A57B-4635-80BA-5BDBCC5920E1}"/>
              </a:ext>
            </a:extLst>
          </p:cNvPr>
          <p:cNvSpPr/>
          <p:nvPr/>
        </p:nvSpPr>
        <p:spPr>
          <a:xfrm>
            <a:off x="4851350" y="1956431"/>
            <a:ext cx="502182" cy="176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down</a:t>
            </a:r>
            <a:endParaRPr lang="ko-KR" altLang="en-US" sz="1000" dirty="0"/>
          </a:p>
        </p:txBody>
      </p:sp>
      <p:sp>
        <p:nvSpPr>
          <p:cNvPr id="172" name="직사각형 171">
            <a:extLst>
              <a:ext uri="{FF2B5EF4-FFF2-40B4-BE49-F238E27FC236}">
                <a16:creationId xmlns:a16="http://schemas.microsoft.com/office/drawing/2014/main" id="{A23F5B93-7C8E-4810-8932-1F13E4D746A2}"/>
              </a:ext>
            </a:extLst>
          </p:cNvPr>
          <p:cNvSpPr/>
          <p:nvPr/>
        </p:nvSpPr>
        <p:spPr>
          <a:xfrm>
            <a:off x="5269499" y="4522862"/>
            <a:ext cx="388718" cy="1790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down</a:t>
            </a:r>
            <a:endParaRPr lang="ko-KR" altLang="en-US" sz="1000" dirty="0"/>
          </a:p>
        </p:txBody>
      </p:sp>
      <p:sp>
        <p:nvSpPr>
          <p:cNvPr id="174" name="직사각형 173">
            <a:extLst>
              <a:ext uri="{FF2B5EF4-FFF2-40B4-BE49-F238E27FC236}">
                <a16:creationId xmlns:a16="http://schemas.microsoft.com/office/drawing/2014/main" id="{A08C5410-EDE5-472B-A915-F6BDD7B70C0C}"/>
              </a:ext>
            </a:extLst>
          </p:cNvPr>
          <p:cNvSpPr/>
          <p:nvPr/>
        </p:nvSpPr>
        <p:spPr>
          <a:xfrm>
            <a:off x="6481365" y="4203143"/>
            <a:ext cx="502182" cy="176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down</a:t>
            </a:r>
            <a:endParaRPr lang="ko-KR" altLang="en-US" sz="1000" dirty="0"/>
          </a:p>
        </p:txBody>
      </p:sp>
      <p:sp>
        <p:nvSpPr>
          <p:cNvPr id="178" name="직사각형 177">
            <a:extLst>
              <a:ext uri="{FF2B5EF4-FFF2-40B4-BE49-F238E27FC236}">
                <a16:creationId xmlns:a16="http://schemas.microsoft.com/office/drawing/2014/main" id="{837C65D0-19E2-4117-9E51-EBFE6015355E}"/>
              </a:ext>
            </a:extLst>
          </p:cNvPr>
          <p:cNvSpPr/>
          <p:nvPr/>
        </p:nvSpPr>
        <p:spPr>
          <a:xfrm>
            <a:off x="6481365" y="1937130"/>
            <a:ext cx="502182" cy="176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down</a:t>
            </a:r>
            <a:endParaRPr lang="ko-KR" altLang="en-US" sz="1000" dirty="0"/>
          </a:p>
        </p:txBody>
      </p:sp>
      <p:sp>
        <p:nvSpPr>
          <p:cNvPr id="125" name="직사각형 124">
            <a:extLst>
              <a:ext uri="{FF2B5EF4-FFF2-40B4-BE49-F238E27FC236}">
                <a16:creationId xmlns:a16="http://schemas.microsoft.com/office/drawing/2014/main" id="{7DD0E811-D98F-45C9-BA35-98959F820891}"/>
              </a:ext>
            </a:extLst>
          </p:cNvPr>
          <p:cNvSpPr/>
          <p:nvPr/>
        </p:nvSpPr>
        <p:spPr>
          <a:xfrm>
            <a:off x="5456707" y="1676710"/>
            <a:ext cx="341250" cy="2091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off</a:t>
            </a:r>
            <a:endParaRPr lang="ko-KR" altLang="en-US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2" name="직사각형 181">
            <a:extLst>
              <a:ext uri="{FF2B5EF4-FFF2-40B4-BE49-F238E27FC236}">
                <a16:creationId xmlns:a16="http://schemas.microsoft.com/office/drawing/2014/main" id="{E7301FF4-644A-4F9F-B887-528C3D4FB54A}"/>
              </a:ext>
            </a:extLst>
          </p:cNvPr>
          <p:cNvSpPr/>
          <p:nvPr/>
        </p:nvSpPr>
        <p:spPr>
          <a:xfrm>
            <a:off x="7170849" y="4096830"/>
            <a:ext cx="341250" cy="2091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off</a:t>
            </a:r>
            <a:endParaRPr lang="ko-KR" altLang="en-US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3" name="직사각형 182">
            <a:extLst>
              <a:ext uri="{FF2B5EF4-FFF2-40B4-BE49-F238E27FC236}">
                <a16:creationId xmlns:a16="http://schemas.microsoft.com/office/drawing/2014/main" id="{DA6F71EB-6E05-46ED-AFA9-56BE4809BB5F}"/>
              </a:ext>
            </a:extLst>
          </p:cNvPr>
          <p:cNvSpPr/>
          <p:nvPr/>
        </p:nvSpPr>
        <p:spPr>
          <a:xfrm>
            <a:off x="6869136" y="1646170"/>
            <a:ext cx="341250" cy="2091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off</a:t>
            </a:r>
            <a:endParaRPr lang="ko-KR" altLang="en-US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4" name="직사각형 183">
            <a:extLst>
              <a:ext uri="{FF2B5EF4-FFF2-40B4-BE49-F238E27FC236}">
                <a16:creationId xmlns:a16="http://schemas.microsoft.com/office/drawing/2014/main" id="{45DFBC26-991D-4281-9DAC-F2967B6A1690}"/>
              </a:ext>
            </a:extLst>
          </p:cNvPr>
          <p:cNvSpPr/>
          <p:nvPr/>
        </p:nvSpPr>
        <p:spPr>
          <a:xfrm>
            <a:off x="5706265" y="3867152"/>
            <a:ext cx="341250" cy="2091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off</a:t>
            </a:r>
            <a:endParaRPr lang="ko-KR" altLang="en-US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자유형: 도형 72">
            <a:extLst>
              <a:ext uri="{FF2B5EF4-FFF2-40B4-BE49-F238E27FC236}">
                <a16:creationId xmlns:a16="http://schemas.microsoft.com/office/drawing/2014/main" id="{74AFA02E-CAD3-4B13-A01F-4C361218023A}"/>
              </a:ext>
            </a:extLst>
          </p:cNvPr>
          <p:cNvSpPr/>
          <p:nvPr/>
        </p:nvSpPr>
        <p:spPr>
          <a:xfrm>
            <a:off x="7097086" y="4205554"/>
            <a:ext cx="260802" cy="224146"/>
          </a:xfrm>
          <a:custGeom>
            <a:avLst/>
            <a:gdLst>
              <a:gd name="connsiteX0" fmla="*/ 0 w 260802"/>
              <a:gd name="connsiteY0" fmla="*/ 1265 h 224146"/>
              <a:gd name="connsiteX1" fmla="*/ 92279 w 260802"/>
              <a:gd name="connsiteY1" fmla="*/ 18043 h 224146"/>
              <a:gd name="connsiteX2" fmla="*/ 234892 w 260802"/>
              <a:gd name="connsiteY2" fmla="*/ 127100 h 224146"/>
              <a:gd name="connsiteX3" fmla="*/ 260059 w 260802"/>
              <a:gd name="connsiteY3" fmla="*/ 219379 h 224146"/>
              <a:gd name="connsiteX4" fmla="*/ 251670 w 260802"/>
              <a:gd name="connsiteY4" fmla="*/ 202601 h 22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802" h="224146">
                <a:moveTo>
                  <a:pt x="0" y="1265"/>
                </a:moveTo>
                <a:cubicBezTo>
                  <a:pt x="26565" y="-833"/>
                  <a:pt x="53130" y="-2930"/>
                  <a:pt x="92279" y="18043"/>
                </a:cubicBezTo>
                <a:cubicBezTo>
                  <a:pt x="131428" y="39016"/>
                  <a:pt x="206929" y="93544"/>
                  <a:pt x="234892" y="127100"/>
                </a:cubicBezTo>
                <a:cubicBezTo>
                  <a:pt x="262855" y="160656"/>
                  <a:pt x="257263" y="206796"/>
                  <a:pt x="260059" y="219379"/>
                </a:cubicBezTo>
                <a:cubicBezTo>
                  <a:pt x="262855" y="231962"/>
                  <a:pt x="257262" y="217281"/>
                  <a:pt x="251670" y="20260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9" name="직선 연결선 128">
            <a:extLst>
              <a:ext uri="{FF2B5EF4-FFF2-40B4-BE49-F238E27FC236}">
                <a16:creationId xmlns:a16="http://schemas.microsoft.com/office/drawing/2014/main" id="{4EDACA0E-E276-4F48-810B-F96BDD9ACECF}"/>
              </a:ext>
            </a:extLst>
          </p:cNvPr>
          <p:cNvCxnSpPr>
            <a:stCxn id="74" idx="5"/>
            <a:endCxn id="75" idx="2"/>
          </p:cNvCxnSpPr>
          <p:nvPr/>
        </p:nvCxnSpPr>
        <p:spPr>
          <a:xfrm flipH="1">
            <a:off x="9123027" y="2077215"/>
            <a:ext cx="77703" cy="494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직선 연결선 135">
            <a:extLst>
              <a:ext uri="{FF2B5EF4-FFF2-40B4-BE49-F238E27FC236}">
                <a16:creationId xmlns:a16="http://schemas.microsoft.com/office/drawing/2014/main" id="{392AEDB4-5C2D-4005-B35F-8698B883B9B2}"/>
              </a:ext>
            </a:extLst>
          </p:cNvPr>
          <p:cNvCxnSpPr/>
          <p:nvPr/>
        </p:nvCxnSpPr>
        <p:spPr>
          <a:xfrm flipH="1">
            <a:off x="5603291" y="2372244"/>
            <a:ext cx="22967" cy="44421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" name="그룹 152">
            <a:extLst>
              <a:ext uri="{FF2B5EF4-FFF2-40B4-BE49-F238E27FC236}">
                <a16:creationId xmlns:a16="http://schemas.microsoft.com/office/drawing/2014/main" id="{350A2FCE-FCB6-4005-BA80-3470B1026CC5}"/>
              </a:ext>
            </a:extLst>
          </p:cNvPr>
          <p:cNvGrpSpPr/>
          <p:nvPr/>
        </p:nvGrpSpPr>
        <p:grpSpPr>
          <a:xfrm rot="20211042">
            <a:off x="5501402" y="2039499"/>
            <a:ext cx="313854" cy="710775"/>
            <a:chOff x="1937857" y="3877622"/>
            <a:chExt cx="580239" cy="1600475"/>
          </a:xfrm>
        </p:grpSpPr>
        <p:cxnSp>
          <p:nvCxnSpPr>
            <p:cNvPr id="149" name="직선 화살표 연결선 148">
              <a:extLst>
                <a:ext uri="{FF2B5EF4-FFF2-40B4-BE49-F238E27FC236}">
                  <a16:creationId xmlns:a16="http://schemas.microsoft.com/office/drawing/2014/main" id="{FD2A1F6F-5590-4B34-BD20-164E607E0D03}"/>
                </a:ext>
              </a:extLst>
            </p:cNvPr>
            <p:cNvCxnSpPr/>
            <p:nvPr/>
          </p:nvCxnSpPr>
          <p:spPr>
            <a:xfrm flipV="1">
              <a:off x="2238976" y="3877622"/>
              <a:ext cx="279120" cy="81742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직선 연결선 151">
              <a:extLst>
                <a:ext uri="{FF2B5EF4-FFF2-40B4-BE49-F238E27FC236}">
                  <a16:creationId xmlns:a16="http://schemas.microsoft.com/office/drawing/2014/main" id="{FB2FC090-81DB-419D-9AEE-2F0D8757A208}"/>
                </a:ext>
              </a:extLst>
            </p:cNvPr>
            <p:cNvCxnSpPr/>
            <p:nvPr/>
          </p:nvCxnSpPr>
          <p:spPr>
            <a:xfrm flipH="1">
              <a:off x="1937857" y="4695045"/>
              <a:ext cx="301119" cy="78305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그룹 188">
            <a:extLst>
              <a:ext uri="{FF2B5EF4-FFF2-40B4-BE49-F238E27FC236}">
                <a16:creationId xmlns:a16="http://schemas.microsoft.com/office/drawing/2014/main" id="{8C36CDE7-7715-4B3B-BCE3-DE1F7CE5BE49}"/>
              </a:ext>
            </a:extLst>
          </p:cNvPr>
          <p:cNvGrpSpPr/>
          <p:nvPr/>
        </p:nvGrpSpPr>
        <p:grpSpPr>
          <a:xfrm rot="20211042">
            <a:off x="6911093" y="2076003"/>
            <a:ext cx="289994" cy="608668"/>
            <a:chOff x="1937857" y="3877622"/>
            <a:chExt cx="580239" cy="1600475"/>
          </a:xfrm>
        </p:grpSpPr>
        <p:cxnSp>
          <p:nvCxnSpPr>
            <p:cNvPr id="190" name="직선 화살표 연결선 189">
              <a:extLst>
                <a:ext uri="{FF2B5EF4-FFF2-40B4-BE49-F238E27FC236}">
                  <a16:creationId xmlns:a16="http://schemas.microsoft.com/office/drawing/2014/main" id="{DBF58FC9-4307-4076-92D7-1A4854294903}"/>
                </a:ext>
              </a:extLst>
            </p:cNvPr>
            <p:cNvCxnSpPr/>
            <p:nvPr/>
          </p:nvCxnSpPr>
          <p:spPr>
            <a:xfrm flipV="1">
              <a:off x="2238976" y="3877622"/>
              <a:ext cx="279120" cy="81742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직선 연결선 190">
              <a:extLst>
                <a:ext uri="{FF2B5EF4-FFF2-40B4-BE49-F238E27FC236}">
                  <a16:creationId xmlns:a16="http://schemas.microsoft.com/office/drawing/2014/main" id="{094351FD-E940-430D-A1D8-ECD336758983}"/>
                </a:ext>
              </a:extLst>
            </p:cNvPr>
            <p:cNvCxnSpPr/>
            <p:nvPr/>
          </p:nvCxnSpPr>
          <p:spPr>
            <a:xfrm flipH="1">
              <a:off x="1937857" y="4695045"/>
              <a:ext cx="301119" cy="78305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2" name="그룹 191">
            <a:extLst>
              <a:ext uri="{FF2B5EF4-FFF2-40B4-BE49-F238E27FC236}">
                <a16:creationId xmlns:a16="http://schemas.microsoft.com/office/drawing/2014/main" id="{4917143B-B02B-4199-8546-2E22DA2E0045}"/>
              </a:ext>
            </a:extLst>
          </p:cNvPr>
          <p:cNvGrpSpPr/>
          <p:nvPr/>
        </p:nvGrpSpPr>
        <p:grpSpPr>
          <a:xfrm rot="20211042">
            <a:off x="5514564" y="4279043"/>
            <a:ext cx="331802" cy="834559"/>
            <a:chOff x="1937857" y="3877622"/>
            <a:chExt cx="580239" cy="1600475"/>
          </a:xfrm>
        </p:grpSpPr>
        <p:cxnSp>
          <p:nvCxnSpPr>
            <p:cNvPr id="193" name="직선 화살표 연결선 192">
              <a:extLst>
                <a:ext uri="{FF2B5EF4-FFF2-40B4-BE49-F238E27FC236}">
                  <a16:creationId xmlns:a16="http://schemas.microsoft.com/office/drawing/2014/main" id="{37018BEB-8370-4D38-949E-EF066AE606EA}"/>
                </a:ext>
              </a:extLst>
            </p:cNvPr>
            <p:cNvCxnSpPr/>
            <p:nvPr/>
          </p:nvCxnSpPr>
          <p:spPr>
            <a:xfrm flipV="1">
              <a:off x="2238976" y="3877622"/>
              <a:ext cx="279120" cy="81742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직선 연결선 193">
              <a:extLst>
                <a:ext uri="{FF2B5EF4-FFF2-40B4-BE49-F238E27FC236}">
                  <a16:creationId xmlns:a16="http://schemas.microsoft.com/office/drawing/2014/main" id="{0200EBF1-5580-4A87-B2FB-2A1492620C96}"/>
                </a:ext>
              </a:extLst>
            </p:cNvPr>
            <p:cNvCxnSpPr/>
            <p:nvPr/>
          </p:nvCxnSpPr>
          <p:spPr>
            <a:xfrm flipH="1">
              <a:off x="1937857" y="4695045"/>
              <a:ext cx="301119" cy="78305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그룹 194">
            <a:extLst>
              <a:ext uri="{FF2B5EF4-FFF2-40B4-BE49-F238E27FC236}">
                <a16:creationId xmlns:a16="http://schemas.microsoft.com/office/drawing/2014/main" id="{C4C774EF-74E3-4E91-B898-3DDD68C01861}"/>
              </a:ext>
            </a:extLst>
          </p:cNvPr>
          <p:cNvGrpSpPr/>
          <p:nvPr/>
        </p:nvGrpSpPr>
        <p:grpSpPr>
          <a:xfrm rot="20211042">
            <a:off x="6881679" y="4329634"/>
            <a:ext cx="340363" cy="714352"/>
            <a:chOff x="1937857" y="3877622"/>
            <a:chExt cx="580239" cy="1600475"/>
          </a:xfrm>
        </p:grpSpPr>
        <p:cxnSp>
          <p:nvCxnSpPr>
            <p:cNvPr id="196" name="직선 화살표 연결선 195">
              <a:extLst>
                <a:ext uri="{FF2B5EF4-FFF2-40B4-BE49-F238E27FC236}">
                  <a16:creationId xmlns:a16="http://schemas.microsoft.com/office/drawing/2014/main" id="{6731B83F-E364-4DEA-BA74-168A2F0F9D71}"/>
                </a:ext>
              </a:extLst>
            </p:cNvPr>
            <p:cNvCxnSpPr/>
            <p:nvPr/>
          </p:nvCxnSpPr>
          <p:spPr>
            <a:xfrm flipV="1">
              <a:off x="2238976" y="3877622"/>
              <a:ext cx="279120" cy="81742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직선 연결선 196">
              <a:extLst>
                <a:ext uri="{FF2B5EF4-FFF2-40B4-BE49-F238E27FC236}">
                  <a16:creationId xmlns:a16="http://schemas.microsoft.com/office/drawing/2014/main" id="{E21E0FF7-8651-4524-A9AD-6E5B60800279}"/>
                </a:ext>
              </a:extLst>
            </p:cNvPr>
            <p:cNvCxnSpPr/>
            <p:nvPr/>
          </p:nvCxnSpPr>
          <p:spPr>
            <a:xfrm flipH="1">
              <a:off x="1937857" y="4695045"/>
              <a:ext cx="301119" cy="78305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4903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60000">
                                      <p:cBhvr>
                                        <p:cTn id="6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60000">
                                      <p:cBhvr>
                                        <p:cTn id="10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4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8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2" dur="2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6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30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32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34" dur="2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36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40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42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44" dur="2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46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7DC985-19C3-4039-8749-18F7A2462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692" y="113456"/>
            <a:ext cx="5663268" cy="507330"/>
          </a:xfrm>
        </p:spPr>
        <p:txBody>
          <a:bodyPr>
            <a:normAutofit/>
          </a:bodyPr>
          <a:lstStyle/>
          <a:p>
            <a:r>
              <a:rPr lang="ko-KR" altLang="en-US" sz="1500" dirty="0">
                <a:latin typeface="HY견고딕" panose="02030600000101010101" pitchFamily="18" charset="-127"/>
                <a:ea typeface="HY견고딕" panose="02030600000101010101" pitchFamily="18" charset="-127"/>
              </a:rPr>
              <a:t>파워 윈도우 </a:t>
            </a:r>
            <a:r>
              <a:rPr lang="ko-KR" altLang="en-US" sz="15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회로별</a:t>
            </a:r>
            <a:r>
              <a:rPr lang="ko-KR" altLang="en-US" sz="1500" dirty="0">
                <a:latin typeface="HY견고딕" panose="02030600000101010101" pitchFamily="18" charset="-127"/>
                <a:ea typeface="HY견고딕" panose="02030600000101010101" pitchFamily="18" charset="-127"/>
              </a:rPr>
              <a:t> 고장 진단</a:t>
            </a:r>
            <a:r>
              <a:rPr lang="en-US" altLang="ko-KR" sz="1500" dirty="0">
                <a:latin typeface="HY견고딕" panose="02030600000101010101" pitchFamily="18" charset="-127"/>
                <a:ea typeface="HY견고딕" panose="02030600000101010101" pitchFamily="18" charset="-127"/>
              </a:rPr>
              <a:t> –</a:t>
            </a:r>
            <a:r>
              <a:rPr lang="ko-KR" altLang="en-US" sz="1500" dirty="0">
                <a:latin typeface="HY견고딕" panose="02030600000101010101" pitchFamily="18" charset="-127"/>
                <a:ea typeface="HY견고딕" panose="02030600000101010101" pitchFamily="18" charset="-127"/>
              </a:rPr>
              <a:t> 제어라인 단선</a:t>
            </a:r>
            <a:r>
              <a:rPr lang="en-US" altLang="ko-KR" sz="1500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5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메인스위치</a:t>
            </a:r>
            <a:r>
              <a:rPr lang="ko-KR" altLang="en-US" sz="1500" dirty="0">
                <a:latin typeface="HY견고딕" panose="02030600000101010101" pitchFamily="18" charset="-127"/>
                <a:ea typeface="HY견고딕" panose="02030600000101010101" pitchFamily="18" charset="-127"/>
              </a:rPr>
              <a:t> 제어</a:t>
            </a:r>
            <a:r>
              <a:rPr lang="en-US" altLang="ko-KR" sz="1500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sz="15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11" name="내용 개체 틀 10">
            <a:extLst>
              <a:ext uri="{FF2B5EF4-FFF2-40B4-BE49-F238E27FC236}">
                <a16:creationId xmlns:a16="http://schemas.microsoft.com/office/drawing/2014/main" id="{9799C5C6-95B1-4B56-BF10-E1D9765A50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14" y="713443"/>
            <a:ext cx="3655069" cy="4842300"/>
          </a:xfr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641DB040-A0BD-4352-B8DD-23C622620FD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050" y="713443"/>
            <a:ext cx="3412571" cy="4875102"/>
          </a:xfrm>
          <a:prstGeom prst="rect">
            <a:avLst/>
          </a:prstGeom>
        </p:spPr>
      </p:pic>
      <p:sp>
        <p:nvSpPr>
          <p:cNvPr id="14" name="직사각형 13">
            <a:extLst>
              <a:ext uri="{FF2B5EF4-FFF2-40B4-BE49-F238E27FC236}">
                <a16:creationId xmlns:a16="http://schemas.microsoft.com/office/drawing/2014/main" id="{CDEEAE15-D127-4D39-8AEA-15F88982887B}"/>
              </a:ext>
            </a:extLst>
          </p:cNvPr>
          <p:cNvSpPr/>
          <p:nvPr/>
        </p:nvSpPr>
        <p:spPr>
          <a:xfrm>
            <a:off x="8917497" y="2114026"/>
            <a:ext cx="2877689" cy="7550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동반석</a:t>
            </a:r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창문 올리는 것만 작동</a:t>
            </a:r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518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EA1041-6E4A-4D0D-87EF-BD267E732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23" y="155401"/>
            <a:ext cx="4992149" cy="658332"/>
          </a:xfrm>
        </p:spPr>
        <p:txBody>
          <a:bodyPr>
            <a:normAutofit/>
          </a:bodyPr>
          <a:lstStyle/>
          <a:p>
            <a:r>
              <a:rPr lang="ko-KR" altLang="en-US" sz="1500" dirty="0">
                <a:latin typeface="HY견고딕" panose="02030600000101010101" pitchFamily="18" charset="-127"/>
                <a:ea typeface="HY견고딕" panose="02030600000101010101" pitchFamily="18" charset="-127"/>
              </a:rPr>
              <a:t>파워 윈도우 회로도 부위별 고장 진단 </a:t>
            </a:r>
            <a:r>
              <a:rPr lang="en-US" altLang="ko-KR" sz="1500" dirty="0">
                <a:latin typeface="HY견고딕" panose="02030600000101010101" pitchFamily="18" charset="-127"/>
                <a:ea typeface="HY견고딕" panose="02030600000101010101" pitchFamily="18" charset="-127"/>
              </a:rPr>
              <a:t>– </a:t>
            </a:r>
            <a:r>
              <a:rPr lang="ko-KR" altLang="en-US" sz="15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동반석</a:t>
            </a:r>
            <a:r>
              <a:rPr lang="ko-KR" altLang="en-US" sz="1500" dirty="0">
                <a:latin typeface="HY견고딕" panose="02030600000101010101" pitchFamily="18" charset="-127"/>
                <a:ea typeface="HY견고딕" panose="02030600000101010101" pitchFamily="18" charset="-127"/>
              </a:rPr>
              <a:t> 스위치와 모터사이 단선 시 메인 스위치 제어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C79390B1-0A28-43C9-B646-6998546CF2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28" y="986725"/>
            <a:ext cx="3307762" cy="4351338"/>
          </a:xfr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141C0194-32BE-4AD6-93A9-392A3F37753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055" y="986725"/>
            <a:ext cx="3137484" cy="4322931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3C66B376-0CFD-4569-BABB-5B226D087BB3}"/>
              </a:ext>
            </a:extLst>
          </p:cNvPr>
          <p:cNvSpPr/>
          <p:nvPr/>
        </p:nvSpPr>
        <p:spPr>
          <a:xfrm>
            <a:off x="8388992" y="2699158"/>
            <a:ext cx="3011648" cy="7298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메인 스위치 </a:t>
            </a:r>
            <a:r>
              <a:rPr lang="ko-KR" alt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동반석</a:t>
            </a:r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스위치</a:t>
            </a:r>
            <a:endParaRPr lang="en-US" altLang="ko-K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둘 다 작동 안됨</a:t>
            </a:r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9250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911C68-9F3A-4F84-B07F-B378F82FF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1" y="147011"/>
            <a:ext cx="4530754" cy="683499"/>
          </a:xfrm>
        </p:spPr>
        <p:txBody>
          <a:bodyPr>
            <a:normAutofit/>
          </a:bodyPr>
          <a:lstStyle/>
          <a:p>
            <a:r>
              <a:rPr lang="en-US" altLang="ko-KR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Up</a:t>
            </a:r>
            <a:r>
              <a:rPr lang="ko-KR" altLang="en-US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제어라인과 차체 간의 단락 때 메인</a:t>
            </a:r>
            <a:r>
              <a:rPr lang="en-US" altLang="ko-KR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4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동반석</a:t>
            </a:r>
            <a:r>
              <a:rPr lang="en-US" altLang="ko-KR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스위치 제어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387E8AF1-6CA4-423E-8E60-2FA67449FF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07" y="911225"/>
            <a:ext cx="3018598" cy="4351338"/>
          </a:xfr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3283E2DD-EDB0-4C7D-8F8A-FBDA8D5638F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060" y="911226"/>
            <a:ext cx="2926563" cy="4351337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4E77466D-A288-4CF6-8E62-E9A94AB50883}"/>
              </a:ext>
            </a:extLst>
          </p:cNvPr>
          <p:cNvSpPr/>
          <p:nvPr/>
        </p:nvSpPr>
        <p:spPr>
          <a:xfrm>
            <a:off x="543207" y="5464408"/>
            <a:ext cx="3380763" cy="9647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메인 스위치에선 올리는 것은 퓨즈 단선 때문에 작동 </a:t>
            </a:r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  <a:p>
            <a:pPr algn="ctr"/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나머지는 정상 작동</a:t>
            </a:r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0D4F43F7-672E-4874-B9E5-91A087EB2A31}"/>
              </a:ext>
            </a:extLst>
          </p:cNvPr>
          <p:cNvSpPr txBox="1">
            <a:spLocks/>
          </p:cNvSpPr>
          <p:nvPr/>
        </p:nvSpPr>
        <p:spPr>
          <a:xfrm>
            <a:off x="4527393" y="147011"/>
            <a:ext cx="6418277" cy="507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400">
                <a:latin typeface="HY견고딕" panose="02030600000101010101" pitchFamily="18" charset="-127"/>
                <a:ea typeface="HY견고딕" panose="02030600000101010101" pitchFamily="18" charset="-127"/>
              </a:rPr>
              <a:t>동반석 스위치와 모터간 제어라인에서 차체와 단락 때 메인 스위치에서의 제어</a:t>
            </a:r>
            <a:endParaRPr lang="ko-KR" altLang="en-US" sz="1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0B7223F9-95C3-484D-B390-DDBE431BBEF0}"/>
              </a:ext>
            </a:extLst>
          </p:cNvPr>
          <p:cNvSpPr/>
          <p:nvPr/>
        </p:nvSpPr>
        <p:spPr>
          <a:xfrm>
            <a:off x="5889072" y="5388907"/>
            <a:ext cx="3246540" cy="10402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메인 스위치</a:t>
            </a:r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ko-KR" alt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동반석</a:t>
            </a:r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스위치 업스위치만 퓨즈단선</a:t>
            </a:r>
            <a:endParaRPr lang="en-US" altLang="ko-K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나머지는 정상 작동</a:t>
            </a:r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1639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F3C4A8-DFCE-431E-B792-0FFD0D6D0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415" y="173707"/>
            <a:ext cx="5017315" cy="507330"/>
          </a:xfrm>
        </p:spPr>
        <p:txBody>
          <a:bodyPr>
            <a:normAutofit/>
          </a:bodyPr>
          <a:lstStyle/>
          <a:p>
            <a:r>
              <a:rPr lang="ko-KR" altLang="en-US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메인 스위치 </a:t>
            </a:r>
            <a:r>
              <a:rPr lang="en-US" altLang="ko-KR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~ </a:t>
            </a:r>
            <a:r>
              <a:rPr lang="ko-KR" altLang="en-US" sz="14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동반석</a:t>
            </a:r>
            <a:r>
              <a:rPr lang="ko-KR" altLang="en-US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스위치의 업 컨트롤 라인 단선 때 진단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FEC4341A-E633-4112-992A-32852BA03D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90" y="681037"/>
            <a:ext cx="4730978" cy="3540345"/>
          </a:xfrm>
        </p:spPr>
      </p:pic>
      <p:pic>
        <p:nvPicPr>
          <p:cNvPr id="6" name="내용 개체 틀 4">
            <a:extLst>
              <a:ext uri="{FF2B5EF4-FFF2-40B4-BE49-F238E27FC236}">
                <a16:creationId xmlns:a16="http://schemas.microsoft.com/office/drawing/2014/main" id="{80F9C605-ED69-4DE3-86D9-3912C1E5CBE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63008"/>
            <a:ext cx="4054974" cy="2758374"/>
          </a:xfrm>
          <a:prstGeom prst="rect">
            <a:avLst/>
          </a:prstGeom>
        </p:spPr>
      </p:pic>
      <p:sp>
        <p:nvSpPr>
          <p:cNvPr id="7" name="제목 1">
            <a:extLst>
              <a:ext uri="{FF2B5EF4-FFF2-40B4-BE49-F238E27FC236}">
                <a16:creationId xmlns:a16="http://schemas.microsoft.com/office/drawing/2014/main" id="{D626C874-AFB4-4F8A-A724-112E960C1CF0}"/>
              </a:ext>
            </a:extLst>
          </p:cNvPr>
          <p:cNvSpPr txBox="1">
            <a:spLocks/>
          </p:cNvSpPr>
          <p:nvPr/>
        </p:nvSpPr>
        <p:spPr>
          <a:xfrm>
            <a:off x="6096000" y="997623"/>
            <a:ext cx="1418439" cy="465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400">
                <a:latin typeface="HY견고딕" panose="02030600000101010101" pitchFamily="18" charset="-127"/>
                <a:ea typeface="HY견고딕" panose="02030600000101010101" pitchFamily="18" charset="-127"/>
              </a:rPr>
              <a:t>락 스위치 진단</a:t>
            </a:r>
            <a:endParaRPr lang="ko-KR" altLang="en-US" sz="1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5201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DFA140-8020-434A-8380-A9F10F547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915" y="306402"/>
            <a:ext cx="4329418" cy="448607"/>
          </a:xfrm>
        </p:spPr>
        <p:txBody>
          <a:bodyPr>
            <a:normAutofit/>
          </a:bodyPr>
          <a:lstStyle/>
          <a:p>
            <a:r>
              <a:rPr lang="ko-KR" altLang="en-US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스위치간 업 제어라인에서 차체와 </a:t>
            </a:r>
            <a:r>
              <a:rPr lang="ko-KR" altLang="en-US" sz="14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단락된</a:t>
            </a:r>
            <a:r>
              <a:rPr lang="ko-KR" altLang="en-US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단자 찾기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A7D9D564-82FB-4491-B035-510B0C58A5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15" y="755009"/>
            <a:ext cx="4902307" cy="3528859"/>
          </a:xfr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413E480-EC21-4919-81CA-DB512FD93945}"/>
              </a:ext>
            </a:extLst>
          </p:cNvPr>
          <p:cNvSpPr/>
          <p:nvPr/>
        </p:nvSpPr>
        <p:spPr>
          <a:xfrm>
            <a:off x="1555493" y="4570964"/>
            <a:ext cx="3154261" cy="11325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메인 스위치 업스위치만 퓨즈 단선</a:t>
            </a:r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</a:t>
            </a:r>
          </a:p>
          <a:p>
            <a:pPr algn="ctr"/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나머지는 정상 작동</a:t>
            </a:r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8481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038F51-065A-4959-865B-4091E85DC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4874703" cy="557664"/>
          </a:xfrm>
        </p:spPr>
        <p:txBody>
          <a:bodyPr>
            <a:normAutofit/>
          </a:bodyPr>
          <a:lstStyle/>
          <a:p>
            <a:r>
              <a:rPr lang="ko-KR" altLang="en-US" sz="1400">
                <a:latin typeface="HY견고딕" panose="02030600000101010101" pitchFamily="18" charset="-127"/>
                <a:ea typeface="HY견고딕" panose="02030600000101010101" pitchFamily="18" charset="-127"/>
              </a:rPr>
              <a:t>스위치에서 모터까지 차체와 단락 여부 판단과 단자의 구분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B4560525-1529-4A2E-9F26-5B7D6DC839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23" y="922790"/>
            <a:ext cx="2833151" cy="4351338"/>
          </a:xfr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8AC88491-4B44-40F1-9AC1-8FA900373441}"/>
              </a:ext>
            </a:extLst>
          </p:cNvPr>
          <p:cNvSpPr/>
          <p:nvPr/>
        </p:nvSpPr>
        <p:spPr>
          <a:xfrm>
            <a:off x="946323" y="5327008"/>
            <a:ext cx="4068660" cy="12164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메인 스위치</a:t>
            </a:r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ko-KR" alt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동반석</a:t>
            </a:r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스위치 업 스위치만 퓨즈 단선</a:t>
            </a:r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</a:t>
            </a:r>
          </a:p>
          <a:p>
            <a:pPr algn="ctr"/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나머지는 정상 작동</a:t>
            </a:r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내용 개체 틀 4">
            <a:extLst>
              <a:ext uri="{FF2B5EF4-FFF2-40B4-BE49-F238E27FC236}">
                <a16:creationId xmlns:a16="http://schemas.microsoft.com/office/drawing/2014/main" id="{5B75B010-3B5F-4D08-867B-F20C7D6059B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489" y="922790"/>
            <a:ext cx="3692161" cy="2689654"/>
          </a:xfrm>
          <a:prstGeom prst="rect">
            <a:avLst/>
          </a:prstGeom>
        </p:spPr>
      </p:pic>
      <p:sp>
        <p:nvSpPr>
          <p:cNvPr id="8" name="제목 1">
            <a:extLst>
              <a:ext uri="{FF2B5EF4-FFF2-40B4-BE49-F238E27FC236}">
                <a16:creationId xmlns:a16="http://schemas.microsoft.com/office/drawing/2014/main" id="{1957137E-4991-4515-89CC-38F4FE1180A1}"/>
              </a:ext>
            </a:extLst>
          </p:cNvPr>
          <p:cNvSpPr txBox="1">
            <a:spLocks/>
          </p:cNvSpPr>
          <p:nvPr/>
        </p:nvSpPr>
        <p:spPr>
          <a:xfrm>
            <a:off x="5362569" y="3646000"/>
            <a:ext cx="1905000" cy="524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400">
                <a:latin typeface="HY견고딕" panose="02030600000101010101" pitchFamily="18" charset="-127"/>
                <a:ea typeface="HY견고딕" panose="02030600000101010101" pitchFamily="18" charset="-127"/>
              </a:rPr>
              <a:t>전원 공급라인의 진단</a:t>
            </a:r>
            <a:endParaRPr lang="ko-KR" altLang="en-US" sz="1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2287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234</Words>
  <Application>Microsoft Office PowerPoint</Application>
  <PresentationFormat>와이드스크린</PresentationFormat>
  <Paragraphs>52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HY견고딕</vt:lpstr>
      <vt:lpstr>맑은 고딕</vt:lpstr>
      <vt:lpstr>Arial</vt:lpstr>
      <vt:lpstr>Office 테마</vt:lpstr>
      <vt:lpstr>파워 윈도우 전기 회로도</vt:lpstr>
      <vt:lpstr>목차</vt:lpstr>
      <vt:lpstr>파워 윈도우 회로의 흐름</vt:lpstr>
      <vt:lpstr>파워 윈도우 회로별 고장 진단 – 제어라인 단선(메인스위치 제어)</vt:lpstr>
      <vt:lpstr>파워 윈도우 회로도 부위별 고장 진단 – 동반석 스위치와 모터사이 단선 시 메인 스위치 제어</vt:lpstr>
      <vt:lpstr>Up 제어라인과 차체 간의 단락 때 메인(동반석) 스위치 제어</vt:lpstr>
      <vt:lpstr>메인 스위치 ~ 동반석 스위치의 업 컨트롤 라인 단선 때 진단</vt:lpstr>
      <vt:lpstr>스위치간 업 제어라인에서 차체와 단락된 단자 찾기</vt:lpstr>
      <vt:lpstr>스위치에서 모터까지 차체와 단락 여부 판단과 단자의 구분</vt:lpstr>
      <vt:lpstr>파워 윈도우 회로도 단자 구분 </vt:lpstr>
      <vt:lpstr>파워 윈도우 회로도의 단자 구분</vt:lpstr>
      <vt:lpstr>파워 윈도우 회로도의 단자 구분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파워 윈도우 전기 회로도</dc:title>
  <dc:creator>User</dc:creator>
  <cp:lastModifiedBy>User</cp:lastModifiedBy>
  <cp:revision>33</cp:revision>
  <dcterms:created xsi:type="dcterms:W3CDTF">2020-11-10T07:24:32Z</dcterms:created>
  <dcterms:modified xsi:type="dcterms:W3CDTF">2020-12-08T09:29:31Z</dcterms:modified>
</cp:coreProperties>
</file>