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98" d="100"/>
          <a:sy n="98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16201-A06D-420B-B487-0AC205BA2881}" type="datetimeFigureOut">
              <a:rPr lang="ko-KR" altLang="en-US" smtClean="0"/>
              <a:t>2015-06-08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0A1EF-F1FD-4BAA-AAE5-5B4CE9EFEF6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41311" y="1428736"/>
            <a:ext cx="526137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다음 용어의 정의를 쓰고 응용분야를 기술하시오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CAD</a:t>
            </a:r>
          </a:p>
          <a:p>
            <a:endParaRPr lang="en-US" altLang="ko-KR" dirty="0"/>
          </a:p>
          <a:p>
            <a:r>
              <a:rPr lang="en-US" altLang="ko-KR" dirty="0" smtClean="0"/>
              <a:t>CAM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CAT </a:t>
            </a:r>
          </a:p>
          <a:p>
            <a:endParaRPr lang="en-US" altLang="ko-KR" dirty="0"/>
          </a:p>
          <a:p>
            <a:r>
              <a:rPr lang="en-US" altLang="ko-KR" dirty="0" smtClean="0"/>
              <a:t>CAE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1022978"/>
            <a:ext cx="55563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dirty="0" smtClean="0"/>
              <a:t>다음</a:t>
            </a:r>
            <a:r>
              <a:rPr lang="en-US" altLang="ko-KR" dirty="0" smtClean="0"/>
              <a:t> </a:t>
            </a:r>
            <a:r>
              <a:rPr lang="ko-KR" altLang="en-US" dirty="0" smtClean="0"/>
              <a:t>프로그램들의 특징을 기술하고 비교 하시오</a:t>
            </a:r>
            <a:endParaRPr lang="en-US" altLang="ko-KR" dirty="0" smtClean="0"/>
          </a:p>
          <a:p>
            <a:pPr marL="342900" indent="-342900">
              <a:buAutoNum type="arabicPeriod"/>
            </a:pPr>
            <a:endParaRPr lang="en-US" altLang="ko-KR" dirty="0"/>
          </a:p>
          <a:p>
            <a:pPr marL="342900" indent="-342900"/>
            <a:r>
              <a:rPr lang="en-US" altLang="ko-KR" dirty="0" smtClean="0"/>
              <a:t>   1) </a:t>
            </a:r>
            <a:r>
              <a:rPr lang="en-US" altLang="ko-KR" dirty="0" err="1" smtClean="0"/>
              <a:t>autcad</a:t>
            </a:r>
            <a:r>
              <a:rPr lang="en-US" altLang="ko-KR" dirty="0" smtClean="0"/>
              <a:t> /Inventor</a:t>
            </a:r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2) NX</a:t>
            </a:r>
          </a:p>
          <a:p>
            <a:pPr marL="342900" indent="-342900"/>
            <a:r>
              <a:rPr lang="en-US" altLang="ko-KR" dirty="0"/>
              <a:t> </a:t>
            </a:r>
            <a:r>
              <a:rPr lang="en-US" altLang="ko-KR" dirty="0" smtClean="0"/>
              <a:t>  3) CATIA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31</Words>
  <Application>Microsoft Office PowerPoint</Application>
  <PresentationFormat>화면 슬라이드 쇼(4:3)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auser11</dc:creator>
  <cp:lastModifiedBy>auser11</cp:lastModifiedBy>
  <cp:revision>1</cp:revision>
  <dcterms:created xsi:type="dcterms:W3CDTF">2015-06-08T04:42:39Z</dcterms:created>
  <dcterms:modified xsi:type="dcterms:W3CDTF">2015-06-08T04:47:54Z</dcterms:modified>
</cp:coreProperties>
</file>