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3" r:id="rId6"/>
    <p:sldId id="264" r:id="rId7"/>
    <p:sldId id="258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02T13:38:30.589" idx="1">
    <p:pos x="7050" y="389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4E8A96-10D2-457E-804A-843D088E3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264E242-C3D4-4D56-8325-D400307DC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773BA9-DAAF-4CE0-A6A4-EBEB2286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DE8449-8423-4509-9803-ADFFAA76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AD8A53-4AB4-4FF2-B8AA-46453CE2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46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1F159-EF35-452E-85CB-B1B2C52D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A9D5D5-8440-4A9A-9FF7-4F1BB947B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EE36B2-4AC5-434E-884A-0CF6F535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F4C3D4-731A-4A1C-825A-E2375F1D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D6537B-5B2B-43B2-8820-010151C5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4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9CFCAFA-77E0-4357-ADEE-3085FB5CB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8E605D9-487D-4CE5-B8C1-0AA54881C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3F9614-F129-4203-8356-0E5C4BAC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BDAD86-756E-4BB4-986A-7A565756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9A40DA-43F4-499D-8393-88A3C335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543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4B51D7-D9C5-4411-8A76-821B7238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8664C-F66C-4F43-BFBB-D5C84137E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9CD9E6-EDC4-4CC7-BAB3-1B7A557E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BFF947-1005-4CFC-9833-A242BF12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47C9D7-1E69-4ECA-A35A-24741B7B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07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90A60E-13C2-4339-837E-D2BBE7D7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8CE1C27-FE84-4DEC-8F48-6840637A4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6C7E5B-0A03-463A-A07A-6DE02585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16B4F4-A026-4D50-9278-C81885B9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E5822D-7A2F-4EF5-9CB9-51E31DE4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2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22DAA1-56A5-4319-979B-D2D704B9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CFDD7D-16E0-402A-93F2-C4E8926F6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6B58104-F494-4F0C-B09C-6496B36F3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D318F7A-1B1D-446A-8FA9-9D21C98E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BE5A0F4-36AF-4245-A7EE-32986EC8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AA2B9C-E65C-42AE-AF13-C6B27344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090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17D50D-757B-4EBD-9E58-8572314B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E438AB-BC34-4056-A581-FF0D9E606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A579064-394D-4D47-B246-A47D4BCC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CB6B7C-46B2-4731-8BBD-5716B0CBC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191299E-9486-4EE8-B70C-2E5675AE7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1393B6C-3A0B-4000-BE1B-50069D98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E418D41-82E6-4FB9-85A1-631E815B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DD8E031-6335-4CB7-8B4B-B32B9CC7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30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46603E-B627-45E6-A91C-4DF8D604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24A2DC8-11C3-4CF3-9E49-AB4A0ECC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D0E2F0C-9BA6-4E14-ABBF-0FCEA8F7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951BB33-2562-4A1B-8515-C8249A55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32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FA29569-AB6E-4964-9D74-CEC1BACD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C78BC9E-D04D-49DA-AC82-DBA2B72A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F2533A5-C68A-47EC-A684-85548B349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660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68096B-1039-46EB-B66F-41696443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8E7C3E-469A-4A09-A2AA-CF18328D9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D1339B6-5B9D-41AD-80B2-0C3D29B80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AD2FF8-7A84-4DCC-9B28-D0DB4277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AE9D66-B05A-42C2-8F33-DC439D9D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F2AB34D-C885-499F-A74C-7BA38EDE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00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1575A3-FB80-40F0-ACA9-26356262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61BE994-9115-4777-B3E3-EE77F1EBF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9D61904-758C-43B6-B462-27FCC6091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5B7D63-76D9-4999-B37E-755E8980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C55789-CF14-4BE3-A31B-4DFD58A9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30AD20A-7B0F-4E81-8DEF-9C1802EA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69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5B1076-EE17-412A-B545-E96C20F3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59552F6-515C-40F3-BB94-436673AF8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5936EC-32A1-4B93-A51D-87D49ADA3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05DB-FD13-4E65-B1CD-FCAD0DB44759}" type="datetimeFigureOut">
              <a:rPr lang="ko-KR" altLang="en-US" smtClean="0"/>
              <a:t>2020-12-08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AFB82A-6E1B-4E00-B40C-9425C29D6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5E7F30-347B-4078-AA9D-C48BDE0BC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CAF7-1095-4E9B-9AB8-3EE2D3DC10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9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4D0A86-289D-44EB-B413-82F90ED4A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8918713" cy="706783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5AAE681-B072-4CE2-B622-0144D56FE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0933" y="5177183"/>
            <a:ext cx="3454400" cy="787399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/>
              <a:t>이지민 </a:t>
            </a:r>
            <a:r>
              <a:rPr lang="en-US" altLang="ko-KR" dirty="0"/>
              <a:t>– PPT</a:t>
            </a:r>
          </a:p>
          <a:p>
            <a:r>
              <a:rPr lang="ko-KR" altLang="en-US" dirty="0" err="1"/>
              <a:t>이우혁</a:t>
            </a: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/>
              <a:t>발표</a:t>
            </a:r>
          </a:p>
        </p:txBody>
      </p:sp>
    </p:spTree>
    <p:extLst>
      <p:ext uri="{BB962C8B-B14F-4D97-AF65-F5344CB8AC3E}">
        <p14:creationId xmlns:p14="http://schemas.microsoft.com/office/powerpoint/2010/main" val="244171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926C50-F29D-4F75-BBBB-E0AA0722C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회로의 흐름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회로의 고장진단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회로의 단자 구분</a:t>
            </a:r>
          </a:p>
        </p:txBody>
      </p:sp>
    </p:spTree>
    <p:extLst>
      <p:ext uri="{BB962C8B-B14F-4D97-AF65-F5344CB8AC3E}">
        <p14:creationId xmlns:p14="http://schemas.microsoft.com/office/powerpoint/2010/main" val="163502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E919ED-50CE-4030-8DB2-67BF422D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1398" y="49048"/>
            <a:ext cx="2544419" cy="248597"/>
          </a:xfrm>
        </p:spPr>
        <p:txBody>
          <a:bodyPr>
            <a:noAutofit/>
          </a:bodyPr>
          <a:lstStyle/>
          <a:p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회로도 흐름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4EC5418E-FAB5-433C-BE0C-D165C065C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378868"/>
              </p:ext>
            </p:extLst>
          </p:nvPr>
        </p:nvGraphicFramePr>
        <p:xfrm>
          <a:off x="5777949" y="3442252"/>
          <a:ext cx="569512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891">
                  <a:extLst>
                    <a:ext uri="{9D8B030D-6E8A-4147-A177-3AD203B41FA5}">
                      <a16:colId xmlns:a16="http://schemas.microsoft.com/office/drawing/2014/main" val="3745986677"/>
                    </a:ext>
                  </a:extLst>
                </a:gridCol>
                <a:gridCol w="711891">
                  <a:extLst>
                    <a:ext uri="{9D8B030D-6E8A-4147-A177-3AD203B41FA5}">
                      <a16:colId xmlns:a16="http://schemas.microsoft.com/office/drawing/2014/main" val="2586558908"/>
                    </a:ext>
                  </a:extLst>
                </a:gridCol>
                <a:gridCol w="711891">
                  <a:extLst>
                    <a:ext uri="{9D8B030D-6E8A-4147-A177-3AD203B41FA5}">
                      <a16:colId xmlns:a16="http://schemas.microsoft.com/office/drawing/2014/main" val="3572782530"/>
                    </a:ext>
                  </a:extLst>
                </a:gridCol>
                <a:gridCol w="711891">
                  <a:extLst>
                    <a:ext uri="{9D8B030D-6E8A-4147-A177-3AD203B41FA5}">
                      <a16:colId xmlns:a16="http://schemas.microsoft.com/office/drawing/2014/main" val="3803528166"/>
                    </a:ext>
                  </a:extLst>
                </a:gridCol>
                <a:gridCol w="711891">
                  <a:extLst>
                    <a:ext uri="{9D8B030D-6E8A-4147-A177-3AD203B41FA5}">
                      <a16:colId xmlns:a16="http://schemas.microsoft.com/office/drawing/2014/main" val="2835668571"/>
                    </a:ext>
                  </a:extLst>
                </a:gridCol>
                <a:gridCol w="711891">
                  <a:extLst>
                    <a:ext uri="{9D8B030D-6E8A-4147-A177-3AD203B41FA5}">
                      <a16:colId xmlns:a16="http://schemas.microsoft.com/office/drawing/2014/main" val="3230200764"/>
                    </a:ext>
                  </a:extLst>
                </a:gridCol>
                <a:gridCol w="711891">
                  <a:extLst>
                    <a:ext uri="{9D8B030D-6E8A-4147-A177-3AD203B41FA5}">
                      <a16:colId xmlns:a16="http://schemas.microsoft.com/office/drawing/2014/main" val="2559718804"/>
                    </a:ext>
                  </a:extLst>
                </a:gridCol>
                <a:gridCol w="711891">
                  <a:extLst>
                    <a:ext uri="{9D8B030D-6E8A-4147-A177-3AD203B41FA5}">
                      <a16:colId xmlns:a16="http://schemas.microsoft.com/office/drawing/2014/main" val="1798744108"/>
                    </a:ext>
                  </a:extLst>
                </a:gridCol>
              </a:tblGrid>
              <a:tr h="303917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Lo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Hi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Int-T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w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480350"/>
                  </a:ext>
                </a:extLst>
              </a:tr>
              <a:tr h="303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OFF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265618"/>
                  </a:ext>
                </a:extLst>
              </a:tr>
              <a:tr h="303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55044"/>
                  </a:ext>
                </a:extLst>
              </a:tr>
              <a:tr h="303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LO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160037"/>
                  </a:ext>
                </a:extLst>
              </a:tr>
              <a:tr h="303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HI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709627"/>
                  </a:ext>
                </a:extLst>
              </a:tr>
              <a:tr h="303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W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742060"/>
                  </a:ext>
                </a:extLst>
              </a:tr>
            </a:tbl>
          </a:graphicData>
        </a:graphic>
      </p:graphicFrame>
      <p:sp>
        <p:nvSpPr>
          <p:cNvPr id="10" name="타원 9">
            <a:extLst>
              <a:ext uri="{FF2B5EF4-FFF2-40B4-BE49-F238E27FC236}">
                <a16:creationId xmlns:a16="http://schemas.microsoft.com/office/drawing/2014/main" id="{5F5381C7-10D8-4932-B2D4-2CFF180C9982}"/>
              </a:ext>
            </a:extLst>
          </p:cNvPr>
          <p:cNvSpPr/>
          <p:nvPr/>
        </p:nvSpPr>
        <p:spPr>
          <a:xfrm>
            <a:off x="6705600" y="3869635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5336B75F-DC51-4C84-837C-A76EC72952D9}"/>
              </a:ext>
            </a:extLst>
          </p:cNvPr>
          <p:cNvSpPr/>
          <p:nvPr/>
        </p:nvSpPr>
        <p:spPr>
          <a:xfrm>
            <a:off x="7421217" y="3869635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A4F8B165-CF0A-493A-8A90-5325549CFA95}"/>
              </a:ext>
            </a:extLst>
          </p:cNvPr>
          <p:cNvSpPr/>
          <p:nvPr/>
        </p:nvSpPr>
        <p:spPr>
          <a:xfrm>
            <a:off x="7421216" y="4207564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EE79FFA8-EE53-48B3-A4C8-DE2CC66FE416}"/>
              </a:ext>
            </a:extLst>
          </p:cNvPr>
          <p:cNvSpPr/>
          <p:nvPr/>
        </p:nvSpPr>
        <p:spPr>
          <a:xfrm>
            <a:off x="6705600" y="4207564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548E3334-79CB-4CBC-8408-A02607BB5B51}"/>
              </a:ext>
            </a:extLst>
          </p:cNvPr>
          <p:cNvSpPr/>
          <p:nvPr/>
        </p:nvSpPr>
        <p:spPr>
          <a:xfrm>
            <a:off x="7421215" y="457763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4F40B8E6-4D5F-4DC8-9745-B20580ADA54B}"/>
              </a:ext>
            </a:extLst>
          </p:cNvPr>
          <p:cNvSpPr/>
          <p:nvPr/>
        </p:nvSpPr>
        <p:spPr>
          <a:xfrm>
            <a:off x="8832574" y="420756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A8D45AE1-11BC-47D6-88EA-87033A6349FD}"/>
              </a:ext>
            </a:extLst>
          </p:cNvPr>
          <p:cNvSpPr/>
          <p:nvPr/>
        </p:nvSpPr>
        <p:spPr>
          <a:xfrm>
            <a:off x="9534936" y="420756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A81BB550-EB77-437B-AE33-EA012F02BC99}"/>
              </a:ext>
            </a:extLst>
          </p:cNvPr>
          <p:cNvSpPr/>
          <p:nvPr/>
        </p:nvSpPr>
        <p:spPr>
          <a:xfrm>
            <a:off x="10243932" y="420756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A159302B-51B8-490B-A6D3-623265851B1F}"/>
              </a:ext>
            </a:extLst>
          </p:cNvPr>
          <p:cNvSpPr/>
          <p:nvPr/>
        </p:nvSpPr>
        <p:spPr>
          <a:xfrm>
            <a:off x="8832574" y="457763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77C09126-7ABB-437C-B3FA-B0BF2342A0E2}"/>
              </a:ext>
            </a:extLst>
          </p:cNvPr>
          <p:cNvSpPr/>
          <p:nvPr/>
        </p:nvSpPr>
        <p:spPr>
          <a:xfrm>
            <a:off x="8832573" y="494770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D115A649-C85E-4E68-AF7C-C549BD77B78E}"/>
              </a:ext>
            </a:extLst>
          </p:cNvPr>
          <p:cNvSpPr/>
          <p:nvPr/>
        </p:nvSpPr>
        <p:spPr>
          <a:xfrm>
            <a:off x="8116956" y="4947703"/>
            <a:ext cx="212035" cy="2120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A4523214-969A-411A-8679-F0B9CF011E07}"/>
              </a:ext>
            </a:extLst>
          </p:cNvPr>
          <p:cNvSpPr/>
          <p:nvPr/>
        </p:nvSpPr>
        <p:spPr>
          <a:xfrm>
            <a:off x="7421215" y="5345264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88DF5997-CB8C-4DAF-A1B8-1B30BA8A2FAE}"/>
              </a:ext>
            </a:extLst>
          </p:cNvPr>
          <p:cNvSpPr/>
          <p:nvPr/>
        </p:nvSpPr>
        <p:spPr>
          <a:xfrm>
            <a:off x="6705599" y="534526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A929900C-136B-441E-964A-1011CDF566B6}"/>
              </a:ext>
            </a:extLst>
          </p:cNvPr>
          <p:cNvSpPr/>
          <p:nvPr/>
        </p:nvSpPr>
        <p:spPr>
          <a:xfrm>
            <a:off x="8832573" y="5317773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0421699F-1093-4353-AA2A-8AE02E519E0D}"/>
              </a:ext>
            </a:extLst>
          </p:cNvPr>
          <p:cNvSpPr/>
          <p:nvPr/>
        </p:nvSpPr>
        <p:spPr>
          <a:xfrm>
            <a:off x="10959547" y="5318759"/>
            <a:ext cx="212035" cy="2120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0104614B-511E-4927-9EFB-A745509CADD9}"/>
              </a:ext>
            </a:extLst>
          </p:cNvPr>
          <p:cNvCxnSpPr>
            <a:endCxn id="11" idx="2"/>
          </p:cNvCxnSpPr>
          <p:nvPr/>
        </p:nvCxnSpPr>
        <p:spPr>
          <a:xfrm>
            <a:off x="6917634" y="3975652"/>
            <a:ext cx="5035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64864BB6-DF69-43FA-A8AA-F7766FA6A8A4}"/>
              </a:ext>
            </a:extLst>
          </p:cNvPr>
          <p:cNvCxnSpPr>
            <a:cxnSpLocks/>
          </p:cNvCxnSpPr>
          <p:nvPr/>
        </p:nvCxnSpPr>
        <p:spPr>
          <a:xfrm>
            <a:off x="6902727" y="4313580"/>
            <a:ext cx="5035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D78D0716-580C-406B-9621-B166837BCB21}"/>
              </a:ext>
            </a:extLst>
          </p:cNvPr>
          <p:cNvCxnSpPr>
            <a:cxnSpLocks/>
          </p:cNvCxnSpPr>
          <p:nvPr/>
        </p:nvCxnSpPr>
        <p:spPr>
          <a:xfrm>
            <a:off x="6902725" y="5451280"/>
            <a:ext cx="5035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0E91EA25-C4CD-4B89-9FA4-2B7A9B817C3E}"/>
              </a:ext>
            </a:extLst>
          </p:cNvPr>
          <p:cNvCxnSpPr>
            <a:cxnSpLocks/>
          </p:cNvCxnSpPr>
          <p:nvPr/>
        </p:nvCxnSpPr>
        <p:spPr>
          <a:xfrm>
            <a:off x="9069457" y="4313580"/>
            <a:ext cx="5035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5A4B98B4-0C3B-48C2-93D7-F47AA713C43E}"/>
              </a:ext>
            </a:extLst>
          </p:cNvPr>
          <p:cNvCxnSpPr>
            <a:cxnSpLocks/>
          </p:cNvCxnSpPr>
          <p:nvPr/>
        </p:nvCxnSpPr>
        <p:spPr>
          <a:xfrm>
            <a:off x="9743660" y="4320205"/>
            <a:ext cx="5035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4B9A7B9B-2971-45F1-B95D-8F59D32A0D58}"/>
              </a:ext>
            </a:extLst>
          </p:cNvPr>
          <p:cNvCxnSpPr>
            <a:cxnSpLocks/>
          </p:cNvCxnSpPr>
          <p:nvPr/>
        </p:nvCxnSpPr>
        <p:spPr>
          <a:xfrm>
            <a:off x="8328990" y="5060345"/>
            <a:ext cx="5035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66F19CF0-F6DD-4518-8694-1178D5ED47E6}"/>
              </a:ext>
            </a:extLst>
          </p:cNvPr>
          <p:cNvCxnSpPr>
            <a:endCxn id="18" idx="2"/>
          </p:cNvCxnSpPr>
          <p:nvPr/>
        </p:nvCxnSpPr>
        <p:spPr>
          <a:xfrm>
            <a:off x="7633250" y="4683650"/>
            <a:ext cx="11993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FE56BE76-6E71-4327-8A84-E0CA9C4287EE}"/>
              </a:ext>
            </a:extLst>
          </p:cNvPr>
          <p:cNvCxnSpPr>
            <a:endCxn id="24" idx="2"/>
          </p:cNvCxnSpPr>
          <p:nvPr/>
        </p:nvCxnSpPr>
        <p:spPr>
          <a:xfrm>
            <a:off x="9044608" y="5423790"/>
            <a:ext cx="1914939" cy="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4E5658D2-4B32-4884-8023-6C7805FD3602}"/>
              </a:ext>
            </a:extLst>
          </p:cNvPr>
          <p:cNvSpPr/>
          <p:nvPr/>
        </p:nvSpPr>
        <p:spPr>
          <a:xfrm>
            <a:off x="5989981" y="1100426"/>
            <a:ext cx="2590800" cy="14133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108E77C9-158A-4582-B56F-D5B59D024852}"/>
              </a:ext>
            </a:extLst>
          </p:cNvPr>
          <p:cNvGrpSpPr/>
          <p:nvPr/>
        </p:nvGrpSpPr>
        <p:grpSpPr>
          <a:xfrm>
            <a:off x="7527230" y="637100"/>
            <a:ext cx="556594" cy="1566737"/>
            <a:chOff x="7527230" y="637100"/>
            <a:chExt cx="556594" cy="1566737"/>
          </a:xfrm>
        </p:grpSpPr>
        <p:sp>
          <p:nvSpPr>
            <p:cNvPr id="38" name="타원 37">
              <a:extLst>
                <a:ext uri="{FF2B5EF4-FFF2-40B4-BE49-F238E27FC236}">
                  <a16:creationId xmlns:a16="http://schemas.microsoft.com/office/drawing/2014/main" id="{1301078B-C421-432D-A10F-6D0CDBFC43C9}"/>
                </a:ext>
              </a:extLst>
            </p:cNvPr>
            <p:cNvSpPr/>
            <p:nvPr/>
          </p:nvSpPr>
          <p:spPr>
            <a:xfrm>
              <a:off x="7527230" y="1678388"/>
              <a:ext cx="556594" cy="525449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</a:t>
              </a:r>
              <a:endParaRPr lang="ko-KR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5A11BE93-FB77-4A7B-A870-AFAE3101558E}"/>
                </a:ext>
              </a:extLst>
            </p:cNvPr>
            <p:cNvSpPr/>
            <p:nvPr/>
          </p:nvSpPr>
          <p:spPr>
            <a:xfrm>
              <a:off x="7684603" y="1251505"/>
              <a:ext cx="212035" cy="21766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93832CDD-BC5B-4304-9C7A-5230EC29E093}"/>
                </a:ext>
              </a:extLst>
            </p:cNvPr>
            <p:cNvCxnSpPr>
              <a:stCxn id="39" idx="4"/>
              <a:endCxn id="38" idx="0"/>
            </p:cNvCxnSpPr>
            <p:nvPr/>
          </p:nvCxnSpPr>
          <p:spPr>
            <a:xfrm>
              <a:off x="7790621" y="1469172"/>
              <a:ext cx="14906" cy="2092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타원 43">
              <a:extLst>
                <a:ext uri="{FF2B5EF4-FFF2-40B4-BE49-F238E27FC236}">
                  <a16:creationId xmlns:a16="http://schemas.microsoft.com/office/drawing/2014/main" id="{AE26CFC6-39D7-45D6-A5FA-BCFAC1A2D55C}"/>
                </a:ext>
              </a:extLst>
            </p:cNvPr>
            <p:cNvSpPr/>
            <p:nvPr/>
          </p:nvSpPr>
          <p:spPr>
            <a:xfrm>
              <a:off x="7684603" y="637100"/>
              <a:ext cx="212035" cy="21766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793AF98A-4B75-412B-8CF8-1134FBB4C470}"/>
                </a:ext>
              </a:extLst>
            </p:cNvPr>
            <p:cNvCxnSpPr>
              <a:stCxn id="44" idx="4"/>
              <a:endCxn id="39" idx="4"/>
            </p:cNvCxnSpPr>
            <p:nvPr/>
          </p:nvCxnSpPr>
          <p:spPr>
            <a:xfrm>
              <a:off x="7790621" y="854767"/>
              <a:ext cx="0" cy="6144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EA1BB377-13AE-4F26-938A-AAE3AB829275}"/>
              </a:ext>
            </a:extLst>
          </p:cNvPr>
          <p:cNvGrpSpPr/>
          <p:nvPr/>
        </p:nvGrpSpPr>
        <p:grpSpPr>
          <a:xfrm>
            <a:off x="6367659" y="1740428"/>
            <a:ext cx="781894" cy="463409"/>
            <a:chOff x="6367659" y="1740428"/>
            <a:chExt cx="781894" cy="463409"/>
          </a:xfrm>
        </p:grpSpPr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799A3863-F7F6-4369-ABD7-94A1C4CA2145}"/>
                </a:ext>
              </a:extLst>
            </p:cNvPr>
            <p:cNvSpPr/>
            <p:nvPr/>
          </p:nvSpPr>
          <p:spPr>
            <a:xfrm>
              <a:off x="6917880" y="1740428"/>
              <a:ext cx="231673" cy="1378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>
              <a:extLst>
                <a:ext uri="{FF2B5EF4-FFF2-40B4-BE49-F238E27FC236}">
                  <a16:creationId xmlns:a16="http://schemas.microsoft.com/office/drawing/2014/main" id="{9F14548C-D630-4A78-8F66-CF3A72C4664D}"/>
                </a:ext>
              </a:extLst>
            </p:cNvPr>
            <p:cNvSpPr/>
            <p:nvPr/>
          </p:nvSpPr>
          <p:spPr>
            <a:xfrm>
              <a:off x="6917880" y="2065994"/>
              <a:ext cx="231673" cy="1378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>
              <a:extLst>
                <a:ext uri="{FF2B5EF4-FFF2-40B4-BE49-F238E27FC236}">
                  <a16:creationId xmlns:a16="http://schemas.microsoft.com/office/drawing/2014/main" id="{3048B97C-C101-46E8-BBB3-C49E7B3436A9}"/>
                </a:ext>
              </a:extLst>
            </p:cNvPr>
            <p:cNvSpPr/>
            <p:nvPr/>
          </p:nvSpPr>
          <p:spPr>
            <a:xfrm>
              <a:off x="6367659" y="1899616"/>
              <a:ext cx="231673" cy="13784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601F60BB-48E6-4890-A3FD-4E6AC0DE14EE}"/>
              </a:ext>
            </a:extLst>
          </p:cNvPr>
          <p:cNvCxnSpPr>
            <a:stCxn id="38" idx="4"/>
          </p:cNvCxnSpPr>
          <p:nvPr/>
        </p:nvCxnSpPr>
        <p:spPr>
          <a:xfrm>
            <a:off x="7805527" y="2203837"/>
            <a:ext cx="0" cy="12251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연결선: 꺾임 54">
            <a:extLst>
              <a:ext uri="{FF2B5EF4-FFF2-40B4-BE49-F238E27FC236}">
                <a16:creationId xmlns:a16="http://schemas.microsoft.com/office/drawing/2014/main" id="{DA7A888B-C326-4997-861F-7C0230D4FCCA}"/>
              </a:ext>
            </a:extLst>
          </p:cNvPr>
          <p:cNvCxnSpPr>
            <a:endCxn id="47" idx="0"/>
          </p:cNvCxnSpPr>
          <p:nvPr/>
        </p:nvCxnSpPr>
        <p:spPr>
          <a:xfrm rot="10800000" flipV="1">
            <a:off x="7033717" y="1360338"/>
            <a:ext cx="650886" cy="38009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타원 55">
            <a:extLst>
              <a:ext uri="{FF2B5EF4-FFF2-40B4-BE49-F238E27FC236}">
                <a16:creationId xmlns:a16="http://schemas.microsoft.com/office/drawing/2014/main" id="{1C846A53-12D1-492F-B991-D29ED850CEB1}"/>
              </a:ext>
            </a:extLst>
          </p:cNvPr>
          <p:cNvSpPr/>
          <p:nvPr/>
        </p:nvSpPr>
        <p:spPr>
          <a:xfrm>
            <a:off x="10959547" y="1469172"/>
            <a:ext cx="569844" cy="56828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8" name="연결선: 꺾임 57">
            <a:extLst>
              <a:ext uri="{FF2B5EF4-FFF2-40B4-BE49-F238E27FC236}">
                <a16:creationId xmlns:a16="http://schemas.microsoft.com/office/drawing/2014/main" id="{01DBF35E-5851-43EC-94C2-91265DEF5CEC}"/>
              </a:ext>
            </a:extLst>
          </p:cNvPr>
          <p:cNvCxnSpPr>
            <a:stCxn id="44" idx="6"/>
            <a:endCxn id="56" idx="0"/>
          </p:cNvCxnSpPr>
          <p:nvPr/>
        </p:nvCxnSpPr>
        <p:spPr>
          <a:xfrm>
            <a:off x="7896638" y="745934"/>
            <a:ext cx="3347831" cy="72323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76F3BBAC-3579-401A-AB43-4A0480AE03DF}"/>
              </a:ext>
            </a:extLst>
          </p:cNvPr>
          <p:cNvCxnSpPr>
            <a:stCxn id="56" idx="4"/>
          </p:cNvCxnSpPr>
          <p:nvPr/>
        </p:nvCxnSpPr>
        <p:spPr>
          <a:xfrm flipH="1">
            <a:off x="11244468" y="2037459"/>
            <a:ext cx="1" cy="1391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21B651C4-A9CC-46A6-A056-9AB84F31B139}"/>
              </a:ext>
            </a:extLst>
          </p:cNvPr>
          <p:cNvGrpSpPr/>
          <p:nvPr/>
        </p:nvGrpSpPr>
        <p:grpSpPr>
          <a:xfrm>
            <a:off x="3511826" y="224294"/>
            <a:ext cx="3481972" cy="477078"/>
            <a:chOff x="3511826" y="224294"/>
            <a:chExt cx="3481972" cy="477078"/>
          </a:xfrm>
        </p:grpSpPr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id="{849D7890-EF08-4D6E-8E1F-B8AEF38ECA09}"/>
                </a:ext>
              </a:extLst>
            </p:cNvPr>
            <p:cNvGrpSpPr/>
            <p:nvPr/>
          </p:nvGrpSpPr>
          <p:grpSpPr>
            <a:xfrm>
              <a:off x="3511826" y="224294"/>
              <a:ext cx="500251" cy="477078"/>
              <a:chOff x="241852" y="3048000"/>
              <a:chExt cx="500251" cy="477078"/>
            </a:xfrm>
          </p:grpSpPr>
          <p:sp>
            <p:nvSpPr>
              <p:cNvPr id="61" name="타원 60">
                <a:extLst>
                  <a:ext uri="{FF2B5EF4-FFF2-40B4-BE49-F238E27FC236}">
                    <a16:creationId xmlns:a16="http://schemas.microsoft.com/office/drawing/2014/main" id="{44FDDC09-DBFE-46F6-A0E3-53A191584508}"/>
                  </a:ext>
                </a:extLst>
              </p:cNvPr>
              <p:cNvSpPr/>
              <p:nvPr/>
            </p:nvSpPr>
            <p:spPr>
              <a:xfrm>
                <a:off x="241852" y="3048000"/>
                <a:ext cx="500251" cy="477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십자형 62">
                <a:extLst>
                  <a:ext uri="{FF2B5EF4-FFF2-40B4-BE49-F238E27FC236}">
                    <a16:creationId xmlns:a16="http://schemas.microsoft.com/office/drawing/2014/main" id="{C38DD501-6788-4BFA-BB63-E23246710966}"/>
                  </a:ext>
                </a:extLst>
              </p:cNvPr>
              <p:cNvSpPr/>
              <p:nvPr/>
            </p:nvSpPr>
            <p:spPr>
              <a:xfrm>
                <a:off x="334612" y="3098937"/>
                <a:ext cx="344557" cy="375203"/>
              </a:xfrm>
              <a:prstGeom prst="plus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39DBC452-9081-4AAC-AD7B-A4EFC51EB49F}"/>
                </a:ext>
              </a:extLst>
            </p:cNvPr>
            <p:cNvSpPr/>
            <p:nvPr/>
          </p:nvSpPr>
          <p:spPr>
            <a:xfrm>
              <a:off x="4681322" y="362405"/>
              <a:ext cx="172273" cy="2008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>
              <a:extLst>
                <a:ext uri="{FF2B5EF4-FFF2-40B4-BE49-F238E27FC236}">
                  <a16:creationId xmlns:a16="http://schemas.microsoft.com/office/drawing/2014/main" id="{4DF015E6-4DDF-46D3-AD8D-7D9FC95EE469}"/>
                </a:ext>
              </a:extLst>
            </p:cNvPr>
            <p:cNvSpPr/>
            <p:nvPr/>
          </p:nvSpPr>
          <p:spPr>
            <a:xfrm>
              <a:off x="5317406" y="367995"/>
              <a:ext cx="172273" cy="2008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7AC55753-8512-48F2-B4F9-D90E198F505A}"/>
                </a:ext>
              </a:extLst>
            </p:cNvPr>
            <p:cNvCxnSpPr>
              <a:stCxn id="65" idx="0"/>
              <a:endCxn id="66" idx="0"/>
            </p:cNvCxnSpPr>
            <p:nvPr/>
          </p:nvCxnSpPr>
          <p:spPr>
            <a:xfrm>
              <a:off x="4767459" y="362405"/>
              <a:ext cx="636084" cy="55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C79283FC-B8DE-4873-9F01-CE88216A6D8B}"/>
                </a:ext>
              </a:extLst>
            </p:cNvPr>
            <p:cNvSpPr/>
            <p:nvPr/>
          </p:nvSpPr>
          <p:spPr>
            <a:xfrm>
              <a:off x="6165551" y="362405"/>
              <a:ext cx="172273" cy="2008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9A2ABB43-2C3C-4838-A703-2BF07485E5E0}"/>
                </a:ext>
              </a:extLst>
            </p:cNvPr>
            <p:cNvSpPr/>
            <p:nvPr/>
          </p:nvSpPr>
          <p:spPr>
            <a:xfrm>
              <a:off x="6821525" y="362405"/>
              <a:ext cx="172273" cy="2008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자유형: 도형 70">
              <a:extLst>
                <a:ext uri="{FF2B5EF4-FFF2-40B4-BE49-F238E27FC236}">
                  <a16:creationId xmlns:a16="http://schemas.microsoft.com/office/drawing/2014/main" id="{971FBEB6-41E5-46D1-91EC-CF4781287521}"/>
                </a:ext>
              </a:extLst>
            </p:cNvPr>
            <p:cNvSpPr/>
            <p:nvPr/>
          </p:nvSpPr>
          <p:spPr>
            <a:xfrm>
              <a:off x="6331227" y="327701"/>
              <a:ext cx="530511" cy="243306"/>
            </a:xfrm>
            <a:custGeom>
              <a:avLst/>
              <a:gdLst>
                <a:gd name="connsiteX0" fmla="*/ 0 w 530511"/>
                <a:gd name="connsiteY0" fmla="*/ 135132 h 243306"/>
                <a:gd name="connsiteX1" fmla="*/ 172279 w 530511"/>
                <a:gd name="connsiteY1" fmla="*/ 2610 h 243306"/>
                <a:gd name="connsiteX2" fmla="*/ 357809 w 530511"/>
                <a:gd name="connsiteY2" fmla="*/ 241150 h 243306"/>
                <a:gd name="connsiteX3" fmla="*/ 503583 w 530511"/>
                <a:gd name="connsiteY3" fmla="*/ 121880 h 243306"/>
                <a:gd name="connsiteX4" fmla="*/ 530087 w 530511"/>
                <a:gd name="connsiteY4" fmla="*/ 148384 h 243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0511" h="243306">
                  <a:moveTo>
                    <a:pt x="0" y="135132"/>
                  </a:moveTo>
                  <a:cubicBezTo>
                    <a:pt x="56322" y="60036"/>
                    <a:pt x="112644" y="-15060"/>
                    <a:pt x="172279" y="2610"/>
                  </a:cubicBezTo>
                  <a:cubicBezTo>
                    <a:pt x="231914" y="20280"/>
                    <a:pt x="302592" y="221272"/>
                    <a:pt x="357809" y="241150"/>
                  </a:cubicBezTo>
                  <a:cubicBezTo>
                    <a:pt x="413026" y="261028"/>
                    <a:pt x="474870" y="137341"/>
                    <a:pt x="503583" y="121880"/>
                  </a:cubicBezTo>
                  <a:cubicBezTo>
                    <a:pt x="532296" y="106419"/>
                    <a:pt x="531191" y="127401"/>
                    <a:pt x="530087" y="148384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273FC7CB-0003-4147-ACA0-15F0A5B77F13}"/>
                </a:ext>
              </a:extLst>
            </p:cNvPr>
            <p:cNvCxnSpPr>
              <a:cxnSpLocks/>
              <a:stCxn id="66" idx="6"/>
              <a:endCxn id="69" idx="2"/>
            </p:cNvCxnSpPr>
            <p:nvPr/>
          </p:nvCxnSpPr>
          <p:spPr>
            <a:xfrm flipV="1">
              <a:off x="5489679" y="462832"/>
              <a:ext cx="675872" cy="5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연결선 74">
              <a:extLst>
                <a:ext uri="{FF2B5EF4-FFF2-40B4-BE49-F238E27FC236}">
                  <a16:creationId xmlns:a16="http://schemas.microsoft.com/office/drawing/2014/main" id="{B66C5185-1D5B-4B57-93C5-6E97E525DE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2073" y="457242"/>
              <a:ext cx="675872" cy="55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연결선: 꺾임 79">
            <a:extLst>
              <a:ext uri="{FF2B5EF4-FFF2-40B4-BE49-F238E27FC236}">
                <a16:creationId xmlns:a16="http://schemas.microsoft.com/office/drawing/2014/main" id="{5DE8691C-51DE-4046-989E-AD88CC55DD80}"/>
              </a:ext>
            </a:extLst>
          </p:cNvPr>
          <p:cNvCxnSpPr>
            <a:stCxn id="70" idx="6"/>
            <a:endCxn id="44" idx="0"/>
          </p:cNvCxnSpPr>
          <p:nvPr/>
        </p:nvCxnSpPr>
        <p:spPr>
          <a:xfrm>
            <a:off x="6993798" y="462832"/>
            <a:ext cx="796823" cy="17426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B6D7AE07-FD60-4DB2-BE4E-924BAE2826E6}"/>
              </a:ext>
            </a:extLst>
          </p:cNvPr>
          <p:cNvSpPr/>
          <p:nvPr/>
        </p:nvSpPr>
        <p:spPr>
          <a:xfrm>
            <a:off x="1583589" y="1360338"/>
            <a:ext cx="2637289" cy="54486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23F4373B-4A57-4944-9712-6386D641B7ED}"/>
              </a:ext>
            </a:extLst>
          </p:cNvPr>
          <p:cNvGrpSpPr/>
          <p:nvPr/>
        </p:nvGrpSpPr>
        <p:grpSpPr>
          <a:xfrm>
            <a:off x="2888926" y="2501524"/>
            <a:ext cx="781894" cy="463409"/>
            <a:chOff x="6367659" y="1740428"/>
            <a:chExt cx="781894" cy="463409"/>
          </a:xfrm>
        </p:grpSpPr>
        <p:sp>
          <p:nvSpPr>
            <p:cNvPr id="86" name="타원 85">
              <a:extLst>
                <a:ext uri="{FF2B5EF4-FFF2-40B4-BE49-F238E27FC236}">
                  <a16:creationId xmlns:a16="http://schemas.microsoft.com/office/drawing/2014/main" id="{A74923E1-ED60-4F3F-9124-55FD50CA2D0D}"/>
                </a:ext>
              </a:extLst>
            </p:cNvPr>
            <p:cNvSpPr/>
            <p:nvPr/>
          </p:nvSpPr>
          <p:spPr>
            <a:xfrm>
              <a:off x="6917880" y="1740428"/>
              <a:ext cx="231673" cy="1378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>
              <a:extLst>
                <a:ext uri="{FF2B5EF4-FFF2-40B4-BE49-F238E27FC236}">
                  <a16:creationId xmlns:a16="http://schemas.microsoft.com/office/drawing/2014/main" id="{8E6247AC-AC76-4E2F-910E-4C63C0EDC2FC}"/>
                </a:ext>
              </a:extLst>
            </p:cNvPr>
            <p:cNvSpPr/>
            <p:nvPr/>
          </p:nvSpPr>
          <p:spPr>
            <a:xfrm>
              <a:off x="6917880" y="2065994"/>
              <a:ext cx="231673" cy="1378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>
              <a:extLst>
                <a:ext uri="{FF2B5EF4-FFF2-40B4-BE49-F238E27FC236}">
                  <a16:creationId xmlns:a16="http://schemas.microsoft.com/office/drawing/2014/main" id="{A3DE7AAD-A338-40D1-9597-2F7C06960BCE}"/>
                </a:ext>
              </a:extLst>
            </p:cNvPr>
            <p:cNvSpPr/>
            <p:nvPr/>
          </p:nvSpPr>
          <p:spPr>
            <a:xfrm>
              <a:off x="6367659" y="1899616"/>
              <a:ext cx="231673" cy="1378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2" name="자유형: 도형 101">
            <a:extLst>
              <a:ext uri="{FF2B5EF4-FFF2-40B4-BE49-F238E27FC236}">
                <a16:creationId xmlns:a16="http://schemas.microsoft.com/office/drawing/2014/main" id="{CE6013D7-9947-462C-B076-911C2BE5E869}"/>
              </a:ext>
            </a:extLst>
          </p:cNvPr>
          <p:cNvSpPr/>
          <p:nvPr/>
        </p:nvSpPr>
        <p:spPr>
          <a:xfrm>
            <a:off x="6891128" y="2200152"/>
            <a:ext cx="231674" cy="736619"/>
          </a:xfrm>
          <a:custGeom>
            <a:avLst/>
            <a:gdLst>
              <a:gd name="connsiteX0" fmla="*/ 75501 w 113982"/>
              <a:gd name="connsiteY0" fmla="*/ 0 h 1359016"/>
              <a:gd name="connsiteX1" fmla="*/ 67112 w 113982"/>
              <a:gd name="connsiteY1" fmla="*/ 243280 h 1359016"/>
              <a:gd name="connsiteX2" fmla="*/ 58723 w 113982"/>
              <a:gd name="connsiteY2" fmla="*/ 310392 h 1359016"/>
              <a:gd name="connsiteX3" fmla="*/ 67112 w 113982"/>
              <a:gd name="connsiteY3" fmla="*/ 755009 h 1359016"/>
              <a:gd name="connsiteX4" fmla="*/ 92279 w 113982"/>
              <a:gd name="connsiteY4" fmla="*/ 763398 h 1359016"/>
              <a:gd name="connsiteX5" fmla="*/ 75501 w 113982"/>
              <a:gd name="connsiteY5" fmla="*/ 838899 h 1359016"/>
              <a:gd name="connsiteX6" fmla="*/ 25167 w 113982"/>
              <a:gd name="connsiteY6" fmla="*/ 855677 h 1359016"/>
              <a:gd name="connsiteX7" fmla="*/ 75501 w 113982"/>
              <a:gd name="connsiteY7" fmla="*/ 872455 h 1359016"/>
              <a:gd name="connsiteX8" fmla="*/ 100668 w 113982"/>
              <a:gd name="connsiteY8" fmla="*/ 880844 h 1359016"/>
              <a:gd name="connsiteX9" fmla="*/ 109057 w 113982"/>
              <a:gd name="connsiteY9" fmla="*/ 906011 h 1359016"/>
              <a:gd name="connsiteX10" fmla="*/ 58723 w 113982"/>
              <a:gd name="connsiteY10" fmla="*/ 922789 h 1359016"/>
              <a:gd name="connsiteX11" fmla="*/ 0 w 113982"/>
              <a:gd name="connsiteY11" fmla="*/ 939567 h 1359016"/>
              <a:gd name="connsiteX12" fmla="*/ 83890 w 113982"/>
              <a:gd name="connsiteY12" fmla="*/ 964734 h 1359016"/>
              <a:gd name="connsiteX13" fmla="*/ 109057 w 113982"/>
              <a:gd name="connsiteY13" fmla="*/ 973123 h 1359016"/>
              <a:gd name="connsiteX14" fmla="*/ 33556 w 113982"/>
              <a:gd name="connsiteY14" fmla="*/ 1015067 h 1359016"/>
              <a:gd name="connsiteX15" fmla="*/ 8389 w 113982"/>
              <a:gd name="connsiteY15" fmla="*/ 1023456 h 1359016"/>
              <a:gd name="connsiteX16" fmla="*/ 33556 w 113982"/>
              <a:gd name="connsiteY16" fmla="*/ 1031845 h 1359016"/>
              <a:gd name="connsiteX17" fmla="*/ 92279 w 113982"/>
              <a:gd name="connsiteY17" fmla="*/ 1048623 h 1359016"/>
              <a:gd name="connsiteX18" fmla="*/ 100668 w 113982"/>
              <a:gd name="connsiteY18" fmla="*/ 1073790 h 1359016"/>
              <a:gd name="connsiteX19" fmla="*/ 75501 w 113982"/>
              <a:gd name="connsiteY19" fmla="*/ 1082179 h 1359016"/>
              <a:gd name="connsiteX20" fmla="*/ 50334 w 113982"/>
              <a:gd name="connsiteY20" fmla="*/ 1098957 h 1359016"/>
              <a:gd name="connsiteX21" fmla="*/ 0 w 113982"/>
              <a:gd name="connsiteY21" fmla="*/ 1115735 h 1359016"/>
              <a:gd name="connsiteX22" fmla="*/ 58723 w 113982"/>
              <a:gd name="connsiteY22" fmla="*/ 1157680 h 1359016"/>
              <a:gd name="connsiteX23" fmla="*/ 50334 w 113982"/>
              <a:gd name="connsiteY23" fmla="*/ 1249959 h 1359016"/>
              <a:gd name="connsiteX24" fmla="*/ 67112 w 113982"/>
              <a:gd name="connsiteY24" fmla="*/ 1342238 h 1359016"/>
              <a:gd name="connsiteX25" fmla="*/ 67112 w 113982"/>
              <a:gd name="connsiteY25" fmla="*/ 1359016 h 1359016"/>
              <a:gd name="connsiteX0" fmla="*/ 75501 w 113982"/>
              <a:gd name="connsiteY0" fmla="*/ 0 h 1359016"/>
              <a:gd name="connsiteX1" fmla="*/ 67112 w 113982"/>
              <a:gd name="connsiteY1" fmla="*/ 243280 h 1359016"/>
              <a:gd name="connsiteX2" fmla="*/ 83890 w 113982"/>
              <a:gd name="connsiteY2" fmla="*/ 310392 h 1359016"/>
              <a:gd name="connsiteX3" fmla="*/ 67112 w 113982"/>
              <a:gd name="connsiteY3" fmla="*/ 755009 h 1359016"/>
              <a:gd name="connsiteX4" fmla="*/ 92279 w 113982"/>
              <a:gd name="connsiteY4" fmla="*/ 763398 h 1359016"/>
              <a:gd name="connsiteX5" fmla="*/ 75501 w 113982"/>
              <a:gd name="connsiteY5" fmla="*/ 838899 h 1359016"/>
              <a:gd name="connsiteX6" fmla="*/ 25167 w 113982"/>
              <a:gd name="connsiteY6" fmla="*/ 855677 h 1359016"/>
              <a:gd name="connsiteX7" fmla="*/ 75501 w 113982"/>
              <a:gd name="connsiteY7" fmla="*/ 872455 h 1359016"/>
              <a:gd name="connsiteX8" fmla="*/ 100668 w 113982"/>
              <a:gd name="connsiteY8" fmla="*/ 880844 h 1359016"/>
              <a:gd name="connsiteX9" fmla="*/ 109057 w 113982"/>
              <a:gd name="connsiteY9" fmla="*/ 906011 h 1359016"/>
              <a:gd name="connsiteX10" fmla="*/ 58723 w 113982"/>
              <a:gd name="connsiteY10" fmla="*/ 922789 h 1359016"/>
              <a:gd name="connsiteX11" fmla="*/ 0 w 113982"/>
              <a:gd name="connsiteY11" fmla="*/ 939567 h 1359016"/>
              <a:gd name="connsiteX12" fmla="*/ 83890 w 113982"/>
              <a:gd name="connsiteY12" fmla="*/ 964734 h 1359016"/>
              <a:gd name="connsiteX13" fmla="*/ 109057 w 113982"/>
              <a:gd name="connsiteY13" fmla="*/ 973123 h 1359016"/>
              <a:gd name="connsiteX14" fmla="*/ 33556 w 113982"/>
              <a:gd name="connsiteY14" fmla="*/ 1015067 h 1359016"/>
              <a:gd name="connsiteX15" fmla="*/ 8389 w 113982"/>
              <a:gd name="connsiteY15" fmla="*/ 1023456 h 1359016"/>
              <a:gd name="connsiteX16" fmla="*/ 33556 w 113982"/>
              <a:gd name="connsiteY16" fmla="*/ 1031845 h 1359016"/>
              <a:gd name="connsiteX17" fmla="*/ 92279 w 113982"/>
              <a:gd name="connsiteY17" fmla="*/ 1048623 h 1359016"/>
              <a:gd name="connsiteX18" fmla="*/ 100668 w 113982"/>
              <a:gd name="connsiteY18" fmla="*/ 1073790 h 1359016"/>
              <a:gd name="connsiteX19" fmla="*/ 75501 w 113982"/>
              <a:gd name="connsiteY19" fmla="*/ 1082179 h 1359016"/>
              <a:gd name="connsiteX20" fmla="*/ 50334 w 113982"/>
              <a:gd name="connsiteY20" fmla="*/ 1098957 h 1359016"/>
              <a:gd name="connsiteX21" fmla="*/ 0 w 113982"/>
              <a:gd name="connsiteY21" fmla="*/ 1115735 h 1359016"/>
              <a:gd name="connsiteX22" fmla="*/ 58723 w 113982"/>
              <a:gd name="connsiteY22" fmla="*/ 1157680 h 1359016"/>
              <a:gd name="connsiteX23" fmla="*/ 50334 w 113982"/>
              <a:gd name="connsiteY23" fmla="*/ 1249959 h 1359016"/>
              <a:gd name="connsiteX24" fmla="*/ 67112 w 113982"/>
              <a:gd name="connsiteY24" fmla="*/ 1342238 h 1359016"/>
              <a:gd name="connsiteX25" fmla="*/ 67112 w 113982"/>
              <a:gd name="connsiteY25" fmla="*/ 1359016 h 1359016"/>
              <a:gd name="connsiteX0" fmla="*/ 75501 w 113982"/>
              <a:gd name="connsiteY0" fmla="*/ 0 h 1359016"/>
              <a:gd name="connsiteX1" fmla="*/ 100668 w 113982"/>
              <a:gd name="connsiteY1" fmla="*/ 243280 h 1359016"/>
              <a:gd name="connsiteX2" fmla="*/ 83890 w 113982"/>
              <a:gd name="connsiteY2" fmla="*/ 310392 h 1359016"/>
              <a:gd name="connsiteX3" fmla="*/ 67112 w 113982"/>
              <a:gd name="connsiteY3" fmla="*/ 755009 h 1359016"/>
              <a:gd name="connsiteX4" fmla="*/ 92279 w 113982"/>
              <a:gd name="connsiteY4" fmla="*/ 763398 h 1359016"/>
              <a:gd name="connsiteX5" fmla="*/ 75501 w 113982"/>
              <a:gd name="connsiteY5" fmla="*/ 838899 h 1359016"/>
              <a:gd name="connsiteX6" fmla="*/ 25167 w 113982"/>
              <a:gd name="connsiteY6" fmla="*/ 855677 h 1359016"/>
              <a:gd name="connsiteX7" fmla="*/ 75501 w 113982"/>
              <a:gd name="connsiteY7" fmla="*/ 872455 h 1359016"/>
              <a:gd name="connsiteX8" fmla="*/ 100668 w 113982"/>
              <a:gd name="connsiteY8" fmla="*/ 880844 h 1359016"/>
              <a:gd name="connsiteX9" fmla="*/ 109057 w 113982"/>
              <a:gd name="connsiteY9" fmla="*/ 906011 h 1359016"/>
              <a:gd name="connsiteX10" fmla="*/ 58723 w 113982"/>
              <a:gd name="connsiteY10" fmla="*/ 922789 h 1359016"/>
              <a:gd name="connsiteX11" fmla="*/ 0 w 113982"/>
              <a:gd name="connsiteY11" fmla="*/ 939567 h 1359016"/>
              <a:gd name="connsiteX12" fmla="*/ 83890 w 113982"/>
              <a:gd name="connsiteY12" fmla="*/ 964734 h 1359016"/>
              <a:gd name="connsiteX13" fmla="*/ 109057 w 113982"/>
              <a:gd name="connsiteY13" fmla="*/ 973123 h 1359016"/>
              <a:gd name="connsiteX14" fmla="*/ 33556 w 113982"/>
              <a:gd name="connsiteY14" fmla="*/ 1015067 h 1359016"/>
              <a:gd name="connsiteX15" fmla="*/ 8389 w 113982"/>
              <a:gd name="connsiteY15" fmla="*/ 1023456 h 1359016"/>
              <a:gd name="connsiteX16" fmla="*/ 33556 w 113982"/>
              <a:gd name="connsiteY16" fmla="*/ 1031845 h 1359016"/>
              <a:gd name="connsiteX17" fmla="*/ 92279 w 113982"/>
              <a:gd name="connsiteY17" fmla="*/ 1048623 h 1359016"/>
              <a:gd name="connsiteX18" fmla="*/ 100668 w 113982"/>
              <a:gd name="connsiteY18" fmla="*/ 1073790 h 1359016"/>
              <a:gd name="connsiteX19" fmla="*/ 75501 w 113982"/>
              <a:gd name="connsiteY19" fmla="*/ 1082179 h 1359016"/>
              <a:gd name="connsiteX20" fmla="*/ 50334 w 113982"/>
              <a:gd name="connsiteY20" fmla="*/ 1098957 h 1359016"/>
              <a:gd name="connsiteX21" fmla="*/ 0 w 113982"/>
              <a:gd name="connsiteY21" fmla="*/ 1115735 h 1359016"/>
              <a:gd name="connsiteX22" fmla="*/ 58723 w 113982"/>
              <a:gd name="connsiteY22" fmla="*/ 1157680 h 1359016"/>
              <a:gd name="connsiteX23" fmla="*/ 50334 w 113982"/>
              <a:gd name="connsiteY23" fmla="*/ 1249959 h 1359016"/>
              <a:gd name="connsiteX24" fmla="*/ 67112 w 113982"/>
              <a:gd name="connsiteY24" fmla="*/ 1342238 h 1359016"/>
              <a:gd name="connsiteX25" fmla="*/ 67112 w 113982"/>
              <a:gd name="connsiteY25" fmla="*/ 1359016 h 1359016"/>
              <a:gd name="connsiteX0" fmla="*/ 75501 w 113982"/>
              <a:gd name="connsiteY0" fmla="*/ 0 h 1359016"/>
              <a:gd name="connsiteX1" fmla="*/ 83890 w 113982"/>
              <a:gd name="connsiteY1" fmla="*/ 310392 h 1359016"/>
              <a:gd name="connsiteX2" fmla="*/ 67112 w 113982"/>
              <a:gd name="connsiteY2" fmla="*/ 755009 h 1359016"/>
              <a:gd name="connsiteX3" fmla="*/ 92279 w 113982"/>
              <a:gd name="connsiteY3" fmla="*/ 763398 h 1359016"/>
              <a:gd name="connsiteX4" fmla="*/ 75501 w 113982"/>
              <a:gd name="connsiteY4" fmla="*/ 838899 h 1359016"/>
              <a:gd name="connsiteX5" fmla="*/ 25167 w 113982"/>
              <a:gd name="connsiteY5" fmla="*/ 855677 h 1359016"/>
              <a:gd name="connsiteX6" fmla="*/ 75501 w 113982"/>
              <a:gd name="connsiteY6" fmla="*/ 872455 h 1359016"/>
              <a:gd name="connsiteX7" fmla="*/ 100668 w 113982"/>
              <a:gd name="connsiteY7" fmla="*/ 880844 h 1359016"/>
              <a:gd name="connsiteX8" fmla="*/ 109057 w 113982"/>
              <a:gd name="connsiteY8" fmla="*/ 906011 h 1359016"/>
              <a:gd name="connsiteX9" fmla="*/ 58723 w 113982"/>
              <a:gd name="connsiteY9" fmla="*/ 922789 h 1359016"/>
              <a:gd name="connsiteX10" fmla="*/ 0 w 113982"/>
              <a:gd name="connsiteY10" fmla="*/ 939567 h 1359016"/>
              <a:gd name="connsiteX11" fmla="*/ 83890 w 113982"/>
              <a:gd name="connsiteY11" fmla="*/ 964734 h 1359016"/>
              <a:gd name="connsiteX12" fmla="*/ 109057 w 113982"/>
              <a:gd name="connsiteY12" fmla="*/ 973123 h 1359016"/>
              <a:gd name="connsiteX13" fmla="*/ 33556 w 113982"/>
              <a:gd name="connsiteY13" fmla="*/ 1015067 h 1359016"/>
              <a:gd name="connsiteX14" fmla="*/ 8389 w 113982"/>
              <a:gd name="connsiteY14" fmla="*/ 1023456 h 1359016"/>
              <a:gd name="connsiteX15" fmla="*/ 33556 w 113982"/>
              <a:gd name="connsiteY15" fmla="*/ 1031845 h 1359016"/>
              <a:gd name="connsiteX16" fmla="*/ 92279 w 113982"/>
              <a:gd name="connsiteY16" fmla="*/ 1048623 h 1359016"/>
              <a:gd name="connsiteX17" fmla="*/ 100668 w 113982"/>
              <a:gd name="connsiteY17" fmla="*/ 1073790 h 1359016"/>
              <a:gd name="connsiteX18" fmla="*/ 75501 w 113982"/>
              <a:gd name="connsiteY18" fmla="*/ 1082179 h 1359016"/>
              <a:gd name="connsiteX19" fmla="*/ 50334 w 113982"/>
              <a:gd name="connsiteY19" fmla="*/ 1098957 h 1359016"/>
              <a:gd name="connsiteX20" fmla="*/ 0 w 113982"/>
              <a:gd name="connsiteY20" fmla="*/ 1115735 h 1359016"/>
              <a:gd name="connsiteX21" fmla="*/ 58723 w 113982"/>
              <a:gd name="connsiteY21" fmla="*/ 1157680 h 1359016"/>
              <a:gd name="connsiteX22" fmla="*/ 50334 w 113982"/>
              <a:gd name="connsiteY22" fmla="*/ 1249959 h 1359016"/>
              <a:gd name="connsiteX23" fmla="*/ 67112 w 113982"/>
              <a:gd name="connsiteY23" fmla="*/ 1342238 h 1359016"/>
              <a:gd name="connsiteX24" fmla="*/ 67112 w 113982"/>
              <a:gd name="connsiteY24" fmla="*/ 1359016 h 1359016"/>
              <a:gd name="connsiteX0" fmla="*/ 75501 w 113982"/>
              <a:gd name="connsiteY0" fmla="*/ 0 h 1359016"/>
              <a:gd name="connsiteX1" fmla="*/ 67112 w 113982"/>
              <a:gd name="connsiteY1" fmla="*/ 755009 h 1359016"/>
              <a:gd name="connsiteX2" fmla="*/ 92279 w 113982"/>
              <a:gd name="connsiteY2" fmla="*/ 763398 h 1359016"/>
              <a:gd name="connsiteX3" fmla="*/ 75501 w 113982"/>
              <a:gd name="connsiteY3" fmla="*/ 838899 h 1359016"/>
              <a:gd name="connsiteX4" fmla="*/ 25167 w 113982"/>
              <a:gd name="connsiteY4" fmla="*/ 855677 h 1359016"/>
              <a:gd name="connsiteX5" fmla="*/ 75501 w 113982"/>
              <a:gd name="connsiteY5" fmla="*/ 872455 h 1359016"/>
              <a:gd name="connsiteX6" fmla="*/ 100668 w 113982"/>
              <a:gd name="connsiteY6" fmla="*/ 880844 h 1359016"/>
              <a:gd name="connsiteX7" fmla="*/ 109057 w 113982"/>
              <a:gd name="connsiteY7" fmla="*/ 906011 h 1359016"/>
              <a:gd name="connsiteX8" fmla="*/ 58723 w 113982"/>
              <a:gd name="connsiteY8" fmla="*/ 922789 h 1359016"/>
              <a:gd name="connsiteX9" fmla="*/ 0 w 113982"/>
              <a:gd name="connsiteY9" fmla="*/ 939567 h 1359016"/>
              <a:gd name="connsiteX10" fmla="*/ 83890 w 113982"/>
              <a:gd name="connsiteY10" fmla="*/ 964734 h 1359016"/>
              <a:gd name="connsiteX11" fmla="*/ 109057 w 113982"/>
              <a:gd name="connsiteY11" fmla="*/ 973123 h 1359016"/>
              <a:gd name="connsiteX12" fmla="*/ 33556 w 113982"/>
              <a:gd name="connsiteY12" fmla="*/ 1015067 h 1359016"/>
              <a:gd name="connsiteX13" fmla="*/ 8389 w 113982"/>
              <a:gd name="connsiteY13" fmla="*/ 1023456 h 1359016"/>
              <a:gd name="connsiteX14" fmla="*/ 33556 w 113982"/>
              <a:gd name="connsiteY14" fmla="*/ 1031845 h 1359016"/>
              <a:gd name="connsiteX15" fmla="*/ 92279 w 113982"/>
              <a:gd name="connsiteY15" fmla="*/ 1048623 h 1359016"/>
              <a:gd name="connsiteX16" fmla="*/ 100668 w 113982"/>
              <a:gd name="connsiteY16" fmla="*/ 1073790 h 1359016"/>
              <a:gd name="connsiteX17" fmla="*/ 75501 w 113982"/>
              <a:gd name="connsiteY17" fmla="*/ 1082179 h 1359016"/>
              <a:gd name="connsiteX18" fmla="*/ 50334 w 113982"/>
              <a:gd name="connsiteY18" fmla="*/ 1098957 h 1359016"/>
              <a:gd name="connsiteX19" fmla="*/ 0 w 113982"/>
              <a:gd name="connsiteY19" fmla="*/ 1115735 h 1359016"/>
              <a:gd name="connsiteX20" fmla="*/ 58723 w 113982"/>
              <a:gd name="connsiteY20" fmla="*/ 1157680 h 1359016"/>
              <a:gd name="connsiteX21" fmla="*/ 50334 w 113982"/>
              <a:gd name="connsiteY21" fmla="*/ 1249959 h 1359016"/>
              <a:gd name="connsiteX22" fmla="*/ 67112 w 113982"/>
              <a:gd name="connsiteY22" fmla="*/ 1342238 h 1359016"/>
              <a:gd name="connsiteX23" fmla="*/ 67112 w 113982"/>
              <a:gd name="connsiteY23" fmla="*/ 1359016 h 1359016"/>
              <a:gd name="connsiteX0" fmla="*/ 75501 w 110854"/>
              <a:gd name="connsiteY0" fmla="*/ 0 h 1359016"/>
              <a:gd name="connsiteX1" fmla="*/ 67112 w 110854"/>
              <a:gd name="connsiteY1" fmla="*/ 755009 h 1359016"/>
              <a:gd name="connsiteX2" fmla="*/ 75501 w 110854"/>
              <a:gd name="connsiteY2" fmla="*/ 838899 h 1359016"/>
              <a:gd name="connsiteX3" fmla="*/ 25167 w 110854"/>
              <a:gd name="connsiteY3" fmla="*/ 855677 h 1359016"/>
              <a:gd name="connsiteX4" fmla="*/ 75501 w 110854"/>
              <a:gd name="connsiteY4" fmla="*/ 872455 h 1359016"/>
              <a:gd name="connsiteX5" fmla="*/ 100668 w 110854"/>
              <a:gd name="connsiteY5" fmla="*/ 880844 h 1359016"/>
              <a:gd name="connsiteX6" fmla="*/ 109057 w 110854"/>
              <a:gd name="connsiteY6" fmla="*/ 906011 h 1359016"/>
              <a:gd name="connsiteX7" fmla="*/ 58723 w 110854"/>
              <a:gd name="connsiteY7" fmla="*/ 922789 h 1359016"/>
              <a:gd name="connsiteX8" fmla="*/ 0 w 110854"/>
              <a:gd name="connsiteY8" fmla="*/ 939567 h 1359016"/>
              <a:gd name="connsiteX9" fmla="*/ 83890 w 110854"/>
              <a:gd name="connsiteY9" fmla="*/ 964734 h 1359016"/>
              <a:gd name="connsiteX10" fmla="*/ 109057 w 110854"/>
              <a:gd name="connsiteY10" fmla="*/ 973123 h 1359016"/>
              <a:gd name="connsiteX11" fmla="*/ 33556 w 110854"/>
              <a:gd name="connsiteY11" fmla="*/ 1015067 h 1359016"/>
              <a:gd name="connsiteX12" fmla="*/ 8389 w 110854"/>
              <a:gd name="connsiteY12" fmla="*/ 1023456 h 1359016"/>
              <a:gd name="connsiteX13" fmla="*/ 33556 w 110854"/>
              <a:gd name="connsiteY13" fmla="*/ 1031845 h 1359016"/>
              <a:gd name="connsiteX14" fmla="*/ 92279 w 110854"/>
              <a:gd name="connsiteY14" fmla="*/ 1048623 h 1359016"/>
              <a:gd name="connsiteX15" fmla="*/ 100668 w 110854"/>
              <a:gd name="connsiteY15" fmla="*/ 1073790 h 1359016"/>
              <a:gd name="connsiteX16" fmla="*/ 75501 w 110854"/>
              <a:gd name="connsiteY16" fmla="*/ 1082179 h 1359016"/>
              <a:gd name="connsiteX17" fmla="*/ 50334 w 110854"/>
              <a:gd name="connsiteY17" fmla="*/ 1098957 h 1359016"/>
              <a:gd name="connsiteX18" fmla="*/ 0 w 110854"/>
              <a:gd name="connsiteY18" fmla="*/ 1115735 h 1359016"/>
              <a:gd name="connsiteX19" fmla="*/ 58723 w 110854"/>
              <a:gd name="connsiteY19" fmla="*/ 1157680 h 1359016"/>
              <a:gd name="connsiteX20" fmla="*/ 50334 w 110854"/>
              <a:gd name="connsiteY20" fmla="*/ 1249959 h 1359016"/>
              <a:gd name="connsiteX21" fmla="*/ 67112 w 110854"/>
              <a:gd name="connsiteY21" fmla="*/ 1342238 h 1359016"/>
              <a:gd name="connsiteX22" fmla="*/ 67112 w 110854"/>
              <a:gd name="connsiteY22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83890 w 109057"/>
              <a:gd name="connsiteY8" fmla="*/ 964734 h 1359016"/>
              <a:gd name="connsiteX9" fmla="*/ 109057 w 109057"/>
              <a:gd name="connsiteY9" fmla="*/ 973123 h 1359016"/>
              <a:gd name="connsiteX10" fmla="*/ 33556 w 109057"/>
              <a:gd name="connsiteY10" fmla="*/ 1015067 h 1359016"/>
              <a:gd name="connsiteX11" fmla="*/ 8389 w 109057"/>
              <a:gd name="connsiteY11" fmla="*/ 1023456 h 1359016"/>
              <a:gd name="connsiteX12" fmla="*/ 33556 w 109057"/>
              <a:gd name="connsiteY12" fmla="*/ 1031845 h 1359016"/>
              <a:gd name="connsiteX13" fmla="*/ 92279 w 109057"/>
              <a:gd name="connsiteY13" fmla="*/ 1048623 h 1359016"/>
              <a:gd name="connsiteX14" fmla="*/ 100668 w 109057"/>
              <a:gd name="connsiteY14" fmla="*/ 1073790 h 1359016"/>
              <a:gd name="connsiteX15" fmla="*/ 75501 w 109057"/>
              <a:gd name="connsiteY15" fmla="*/ 1082179 h 1359016"/>
              <a:gd name="connsiteX16" fmla="*/ 50334 w 109057"/>
              <a:gd name="connsiteY16" fmla="*/ 1098957 h 1359016"/>
              <a:gd name="connsiteX17" fmla="*/ 0 w 109057"/>
              <a:gd name="connsiteY17" fmla="*/ 1115735 h 1359016"/>
              <a:gd name="connsiteX18" fmla="*/ 58723 w 109057"/>
              <a:gd name="connsiteY18" fmla="*/ 1157680 h 1359016"/>
              <a:gd name="connsiteX19" fmla="*/ 50334 w 109057"/>
              <a:gd name="connsiteY19" fmla="*/ 1249959 h 1359016"/>
              <a:gd name="connsiteX20" fmla="*/ 67112 w 109057"/>
              <a:gd name="connsiteY20" fmla="*/ 1342238 h 1359016"/>
              <a:gd name="connsiteX21" fmla="*/ 67112 w 109057"/>
              <a:gd name="connsiteY21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109057 w 109057"/>
              <a:gd name="connsiteY8" fmla="*/ 973123 h 1359016"/>
              <a:gd name="connsiteX9" fmla="*/ 33556 w 109057"/>
              <a:gd name="connsiteY9" fmla="*/ 1015067 h 1359016"/>
              <a:gd name="connsiteX10" fmla="*/ 8389 w 109057"/>
              <a:gd name="connsiteY10" fmla="*/ 1023456 h 1359016"/>
              <a:gd name="connsiteX11" fmla="*/ 33556 w 109057"/>
              <a:gd name="connsiteY11" fmla="*/ 1031845 h 1359016"/>
              <a:gd name="connsiteX12" fmla="*/ 92279 w 109057"/>
              <a:gd name="connsiteY12" fmla="*/ 1048623 h 1359016"/>
              <a:gd name="connsiteX13" fmla="*/ 100668 w 109057"/>
              <a:gd name="connsiteY13" fmla="*/ 1073790 h 1359016"/>
              <a:gd name="connsiteX14" fmla="*/ 75501 w 109057"/>
              <a:gd name="connsiteY14" fmla="*/ 1082179 h 1359016"/>
              <a:gd name="connsiteX15" fmla="*/ 50334 w 109057"/>
              <a:gd name="connsiteY15" fmla="*/ 1098957 h 1359016"/>
              <a:gd name="connsiteX16" fmla="*/ 0 w 109057"/>
              <a:gd name="connsiteY16" fmla="*/ 1115735 h 1359016"/>
              <a:gd name="connsiteX17" fmla="*/ 58723 w 109057"/>
              <a:gd name="connsiteY17" fmla="*/ 1157680 h 1359016"/>
              <a:gd name="connsiteX18" fmla="*/ 50334 w 109057"/>
              <a:gd name="connsiteY18" fmla="*/ 1249959 h 1359016"/>
              <a:gd name="connsiteX19" fmla="*/ 67112 w 109057"/>
              <a:gd name="connsiteY19" fmla="*/ 1342238 h 1359016"/>
              <a:gd name="connsiteX20" fmla="*/ 67112 w 109057"/>
              <a:gd name="connsiteY20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109057 w 109057"/>
              <a:gd name="connsiteY8" fmla="*/ 973123 h 1359016"/>
              <a:gd name="connsiteX9" fmla="*/ 33556 w 109057"/>
              <a:gd name="connsiteY9" fmla="*/ 1015067 h 1359016"/>
              <a:gd name="connsiteX10" fmla="*/ 8389 w 109057"/>
              <a:gd name="connsiteY10" fmla="*/ 1023456 h 1359016"/>
              <a:gd name="connsiteX11" fmla="*/ 33556 w 109057"/>
              <a:gd name="connsiteY11" fmla="*/ 1031845 h 1359016"/>
              <a:gd name="connsiteX12" fmla="*/ 100668 w 109057"/>
              <a:gd name="connsiteY12" fmla="*/ 1073790 h 1359016"/>
              <a:gd name="connsiteX13" fmla="*/ 75501 w 109057"/>
              <a:gd name="connsiteY13" fmla="*/ 1082179 h 1359016"/>
              <a:gd name="connsiteX14" fmla="*/ 50334 w 109057"/>
              <a:gd name="connsiteY14" fmla="*/ 1098957 h 1359016"/>
              <a:gd name="connsiteX15" fmla="*/ 0 w 109057"/>
              <a:gd name="connsiteY15" fmla="*/ 1115735 h 1359016"/>
              <a:gd name="connsiteX16" fmla="*/ 58723 w 109057"/>
              <a:gd name="connsiteY16" fmla="*/ 1157680 h 1359016"/>
              <a:gd name="connsiteX17" fmla="*/ 50334 w 109057"/>
              <a:gd name="connsiteY17" fmla="*/ 1249959 h 1359016"/>
              <a:gd name="connsiteX18" fmla="*/ 67112 w 109057"/>
              <a:gd name="connsiteY18" fmla="*/ 1342238 h 1359016"/>
              <a:gd name="connsiteX19" fmla="*/ 67112 w 109057"/>
              <a:gd name="connsiteY19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109057 w 109057"/>
              <a:gd name="connsiteY8" fmla="*/ 973123 h 1359016"/>
              <a:gd name="connsiteX9" fmla="*/ 33556 w 109057"/>
              <a:gd name="connsiteY9" fmla="*/ 1015067 h 1359016"/>
              <a:gd name="connsiteX10" fmla="*/ 8389 w 109057"/>
              <a:gd name="connsiteY10" fmla="*/ 1023456 h 1359016"/>
              <a:gd name="connsiteX11" fmla="*/ 100668 w 109057"/>
              <a:gd name="connsiteY11" fmla="*/ 1073790 h 1359016"/>
              <a:gd name="connsiteX12" fmla="*/ 75501 w 109057"/>
              <a:gd name="connsiteY12" fmla="*/ 1082179 h 1359016"/>
              <a:gd name="connsiteX13" fmla="*/ 50334 w 109057"/>
              <a:gd name="connsiteY13" fmla="*/ 1098957 h 1359016"/>
              <a:gd name="connsiteX14" fmla="*/ 0 w 109057"/>
              <a:gd name="connsiteY14" fmla="*/ 1115735 h 1359016"/>
              <a:gd name="connsiteX15" fmla="*/ 58723 w 109057"/>
              <a:gd name="connsiteY15" fmla="*/ 1157680 h 1359016"/>
              <a:gd name="connsiteX16" fmla="*/ 50334 w 109057"/>
              <a:gd name="connsiteY16" fmla="*/ 1249959 h 1359016"/>
              <a:gd name="connsiteX17" fmla="*/ 67112 w 109057"/>
              <a:gd name="connsiteY17" fmla="*/ 1342238 h 1359016"/>
              <a:gd name="connsiteX18" fmla="*/ 67112 w 109057"/>
              <a:gd name="connsiteY18" fmla="*/ 1359016 h 1359016"/>
              <a:gd name="connsiteX0" fmla="*/ 75619 w 109175"/>
              <a:gd name="connsiteY0" fmla="*/ 0 h 1359016"/>
              <a:gd name="connsiteX1" fmla="*/ 67230 w 109175"/>
              <a:gd name="connsiteY1" fmla="*/ 755009 h 1359016"/>
              <a:gd name="connsiteX2" fmla="*/ 75619 w 109175"/>
              <a:gd name="connsiteY2" fmla="*/ 838899 h 1359016"/>
              <a:gd name="connsiteX3" fmla="*/ 25285 w 109175"/>
              <a:gd name="connsiteY3" fmla="*/ 855677 h 1359016"/>
              <a:gd name="connsiteX4" fmla="*/ 75619 w 109175"/>
              <a:gd name="connsiteY4" fmla="*/ 872455 h 1359016"/>
              <a:gd name="connsiteX5" fmla="*/ 100786 w 109175"/>
              <a:gd name="connsiteY5" fmla="*/ 880844 h 1359016"/>
              <a:gd name="connsiteX6" fmla="*/ 58841 w 109175"/>
              <a:gd name="connsiteY6" fmla="*/ 922789 h 1359016"/>
              <a:gd name="connsiteX7" fmla="*/ 118 w 109175"/>
              <a:gd name="connsiteY7" fmla="*/ 939567 h 1359016"/>
              <a:gd name="connsiteX8" fmla="*/ 109175 w 109175"/>
              <a:gd name="connsiteY8" fmla="*/ 973123 h 1359016"/>
              <a:gd name="connsiteX9" fmla="*/ 33674 w 109175"/>
              <a:gd name="connsiteY9" fmla="*/ 1015067 h 1359016"/>
              <a:gd name="connsiteX10" fmla="*/ 8507 w 109175"/>
              <a:gd name="connsiteY10" fmla="*/ 1023456 h 1359016"/>
              <a:gd name="connsiteX11" fmla="*/ 100786 w 109175"/>
              <a:gd name="connsiteY11" fmla="*/ 1073790 h 1359016"/>
              <a:gd name="connsiteX12" fmla="*/ 75619 w 109175"/>
              <a:gd name="connsiteY12" fmla="*/ 1082179 h 1359016"/>
              <a:gd name="connsiteX13" fmla="*/ 118 w 109175"/>
              <a:gd name="connsiteY13" fmla="*/ 1115735 h 1359016"/>
              <a:gd name="connsiteX14" fmla="*/ 58841 w 109175"/>
              <a:gd name="connsiteY14" fmla="*/ 1157680 h 1359016"/>
              <a:gd name="connsiteX15" fmla="*/ 50452 w 109175"/>
              <a:gd name="connsiteY15" fmla="*/ 1249959 h 1359016"/>
              <a:gd name="connsiteX16" fmla="*/ 67230 w 109175"/>
              <a:gd name="connsiteY16" fmla="*/ 1342238 h 1359016"/>
              <a:gd name="connsiteX17" fmla="*/ 67230 w 109175"/>
              <a:gd name="connsiteY17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109057 w 109057"/>
              <a:gd name="connsiteY8" fmla="*/ 973123 h 1359016"/>
              <a:gd name="connsiteX9" fmla="*/ 33556 w 109057"/>
              <a:gd name="connsiteY9" fmla="*/ 1015067 h 1359016"/>
              <a:gd name="connsiteX10" fmla="*/ 8389 w 109057"/>
              <a:gd name="connsiteY10" fmla="*/ 1023456 h 1359016"/>
              <a:gd name="connsiteX11" fmla="*/ 100668 w 109057"/>
              <a:gd name="connsiteY11" fmla="*/ 1073790 h 1359016"/>
              <a:gd name="connsiteX12" fmla="*/ 75501 w 109057"/>
              <a:gd name="connsiteY12" fmla="*/ 1082179 h 1359016"/>
              <a:gd name="connsiteX13" fmla="*/ 58723 w 109057"/>
              <a:gd name="connsiteY13" fmla="*/ 1157680 h 1359016"/>
              <a:gd name="connsiteX14" fmla="*/ 50334 w 109057"/>
              <a:gd name="connsiteY14" fmla="*/ 1249959 h 1359016"/>
              <a:gd name="connsiteX15" fmla="*/ 67112 w 109057"/>
              <a:gd name="connsiteY15" fmla="*/ 1342238 h 1359016"/>
              <a:gd name="connsiteX16" fmla="*/ 67112 w 109057"/>
              <a:gd name="connsiteY16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109057 w 109057"/>
              <a:gd name="connsiteY8" fmla="*/ 973123 h 1359016"/>
              <a:gd name="connsiteX9" fmla="*/ 33556 w 109057"/>
              <a:gd name="connsiteY9" fmla="*/ 1015067 h 1359016"/>
              <a:gd name="connsiteX10" fmla="*/ 8389 w 109057"/>
              <a:gd name="connsiteY10" fmla="*/ 1023456 h 1359016"/>
              <a:gd name="connsiteX11" fmla="*/ 100668 w 109057"/>
              <a:gd name="connsiteY11" fmla="*/ 1073790 h 1359016"/>
              <a:gd name="connsiteX12" fmla="*/ 75501 w 109057"/>
              <a:gd name="connsiteY12" fmla="*/ 1082179 h 1359016"/>
              <a:gd name="connsiteX13" fmla="*/ 50334 w 109057"/>
              <a:gd name="connsiteY13" fmla="*/ 1249959 h 1359016"/>
              <a:gd name="connsiteX14" fmla="*/ 67112 w 109057"/>
              <a:gd name="connsiteY14" fmla="*/ 1342238 h 1359016"/>
              <a:gd name="connsiteX15" fmla="*/ 67112 w 109057"/>
              <a:gd name="connsiteY15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109057 w 109057"/>
              <a:gd name="connsiteY8" fmla="*/ 973123 h 1359016"/>
              <a:gd name="connsiteX9" fmla="*/ 33556 w 109057"/>
              <a:gd name="connsiteY9" fmla="*/ 1015067 h 1359016"/>
              <a:gd name="connsiteX10" fmla="*/ 8389 w 109057"/>
              <a:gd name="connsiteY10" fmla="*/ 1023456 h 1359016"/>
              <a:gd name="connsiteX11" fmla="*/ 100668 w 109057"/>
              <a:gd name="connsiteY11" fmla="*/ 1073790 h 1359016"/>
              <a:gd name="connsiteX12" fmla="*/ 75501 w 109057"/>
              <a:gd name="connsiteY12" fmla="*/ 1082179 h 1359016"/>
              <a:gd name="connsiteX13" fmla="*/ 50334 w 109057"/>
              <a:gd name="connsiteY13" fmla="*/ 1249959 h 1359016"/>
              <a:gd name="connsiteX14" fmla="*/ 67112 w 109057"/>
              <a:gd name="connsiteY14" fmla="*/ 1359016 h 1359016"/>
              <a:gd name="connsiteX0" fmla="*/ 75501 w 109057"/>
              <a:gd name="connsiteY0" fmla="*/ 0 h 1359016"/>
              <a:gd name="connsiteX1" fmla="*/ 67112 w 109057"/>
              <a:gd name="connsiteY1" fmla="*/ 755009 h 1359016"/>
              <a:gd name="connsiteX2" fmla="*/ 75501 w 109057"/>
              <a:gd name="connsiteY2" fmla="*/ 838899 h 1359016"/>
              <a:gd name="connsiteX3" fmla="*/ 25167 w 109057"/>
              <a:gd name="connsiteY3" fmla="*/ 855677 h 1359016"/>
              <a:gd name="connsiteX4" fmla="*/ 75501 w 109057"/>
              <a:gd name="connsiteY4" fmla="*/ 872455 h 1359016"/>
              <a:gd name="connsiteX5" fmla="*/ 100668 w 109057"/>
              <a:gd name="connsiteY5" fmla="*/ 880844 h 1359016"/>
              <a:gd name="connsiteX6" fmla="*/ 58723 w 109057"/>
              <a:gd name="connsiteY6" fmla="*/ 922789 h 1359016"/>
              <a:gd name="connsiteX7" fmla="*/ 0 w 109057"/>
              <a:gd name="connsiteY7" fmla="*/ 939567 h 1359016"/>
              <a:gd name="connsiteX8" fmla="*/ 109057 w 109057"/>
              <a:gd name="connsiteY8" fmla="*/ 973123 h 1359016"/>
              <a:gd name="connsiteX9" fmla="*/ 33556 w 109057"/>
              <a:gd name="connsiteY9" fmla="*/ 1015067 h 1359016"/>
              <a:gd name="connsiteX10" fmla="*/ 8389 w 109057"/>
              <a:gd name="connsiteY10" fmla="*/ 1023456 h 1359016"/>
              <a:gd name="connsiteX11" fmla="*/ 100668 w 109057"/>
              <a:gd name="connsiteY11" fmla="*/ 1073790 h 1359016"/>
              <a:gd name="connsiteX12" fmla="*/ 75501 w 109057"/>
              <a:gd name="connsiteY12" fmla="*/ 1082179 h 1359016"/>
              <a:gd name="connsiteX13" fmla="*/ 67112 w 109057"/>
              <a:gd name="connsiteY13" fmla="*/ 1359016 h 135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057" h="1359016">
                <a:moveTo>
                  <a:pt x="75501" y="0"/>
                </a:moveTo>
                <a:cubicBezTo>
                  <a:pt x="73753" y="157294"/>
                  <a:pt x="67112" y="615193"/>
                  <a:pt x="67112" y="755009"/>
                </a:cubicBezTo>
                <a:cubicBezTo>
                  <a:pt x="67112" y="894825"/>
                  <a:pt x="82492" y="822121"/>
                  <a:pt x="75501" y="838899"/>
                </a:cubicBezTo>
                <a:lnTo>
                  <a:pt x="25167" y="855677"/>
                </a:lnTo>
                <a:lnTo>
                  <a:pt x="75501" y="872455"/>
                </a:lnTo>
                <a:lnTo>
                  <a:pt x="100668" y="880844"/>
                </a:lnTo>
                <a:cubicBezTo>
                  <a:pt x="97872" y="889233"/>
                  <a:pt x="75501" y="913002"/>
                  <a:pt x="58723" y="922789"/>
                </a:cubicBezTo>
                <a:cubicBezTo>
                  <a:pt x="41945" y="932576"/>
                  <a:pt x="42135" y="929033"/>
                  <a:pt x="0" y="939567"/>
                </a:cubicBezTo>
                <a:cubicBezTo>
                  <a:pt x="8389" y="947956"/>
                  <a:pt x="103464" y="960540"/>
                  <a:pt x="109057" y="973123"/>
                </a:cubicBezTo>
                <a:cubicBezTo>
                  <a:pt x="71384" y="1010796"/>
                  <a:pt x="95146" y="994538"/>
                  <a:pt x="33556" y="1015067"/>
                </a:cubicBezTo>
                <a:lnTo>
                  <a:pt x="8389" y="1023456"/>
                </a:lnTo>
                <a:cubicBezTo>
                  <a:pt x="19574" y="1033243"/>
                  <a:pt x="89483" y="1064003"/>
                  <a:pt x="100668" y="1073790"/>
                </a:cubicBezTo>
                <a:cubicBezTo>
                  <a:pt x="96713" y="1081699"/>
                  <a:pt x="81094" y="1034641"/>
                  <a:pt x="75501" y="1082179"/>
                </a:cubicBezTo>
                <a:cubicBezTo>
                  <a:pt x="69908" y="1129717"/>
                  <a:pt x="68860" y="1301342"/>
                  <a:pt x="67112" y="135901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97DEEC53-D5B0-452E-947C-9A236EC570E3}"/>
              </a:ext>
            </a:extLst>
          </p:cNvPr>
          <p:cNvGrpSpPr/>
          <p:nvPr/>
        </p:nvGrpSpPr>
        <p:grpSpPr>
          <a:xfrm>
            <a:off x="3607904" y="5223921"/>
            <a:ext cx="258408" cy="1055946"/>
            <a:chOff x="3647660" y="4746849"/>
            <a:chExt cx="258408" cy="1055946"/>
          </a:xfrm>
        </p:grpSpPr>
        <p:grpSp>
          <p:nvGrpSpPr>
            <p:cNvPr id="92" name="그룹 91">
              <a:extLst>
                <a:ext uri="{FF2B5EF4-FFF2-40B4-BE49-F238E27FC236}">
                  <a16:creationId xmlns:a16="http://schemas.microsoft.com/office/drawing/2014/main" id="{E99CC1BD-6A0C-4A5B-92EF-1978BD17699E}"/>
                </a:ext>
              </a:extLst>
            </p:cNvPr>
            <p:cNvGrpSpPr/>
            <p:nvPr/>
          </p:nvGrpSpPr>
          <p:grpSpPr>
            <a:xfrm>
              <a:off x="3647660" y="4746849"/>
              <a:ext cx="258408" cy="200854"/>
              <a:chOff x="4807215" y="2570445"/>
              <a:chExt cx="258408" cy="200854"/>
            </a:xfrm>
          </p:grpSpPr>
          <p:sp>
            <p:nvSpPr>
              <p:cNvPr id="89" name="타원 88">
                <a:extLst>
                  <a:ext uri="{FF2B5EF4-FFF2-40B4-BE49-F238E27FC236}">
                    <a16:creationId xmlns:a16="http://schemas.microsoft.com/office/drawing/2014/main" id="{CE977C09-DF7E-4938-89CF-CE85BD5F0B78}"/>
                  </a:ext>
                </a:extLst>
              </p:cNvPr>
              <p:cNvSpPr/>
              <p:nvPr/>
            </p:nvSpPr>
            <p:spPr>
              <a:xfrm>
                <a:off x="4853595" y="2570445"/>
                <a:ext cx="172272" cy="20085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1" name="직선 연결선 90">
                <a:extLst>
                  <a:ext uri="{FF2B5EF4-FFF2-40B4-BE49-F238E27FC236}">
                    <a16:creationId xmlns:a16="http://schemas.microsoft.com/office/drawing/2014/main" id="{3BEBA949-AA64-48D4-832C-5F14087702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07215" y="2660712"/>
                <a:ext cx="258408" cy="10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1" name="자유형: 도형 100">
              <a:extLst>
                <a:ext uri="{FF2B5EF4-FFF2-40B4-BE49-F238E27FC236}">
                  <a16:creationId xmlns:a16="http://schemas.microsoft.com/office/drawing/2014/main" id="{B3F63A35-98E6-42B5-BDA9-5A56BB127326}"/>
                </a:ext>
              </a:extLst>
            </p:cNvPr>
            <p:cNvSpPr/>
            <p:nvPr/>
          </p:nvSpPr>
          <p:spPr>
            <a:xfrm>
              <a:off x="3684863" y="4923979"/>
              <a:ext cx="145768" cy="672372"/>
            </a:xfrm>
            <a:custGeom>
              <a:avLst/>
              <a:gdLst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58723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100668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83890 w 113982"/>
                <a:gd name="connsiteY1" fmla="*/ 310392 h 1359016"/>
                <a:gd name="connsiteX2" fmla="*/ 67112 w 113982"/>
                <a:gd name="connsiteY2" fmla="*/ 755009 h 1359016"/>
                <a:gd name="connsiteX3" fmla="*/ 92279 w 113982"/>
                <a:gd name="connsiteY3" fmla="*/ 763398 h 1359016"/>
                <a:gd name="connsiteX4" fmla="*/ 75501 w 113982"/>
                <a:gd name="connsiteY4" fmla="*/ 838899 h 1359016"/>
                <a:gd name="connsiteX5" fmla="*/ 25167 w 113982"/>
                <a:gd name="connsiteY5" fmla="*/ 855677 h 1359016"/>
                <a:gd name="connsiteX6" fmla="*/ 75501 w 113982"/>
                <a:gd name="connsiteY6" fmla="*/ 872455 h 1359016"/>
                <a:gd name="connsiteX7" fmla="*/ 100668 w 113982"/>
                <a:gd name="connsiteY7" fmla="*/ 880844 h 1359016"/>
                <a:gd name="connsiteX8" fmla="*/ 109057 w 113982"/>
                <a:gd name="connsiteY8" fmla="*/ 906011 h 1359016"/>
                <a:gd name="connsiteX9" fmla="*/ 58723 w 113982"/>
                <a:gd name="connsiteY9" fmla="*/ 922789 h 1359016"/>
                <a:gd name="connsiteX10" fmla="*/ 0 w 113982"/>
                <a:gd name="connsiteY10" fmla="*/ 939567 h 1359016"/>
                <a:gd name="connsiteX11" fmla="*/ 83890 w 113982"/>
                <a:gd name="connsiteY11" fmla="*/ 964734 h 1359016"/>
                <a:gd name="connsiteX12" fmla="*/ 109057 w 113982"/>
                <a:gd name="connsiteY12" fmla="*/ 973123 h 1359016"/>
                <a:gd name="connsiteX13" fmla="*/ 33556 w 113982"/>
                <a:gd name="connsiteY13" fmla="*/ 1015067 h 1359016"/>
                <a:gd name="connsiteX14" fmla="*/ 8389 w 113982"/>
                <a:gd name="connsiteY14" fmla="*/ 1023456 h 1359016"/>
                <a:gd name="connsiteX15" fmla="*/ 33556 w 113982"/>
                <a:gd name="connsiteY15" fmla="*/ 1031845 h 1359016"/>
                <a:gd name="connsiteX16" fmla="*/ 92279 w 113982"/>
                <a:gd name="connsiteY16" fmla="*/ 1048623 h 1359016"/>
                <a:gd name="connsiteX17" fmla="*/ 100668 w 113982"/>
                <a:gd name="connsiteY17" fmla="*/ 1073790 h 1359016"/>
                <a:gd name="connsiteX18" fmla="*/ 75501 w 113982"/>
                <a:gd name="connsiteY18" fmla="*/ 1082179 h 1359016"/>
                <a:gd name="connsiteX19" fmla="*/ 50334 w 113982"/>
                <a:gd name="connsiteY19" fmla="*/ 1098957 h 1359016"/>
                <a:gd name="connsiteX20" fmla="*/ 0 w 113982"/>
                <a:gd name="connsiteY20" fmla="*/ 1115735 h 1359016"/>
                <a:gd name="connsiteX21" fmla="*/ 58723 w 113982"/>
                <a:gd name="connsiteY21" fmla="*/ 1157680 h 1359016"/>
                <a:gd name="connsiteX22" fmla="*/ 50334 w 113982"/>
                <a:gd name="connsiteY22" fmla="*/ 1249959 h 1359016"/>
                <a:gd name="connsiteX23" fmla="*/ 67112 w 113982"/>
                <a:gd name="connsiteY23" fmla="*/ 1342238 h 1359016"/>
                <a:gd name="connsiteX24" fmla="*/ 67112 w 113982"/>
                <a:gd name="connsiteY24" fmla="*/ 1359016 h 1359016"/>
                <a:gd name="connsiteX0" fmla="*/ 75501 w 113982"/>
                <a:gd name="connsiteY0" fmla="*/ 0 h 1359016"/>
                <a:gd name="connsiteX1" fmla="*/ 67112 w 113982"/>
                <a:gd name="connsiteY1" fmla="*/ 755009 h 1359016"/>
                <a:gd name="connsiteX2" fmla="*/ 92279 w 113982"/>
                <a:gd name="connsiteY2" fmla="*/ 763398 h 1359016"/>
                <a:gd name="connsiteX3" fmla="*/ 75501 w 113982"/>
                <a:gd name="connsiteY3" fmla="*/ 838899 h 1359016"/>
                <a:gd name="connsiteX4" fmla="*/ 25167 w 113982"/>
                <a:gd name="connsiteY4" fmla="*/ 855677 h 1359016"/>
                <a:gd name="connsiteX5" fmla="*/ 75501 w 113982"/>
                <a:gd name="connsiteY5" fmla="*/ 872455 h 1359016"/>
                <a:gd name="connsiteX6" fmla="*/ 100668 w 113982"/>
                <a:gd name="connsiteY6" fmla="*/ 880844 h 1359016"/>
                <a:gd name="connsiteX7" fmla="*/ 109057 w 113982"/>
                <a:gd name="connsiteY7" fmla="*/ 906011 h 1359016"/>
                <a:gd name="connsiteX8" fmla="*/ 58723 w 113982"/>
                <a:gd name="connsiteY8" fmla="*/ 922789 h 1359016"/>
                <a:gd name="connsiteX9" fmla="*/ 0 w 113982"/>
                <a:gd name="connsiteY9" fmla="*/ 939567 h 1359016"/>
                <a:gd name="connsiteX10" fmla="*/ 83890 w 113982"/>
                <a:gd name="connsiteY10" fmla="*/ 964734 h 1359016"/>
                <a:gd name="connsiteX11" fmla="*/ 109057 w 113982"/>
                <a:gd name="connsiteY11" fmla="*/ 973123 h 1359016"/>
                <a:gd name="connsiteX12" fmla="*/ 33556 w 113982"/>
                <a:gd name="connsiteY12" fmla="*/ 1015067 h 1359016"/>
                <a:gd name="connsiteX13" fmla="*/ 8389 w 113982"/>
                <a:gd name="connsiteY13" fmla="*/ 1023456 h 1359016"/>
                <a:gd name="connsiteX14" fmla="*/ 33556 w 113982"/>
                <a:gd name="connsiteY14" fmla="*/ 1031845 h 1359016"/>
                <a:gd name="connsiteX15" fmla="*/ 92279 w 113982"/>
                <a:gd name="connsiteY15" fmla="*/ 1048623 h 1359016"/>
                <a:gd name="connsiteX16" fmla="*/ 100668 w 113982"/>
                <a:gd name="connsiteY16" fmla="*/ 1073790 h 1359016"/>
                <a:gd name="connsiteX17" fmla="*/ 75501 w 113982"/>
                <a:gd name="connsiteY17" fmla="*/ 1082179 h 1359016"/>
                <a:gd name="connsiteX18" fmla="*/ 50334 w 113982"/>
                <a:gd name="connsiteY18" fmla="*/ 1098957 h 1359016"/>
                <a:gd name="connsiteX19" fmla="*/ 0 w 113982"/>
                <a:gd name="connsiteY19" fmla="*/ 1115735 h 1359016"/>
                <a:gd name="connsiteX20" fmla="*/ 58723 w 113982"/>
                <a:gd name="connsiteY20" fmla="*/ 1157680 h 1359016"/>
                <a:gd name="connsiteX21" fmla="*/ 50334 w 113982"/>
                <a:gd name="connsiteY21" fmla="*/ 1249959 h 1359016"/>
                <a:gd name="connsiteX22" fmla="*/ 67112 w 113982"/>
                <a:gd name="connsiteY22" fmla="*/ 1342238 h 1359016"/>
                <a:gd name="connsiteX23" fmla="*/ 67112 w 113982"/>
                <a:gd name="connsiteY23" fmla="*/ 1359016 h 1359016"/>
                <a:gd name="connsiteX0" fmla="*/ 75501 w 110854"/>
                <a:gd name="connsiteY0" fmla="*/ 0 h 1359016"/>
                <a:gd name="connsiteX1" fmla="*/ 67112 w 110854"/>
                <a:gd name="connsiteY1" fmla="*/ 755009 h 1359016"/>
                <a:gd name="connsiteX2" fmla="*/ 75501 w 110854"/>
                <a:gd name="connsiteY2" fmla="*/ 838899 h 1359016"/>
                <a:gd name="connsiteX3" fmla="*/ 25167 w 110854"/>
                <a:gd name="connsiteY3" fmla="*/ 855677 h 1359016"/>
                <a:gd name="connsiteX4" fmla="*/ 75501 w 110854"/>
                <a:gd name="connsiteY4" fmla="*/ 872455 h 1359016"/>
                <a:gd name="connsiteX5" fmla="*/ 100668 w 110854"/>
                <a:gd name="connsiteY5" fmla="*/ 880844 h 1359016"/>
                <a:gd name="connsiteX6" fmla="*/ 109057 w 110854"/>
                <a:gd name="connsiteY6" fmla="*/ 906011 h 1359016"/>
                <a:gd name="connsiteX7" fmla="*/ 58723 w 110854"/>
                <a:gd name="connsiteY7" fmla="*/ 922789 h 1359016"/>
                <a:gd name="connsiteX8" fmla="*/ 0 w 110854"/>
                <a:gd name="connsiteY8" fmla="*/ 939567 h 1359016"/>
                <a:gd name="connsiteX9" fmla="*/ 83890 w 110854"/>
                <a:gd name="connsiteY9" fmla="*/ 964734 h 1359016"/>
                <a:gd name="connsiteX10" fmla="*/ 109057 w 110854"/>
                <a:gd name="connsiteY10" fmla="*/ 973123 h 1359016"/>
                <a:gd name="connsiteX11" fmla="*/ 33556 w 110854"/>
                <a:gd name="connsiteY11" fmla="*/ 1015067 h 1359016"/>
                <a:gd name="connsiteX12" fmla="*/ 8389 w 110854"/>
                <a:gd name="connsiteY12" fmla="*/ 1023456 h 1359016"/>
                <a:gd name="connsiteX13" fmla="*/ 33556 w 110854"/>
                <a:gd name="connsiteY13" fmla="*/ 1031845 h 1359016"/>
                <a:gd name="connsiteX14" fmla="*/ 92279 w 110854"/>
                <a:gd name="connsiteY14" fmla="*/ 1048623 h 1359016"/>
                <a:gd name="connsiteX15" fmla="*/ 100668 w 110854"/>
                <a:gd name="connsiteY15" fmla="*/ 1073790 h 1359016"/>
                <a:gd name="connsiteX16" fmla="*/ 75501 w 110854"/>
                <a:gd name="connsiteY16" fmla="*/ 1082179 h 1359016"/>
                <a:gd name="connsiteX17" fmla="*/ 50334 w 110854"/>
                <a:gd name="connsiteY17" fmla="*/ 1098957 h 1359016"/>
                <a:gd name="connsiteX18" fmla="*/ 0 w 110854"/>
                <a:gd name="connsiteY18" fmla="*/ 1115735 h 1359016"/>
                <a:gd name="connsiteX19" fmla="*/ 58723 w 110854"/>
                <a:gd name="connsiteY19" fmla="*/ 1157680 h 1359016"/>
                <a:gd name="connsiteX20" fmla="*/ 50334 w 110854"/>
                <a:gd name="connsiteY20" fmla="*/ 1249959 h 1359016"/>
                <a:gd name="connsiteX21" fmla="*/ 67112 w 110854"/>
                <a:gd name="connsiteY21" fmla="*/ 1342238 h 1359016"/>
                <a:gd name="connsiteX22" fmla="*/ 67112 w 110854"/>
                <a:gd name="connsiteY22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83890 w 109057"/>
                <a:gd name="connsiteY8" fmla="*/ 964734 h 1359016"/>
                <a:gd name="connsiteX9" fmla="*/ 109057 w 109057"/>
                <a:gd name="connsiteY9" fmla="*/ 973123 h 1359016"/>
                <a:gd name="connsiteX10" fmla="*/ 33556 w 109057"/>
                <a:gd name="connsiteY10" fmla="*/ 1015067 h 1359016"/>
                <a:gd name="connsiteX11" fmla="*/ 8389 w 109057"/>
                <a:gd name="connsiteY11" fmla="*/ 1023456 h 1359016"/>
                <a:gd name="connsiteX12" fmla="*/ 33556 w 109057"/>
                <a:gd name="connsiteY12" fmla="*/ 1031845 h 1359016"/>
                <a:gd name="connsiteX13" fmla="*/ 92279 w 109057"/>
                <a:gd name="connsiteY13" fmla="*/ 1048623 h 1359016"/>
                <a:gd name="connsiteX14" fmla="*/ 100668 w 109057"/>
                <a:gd name="connsiteY14" fmla="*/ 1073790 h 1359016"/>
                <a:gd name="connsiteX15" fmla="*/ 75501 w 109057"/>
                <a:gd name="connsiteY15" fmla="*/ 1082179 h 1359016"/>
                <a:gd name="connsiteX16" fmla="*/ 50334 w 109057"/>
                <a:gd name="connsiteY16" fmla="*/ 1098957 h 1359016"/>
                <a:gd name="connsiteX17" fmla="*/ 0 w 109057"/>
                <a:gd name="connsiteY17" fmla="*/ 1115735 h 1359016"/>
                <a:gd name="connsiteX18" fmla="*/ 58723 w 109057"/>
                <a:gd name="connsiteY18" fmla="*/ 1157680 h 1359016"/>
                <a:gd name="connsiteX19" fmla="*/ 50334 w 109057"/>
                <a:gd name="connsiteY19" fmla="*/ 1249959 h 1359016"/>
                <a:gd name="connsiteX20" fmla="*/ 67112 w 109057"/>
                <a:gd name="connsiteY20" fmla="*/ 1342238 h 1359016"/>
                <a:gd name="connsiteX21" fmla="*/ 67112 w 109057"/>
                <a:gd name="connsiteY21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92279 w 109057"/>
                <a:gd name="connsiteY12" fmla="*/ 1048623 h 1359016"/>
                <a:gd name="connsiteX13" fmla="*/ 100668 w 109057"/>
                <a:gd name="connsiteY13" fmla="*/ 1073790 h 1359016"/>
                <a:gd name="connsiteX14" fmla="*/ 75501 w 109057"/>
                <a:gd name="connsiteY14" fmla="*/ 1082179 h 1359016"/>
                <a:gd name="connsiteX15" fmla="*/ 50334 w 109057"/>
                <a:gd name="connsiteY15" fmla="*/ 1098957 h 1359016"/>
                <a:gd name="connsiteX16" fmla="*/ 0 w 109057"/>
                <a:gd name="connsiteY16" fmla="*/ 1115735 h 1359016"/>
                <a:gd name="connsiteX17" fmla="*/ 58723 w 109057"/>
                <a:gd name="connsiteY17" fmla="*/ 1157680 h 1359016"/>
                <a:gd name="connsiteX18" fmla="*/ 50334 w 109057"/>
                <a:gd name="connsiteY18" fmla="*/ 1249959 h 1359016"/>
                <a:gd name="connsiteX19" fmla="*/ 67112 w 109057"/>
                <a:gd name="connsiteY19" fmla="*/ 1342238 h 1359016"/>
                <a:gd name="connsiteX20" fmla="*/ 67112 w 109057"/>
                <a:gd name="connsiteY20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100668 w 109057"/>
                <a:gd name="connsiteY12" fmla="*/ 1073790 h 1359016"/>
                <a:gd name="connsiteX13" fmla="*/ 75501 w 109057"/>
                <a:gd name="connsiteY13" fmla="*/ 1082179 h 1359016"/>
                <a:gd name="connsiteX14" fmla="*/ 50334 w 109057"/>
                <a:gd name="connsiteY14" fmla="*/ 1098957 h 1359016"/>
                <a:gd name="connsiteX15" fmla="*/ 0 w 109057"/>
                <a:gd name="connsiteY15" fmla="*/ 1115735 h 1359016"/>
                <a:gd name="connsiteX16" fmla="*/ 58723 w 109057"/>
                <a:gd name="connsiteY16" fmla="*/ 1157680 h 1359016"/>
                <a:gd name="connsiteX17" fmla="*/ 50334 w 109057"/>
                <a:gd name="connsiteY17" fmla="*/ 1249959 h 1359016"/>
                <a:gd name="connsiteX18" fmla="*/ 67112 w 109057"/>
                <a:gd name="connsiteY18" fmla="*/ 1342238 h 1359016"/>
                <a:gd name="connsiteX19" fmla="*/ 67112 w 109057"/>
                <a:gd name="connsiteY19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098957 h 1359016"/>
                <a:gd name="connsiteX14" fmla="*/ 0 w 109057"/>
                <a:gd name="connsiteY14" fmla="*/ 1115735 h 1359016"/>
                <a:gd name="connsiteX15" fmla="*/ 58723 w 109057"/>
                <a:gd name="connsiteY15" fmla="*/ 1157680 h 1359016"/>
                <a:gd name="connsiteX16" fmla="*/ 50334 w 109057"/>
                <a:gd name="connsiteY16" fmla="*/ 1249959 h 1359016"/>
                <a:gd name="connsiteX17" fmla="*/ 67112 w 109057"/>
                <a:gd name="connsiteY17" fmla="*/ 1342238 h 1359016"/>
                <a:gd name="connsiteX18" fmla="*/ 67112 w 109057"/>
                <a:gd name="connsiteY18" fmla="*/ 1359016 h 1359016"/>
                <a:gd name="connsiteX0" fmla="*/ 75619 w 109175"/>
                <a:gd name="connsiteY0" fmla="*/ 0 h 1359016"/>
                <a:gd name="connsiteX1" fmla="*/ 67230 w 109175"/>
                <a:gd name="connsiteY1" fmla="*/ 755009 h 1359016"/>
                <a:gd name="connsiteX2" fmla="*/ 75619 w 109175"/>
                <a:gd name="connsiteY2" fmla="*/ 838899 h 1359016"/>
                <a:gd name="connsiteX3" fmla="*/ 25285 w 109175"/>
                <a:gd name="connsiteY3" fmla="*/ 855677 h 1359016"/>
                <a:gd name="connsiteX4" fmla="*/ 75619 w 109175"/>
                <a:gd name="connsiteY4" fmla="*/ 872455 h 1359016"/>
                <a:gd name="connsiteX5" fmla="*/ 100786 w 109175"/>
                <a:gd name="connsiteY5" fmla="*/ 880844 h 1359016"/>
                <a:gd name="connsiteX6" fmla="*/ 58841 w 109175"/>
                <a:gd name="connsiteY6" fmla="*/ 922789 h 1359016"/>
                <a:gd name="connsiteX7" fmla="*/ 118 w 109175"/>
                <a:gd name="connsiteY7" fmla="*/ 939567 h 1359016"/>
                <a:gd name="connsiteX8" fmla="*/ 109175 w 109175"/>
                <a:gd name="connsiteY8" fmla="*/ 973123 h 1359016"/>
                <a:gd name="connsiteX9" fmla="*/ 33674 w 109175"/>
                <a:gd name="connsiteY9" fmla="*/ 1015067 h 1359016"/>
                <a:gd name="connsiteX10" fmla="*/ 8507 w 109175"/>
                <a:gd name="connsiteY10" fmla="*/ 1023456 h 1359016"/>
                <a:gd name="connsiteX11" fmla="*/ 100786 w 109175"/>
                <a:gd name="connsiteY11" fmla="*/ 1073790 h 1359016"/>
                <a:gd name="connsiteX12" fmla="*/ 75619 w 109175"/>
                <a:gd name="connsiteY12" fmla="*/ 1082179 h 1359016"/>
                <a:gd name="connsiteX13" fmla="*/ 118 w 109175"/>
                <a:gd name="connsiteY13" fmla="*/ 1115735 h 1359016"/>
                <a:gd name="connsiteX14" fmla="*/ 58841 w 109175"/>
                <a:gd name="connsiteY14" fmla="*/ 1157680 h 1359016"/>
                <a:gd name="connsiteX15" fmla="*/ 50452 w 109175"/>
                <a:gd name="connsiteY15" fmla="*/ 1249959 h 1359016"/>
                <a:gd name="connsiteX16" fmla="*/ 67230 w 109175"/>
                <a:gd name="connsiteY16" fmla="*/ 1342238 h 1359016"/>
                <a:gd name="connsiteX17" fmla="*/ 67230 w 109175"/>
                <a:gd name="connsiteY17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8723 w 109057"/>
                <a:gd name="connsiteY13" fmla="*/ 1157680 h 1359016"/>
                <a:gd name="connsiteX14" fmla="*/ 50334 w 109057"/>
                <a:gd name="connsiteY14" fmla="*/ 1249959 h 1359016"/>
                <a:gd name="connsiteX15" fmla="*/ 67112 w 109057"/>
                <a:gd name="connsiteY15" fmla="*/ 1342238 h 1359016"/>
                <a:gd name="connsiteX16" fmla="*/ 67112 w 109057"/>
                <a:gd name="connsiteY16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42238 h 1359016"/>
                <a:gd name="connsiteX15" fmla="*/ 67112 w 109057"/>
                <a:gd name="connsiteY15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67112 w 109057"/>
                <a:gd name="connsiteY13" fmla="*/ 1359016 h 13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57" h="1359016">
                  <a:moveTo>
                    <a:pt x="75501" y="0"/>
                  </a:moveTo>
                  <a:cubicBezTo>
                    <a:pt x="73753" y="157294"/>
                    <a:pt x="67112" y="615193"/>
                    <a:pt x="67112" y="755009"/>
                  </a:cubicBezTo>
                  <a:cubicBezTo>
                    <a:pt x="67112" y="894825"/>
                    <a:pt x="82492" y="822121"/>
                    <a:pt x="75501" y="838899"/>
                  </a:cubicBezTo>
                  <a:lnTo>
                    <a:pt x="25167" y="855677"/>
                  </a:lnTo>
                  <a:lnTo>
                    <a:pt x="75501" y="872455"/>
                  </a:lnTo>
                  <a:lnTo>
                    <a:pt x="100668" y="880844"/>
                  </a:lnTo>
                  <a:cubicBezTo>
                    <a:pt x="97872" y="889233"/>
                    <a:pt x="75501" y="913002"/>
                    <a:pt x="58723" y="922789"/>
                  </a:cubicBezTo>
                  <a:cubicBezTo>
                    <a:pt x="41945" y="932576"/>
                    <a:pt x="42135" y="929033"/>
                    <a:pt x="0" y="939567"/>
                  </a:cubicBezTo>
                  <a:cubicBezTo>
                    <a:pt x="8389" y="947956"/>
                    <a:pt x="103464" y="960540"/>
                    <a:pt x="109057" y="973123"/>
                  </a:cubicBezTo>
                  <a:cubicBezTo>
                    <a:pt x="71384" y="1010796"/>
                    <a:pt x="95146" y="994538"/>
                    <a:pt x="33556" y="1015067"/>
                  </a:cubicBezTo>
                  <a:lnTo>
                    <a:pt x="8389" y="1023456"/>
                  </a:lnTo>
                  <a:cubicBezTo>
                    <a:pt x="19574" y="1033243"/>
                    <a:pt x="89483" y="1064003"/>
                    <a:pt x="100668" y="1073790"/>
                  </a:cubicBezTo>
                  <a:cubicBezTo>
                    <a:pt x="96713" y="1081699"/>
                    <a:pt x="81094" y="1034641"/>
                    <a:pt x="75501" y="1082179"/>
                  </a:cubicBezTo>
                  <a:cubicBezTo>
                    <a:pt x="69908" y="1129717"/>
                    <a:pt x="68860" y="1301342"/>
                    <a:pt x="67112" y="135901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>
              <a:extLst>
                <a:ext uri="{FF2B5EF4-FFF2-40B4-BE49-F238E27FC236}">
                  <a16:creationId xmlns:a16="http://schemas.microsoft.com/office/drawing/2014/main" id="{4EDD7168-AF50-4384-8266-18EAA0B47FDF}"/>
                </a:ext>
              </a:extLst>
            </p:cNvPr>
            <p:cNvSpPr/>
            <p:nvPr/>
          </p:nvSpPr>
          <p:spPr>
            <a:xfrm>
              <a:off x="3667531" y="5590760"/>
              <a:ext cx="212035" cy="2120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2C79296E-A457-4814-B9F3-09A857180A16}"/>
              </a:ext>
            </a:extLst>
          </p:cNvPr>
          <p:cNvGrpSpPr/>
          <p:nvPr/>
        </p:nvGrpSpPr>
        <p:grpSpPr>
          <a:xfrm>
            <a:off x="2234613" y="5557300"/>
            <a:ext cx="258408" cy="1079670"/>
            <a:chOff x="2234613" y="5159738"/>
            <a:chExt cx="258408" cy="1079670"/>
          </a:xfrm>
        </p:grpSpPr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CA67CE6A-539F-4F26-85DB-0B563558B623}"/>
                </a:ext>
              </a:extLst>
            </p:cNvPr>
            <p:cNvGrpSpPr/>
            <p:nvPr/>
          </p:nvGrpSpPr>
          <p:grpSpPr>
            <a:xfrm>
              <a:off x="2234613" y="5159738"/>
              <a:ext cx="258408" cy="200854"/>
              <a:chOff x="4807215" y="2570445"/>
              <a:chExt cx="258408" cy="200854"/>
            </a:xfrm>
          </p:grpSpPr>
          <p:sp>
            <p:nvSpPr>
              <p:cNvPr id="97" name="타원 96">
                <a:extLst>
                  <a:ext uri="{FF2B5EF4-FFF2-40B4-BE49-F238E27FC236}">
                    <a16:creationId xmlns:a16="http://schemas.microsoft.com/office/drawing/2014/main" id="{14A30BD4-731A-418E-BABD-4B0E2019A91D}"/>
                  </a:ext>
                </a:extLst>
              </p:cNvPr>
              <p:cNvSpPr/>
              <p:nvPr/>
            </p:nvSpPr>
            <p:spPr>
              <a:xfrm>
                <a:off x="4853595" y="2570445"/>
                <a:ext cx="172272" cy="20085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8" name="직선 연결선 97">
                <a:extLst>
                  <a:ext uri="{FF2B5EF4-FFF2-40B4-BE49-F238E27FC236}">
                    <a16:creationId xmlns:a16="http://schemas.microsoft.com/office/drawing/2014/main" id="{6E9735FD-4156-494B-B81F-E8268822D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07215" y="2660712"/>
                <a:ext cx="258408" cy="10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9" name="자유형: 도형 98">
              <a:extLst>
                <a:ext uri="{FF2B5EF4-FFF2-40B4-BE49-F238E27FC236}">
                  <a16:creationId xmlns:a16="http://schemas.microsoft.com/office/drawing/2014/main" id="{72FE56E4-B91F-4E02-859C-1D281C808E60}"/>
                </a:ext>
              </a:extLst>
            </p:cNvPr>
            <p:cNvSpPr/>
            <p:nvPr/>
          </p:nvSpPr>
          <p:spPr>
            <a:xfrm>
              <a:off x="2280993" y="5360592"/>
              <a:ext cx="145768" cy="672372"/>
            </a:xfrm>
            <a:custGeom>
              <a:avLst/>
              <a:gdLst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58723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100668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83890 w 113982"/>
                <a:gd name="connsiteY1" fmla="*/ 310392 h 1359016"/>
                <a:gd name="connsiteX2" fmla="*/ 67112 w 113982"/>
                <a:gd name="connsiteY2" fmla="*/ 755009 h 1359016"/>
                <a:gd name="connsiteX3" fmla="*/ 92279 w 113982"/>
                <a:gd name="connsiteY3" fmla="*/ 763398 h 1359016"/>
                <a:gd name="connsiteX4" fmla="*/ 75501 w 113982"/>
                <a:gd name="connsiteY4" fmla="*/ 838899 h 1359016"/>
                <a:gd name="connsiteX5" fmla="*/ 25167 w 113982"/>
                <a:gd name="connsiteY5" fmla="*/ 855677 h 1359016"/>
                <a:gd name="connsiteX6" fmla="*/ 75501 w 113982"/>
                <a:gd name="connsiteY6" fmla="*/ 872455 h 1359016"/>
                <a:gd name="connsiteX7" fmla="*/ 100668 w 113982"/>
                <a:gd name="connsiteY7" fmla="*/ 880844 h 1359016"/>
                <a:gd name="connsiteX8" fmla="*/ 109057 w 113982"/>
                <a:gd name="connsiteY8" fmla="*/ 906011 h 1359016"/>
                <a:gd name="connsiteX9" fmla="*/ 58723 w 113982"/>
                <a:gd name="connsiteY9" fmla="*/ 922789 h 1359016"/>
                <a:gd name="connsiteX10" fmla="*/ 0 w 113982"/>
                <a:gd name="connsiteY10" fmla="*/ 939567 h 1359016"/>
                <a:gd name="connsiteX11" fmla="*/ 83890 w 113982"/>
                <a:gd name="connsiteY11" fmla="*/ 964734 h 1359016"/>
                <a:gd name="connsiteX12" fmla="*/ 109057 w 113982"/>
                <a:gd name="connsiteY12" fmla="*/ 973123 h 1359016"/>
                <a:gd name="connsiteX13" fmla="*/ 33556 w 113982"/>
                <a:gd name="connsiteY13" fmla="*/ 1015067 h 1359016"/>
                <a:gd name="connsiteX14" fmla="*/ 8389 w 113982"/>
                <a:gd name="connsiteY14" fmla="*/ 1023456 h 1359016"/>
                <a:gd name="connsiteX15" fmla="*/ 33556 w 113982"/>
                <a:gd name="connsiteY15" fmla="*/ 1031845 h 1359016"/>
                <a:gd name="connsiteX16" fmla="*/ 92279 w 113982"/>
                <a:gd name="connsiteY16" fmla="*/ 1048623 h 1359016"/>
                <a:gd name="connsiteX17" fmla="*/ 100668 w 113982"/>
                <a:gd name="connsiteY17" fmla="*/ 1073790 h 1359016"/>
                <a:gd name="connsiteX18" fmla="*/ 75501 w 113982"/>
                <a:gd name="connsiteY18" fmla="*/ 1082179 h 1359016"/>
                <a:gd name="connsiteX19" fmla="*/ 50334 w 113982"/>
                <a:gd name="connsiteY19" fmla="*/ 1098957 h 1359016"/>
                <a:gd name="connsiteX20" fmla="*/ 0 w 113982"/>
                <a:gd name="connsiteY20" fmla="*/ 1115735 h 1359016"/>
                <a:gd name="connsiteX21" fmla="*/ 58723 w 113982"/>
                <a:gd name="connsiteY21" fmla="*/ 1157680 h 1359016"/>
                <a:gd name="connsiteX22" fmla="*/ 50334 w 113982"/>
                <a:gd name="connsiteY22" fmla="*/ 1249959 h 1359016"/>
                <a:gd name="connsiteX23" fmla="*/ 67112 w 113982"/>
                <a:gd name="connsiteY23" fmla="*/ 1342238 h 1359016"/>
                <a:gd name="connsiteX24" fmla="*/ 67112 w 113982"/>
                <a:gd name="connsiteY24" fmla="*/ 1359016 h 1359016"/>
                <a:gd name="connsiteX0" fmla="*/ 75501 w 113982"/>
                <a:gd name="connsiteY0" fmla="*/ 0 h 1359016"/>
                <a:gd name="connsiteX1" fmla="*/ 67112 w 113982"/>
                <a:gd name="connsiteY1" fmla="*/ 755009 h 1359016"/>
                <a:gd name="connsiteX2" fmla="*/ 92279 w 113982"/>
                <a:gd name="connsiteY2" fmla="*/ 763398 h 1359016"/>
                <a:gd name="connsiteX3" fmla="*/ 75501 w 113982"/>
                <a:gd name="connsiteY3" fmla="*/ 838899 h 1359016"/>
                <a:gd name="connsiteX4" fmla="*/ 25167 w 113982"/>
                <a:gd name="connsiteY4" fmla="*/ 855677 h 1359016"/>
                <a:gd name="connsiteX5" fmla="*/ 75501 w 113982"/>
                <a:gd name="connsiteY5" fmla="*/ 872455 h 1359016"/>
                <a:gd name="connsiteX6" fmla="*/ 100668 w 113982"/>
                <a:gd name="connsiteY6" fmla="*/ 880844 h 1359016"/>
                <a:gd name="connsiteX7" fmla="*/ 109057 w 113982"/>
                <a:gd name="connsiteY7" fmla="*/ 906011 h 1359016"/>
                <a:gd name="connsiteX8" fmla="*/ 58723 w 113982"/>
                <a:gd name="connsiteY8" fmla="*/ 922789 h 1359016"/>
                <a:gd name="connsiteX9" fmla="*/ 0 w 113982"/>
                <a:gd name="connsiteY9" fmla="*/ 939567 h 1359016"/>
                <a:gd name="connsiteX10" fmla="*/ 83890 w 113982"/>
                <a:gd name="connsiteY10" fmla="*/ 964734 h 1359016"/>
                <a:gd name="connsiteX11" fmla="*/ 109057 w 113982"/>
                <a:gd name="connsiteY11" fmla="*/ 973123 h 1359016"/>
                <a:gd name="connsiteX12" fmla="*/ 33556 w 113982"/>
                <a:gd name="connsiteY12" fmla="*/ 1015067 h 1359016"/>
                <a:gd name="connsiteX13" fmla="*/ 8389 w 113982"/>
                <a:gd name="connsiteY13" fmla="*/ 1023456 h 1359016"/>
                <a:gd name="connsiteX14" fmla="*/ 33556 w 113982"/>
                <a:gd name="connsiteY14" fmla="*/ 1031845 h 1359016"/>
                <a:gd name="connsiteX15" fmla="*/ 92279 w 113982"/>
                <a:gd name="connsiteY15" fmla="*/ 1048623 h 1359016"/>
                <a:gd name="connsiteX16" fmla="*/ 100668 w 113982"/>
                <a:gd name="connsiteY16" fmla="*/ 1073790 h 1359016"/>
                <a:gd name="connsiteX17" fmla="*/ 75501 w 113982"/>
                <a:gd name="connsiteY17" fmla="*/ 1082179 h 1359016"/>
                <a:gd name="connsiteX18" fmla="*/ 50334 w 113982"/>
                <a:gd name="connsiteY18" fmla="*/ 1098957 h 1359016"/>
                <a:gd name="connsiteX19" fmla="*/ 0 w 113982"/>
                <a:gd name="connsiteY19" fmla="*/ 1115735 h 1359016"/>
                <a:gd name="connsiteX20" fmla="*/ 58723 w 113982"/>
                <a:gd name="connsiteY20" fmla="*/ 1157680 h 1359016"/>
                <a:gd name="connsiteX21" fmla="*/ 50334 w 113982"/>
                <a:gd name="connsiteY21" fmla="*/ 1249959 h 1359016"/>
                <a:gd name="connsiteX22" fmla="*/ 67112 w 113982"/>
                <a:gd name="connsiteY22" fmla="*/ 1342238 h 1359016"/>
                <a:gd name="connsiteX23" fmla="*/ 67112 w 113982"/>
                <a:gd name="connsiteY23" fmla="*/ 1359016 h 1359016"/>
                <a:gd name="connsiteX0" fmla="*/ 75501 w 110854"/>
                <a:gd name="connsiteY0" fmla="*/ 0 h 1359016"/>
                <a:gd name="connsiteX1" fmla="*/ 67112 w 110854"/>
                <a:gd name="connsiteY1" fmla="*/ 755009 h 1359016"/>
                <a:gd name="connsiteX2" fmla="*/ 75501 w 110854"/>
                <a:gd name="connsiteY2" fmla="*/ 838899 h 1359016"/>
                <a:gd name="connsiteX3" fmla="*/ 25167 w 110854"/>
                <a:gd name="connsiteY3" fmla="*/ 855677 h 1359016"/>
                <a:gd name="connsiteX4" fmla="*/ 75501 w 110854"/>
                <a:gd name="connsiteY4" fmla="*/ 872455 h 1359016"/>
                <a:gd name="connsiteX5" fmla="*/ 100668 w 110854"/>
                <a:gd name="connsiteY5" fmla="*/ 880844 h 1359016"/>
                <a:gd name="connsiteX6" fmla="*/ 109057 w 110854"/>
                <a:gd name="connsiteY6" fmla="*/ 906011 h 1359016"/>
                <a:gd name="connsiteX7" fmla="*/ 58723 w 110854"/>
                <a:gd name="connsiteY7" fmla="*/ 922789 h 1359016"/>
                <a:gd name="connsiteX8" fmla="*/ 0 w 110854"/>
                <a:gd name="connsiteY8" fmla="*/ 939567 h 1359016"/>
                <a:gd name="connsiteX9" fmla="*/ 83890 w 110854"/>
                <a:gd name="connsiteY9" fmla="*/ 964734 h 1359016"/>
                <a:gd name="connsiteX10" fmla="*/ 109057 w 110854"/>
                <a:gd name="connsiteY10" fmla="*/ 973123 h 1359016"/>
                <a:gd name="connsiteX11" fmla="*/ 33556 w 110854"/>
                <a:gd name="connsiteY11" fmla="*/ 1015067 h 1359016"/>
                <a:gd name="connsiteX12" fmla="*/ 8389 w 110854"/>
                <a:gd name="connsiteY12" fmla="*/ 1023456 h 1359016"/>
                <a:gd name="connsiteX13" fmla="*/ 33556 w 110854"/>
                <a:gd name="connsiteY13" fmla="*/ 1031845 h 1359016"/>
                <a:gd name="connsiteX14" fmla="*/ 92279 w 110854"/>
                <a:gd name="connsiteY14" fmla="*/ 1048623 h 1359016"/>
                <a:gd name="connsiteX15" fmla="*/ 100668 w 110854"/>
                <a:gd name="connsiteY15" fmla="*/ 1073790 h 1359016"/>
                <a:gd name="connsiteX16" fmla="*/ 75501 w 110854"/>
                <a:gd name="connsiteY16" fmla="*/ 1082179 h 1359016"/>
                <a:gd name="connsiteX17" fmla="*/ 50334 w 110854"/>
                <a:gd name="connsiteY17" fmla="*/ 1098957 h 1359016"/>
                <a:gd name="connsiteX18" fmla="*/ 0 w 110854"/>
                <a:gd name="connsiteY18" fmla="*/ 1115735 h 1359016"/>
                <a:gd name="connsiteX19" fmla="*/ 58723 w 110854"/>
                <a:gd name="connsiteY19" fmla="*/ 1157680 h 1359016"/>
                <a:gd name="connsiteX20" fmla="*/ 50334 w 110854"/>
                <a:gd name="connsiteY20" fmla="*/ 1249959 h 1359016"/>
                <a:gd name="connsiteX21" fmla="*/ 67112 w 110854"/>
                <a:gd name="connsiteY21" fmla="*/ 1342238 h 1359016"/>
                <a:gd name="connsiteX22" fmla="*/ 67112 w 110854"/>
                <a:gd name="connsiteY22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83890 w 109057"/>
                <a:gd name="connsiteY8" fmla="*/ 964734 h 1359016"/>
                <a:gd name="connsiteX9" fmla="*/ 109057 w 109057"/>
                <a:gd name="connsiteY9" fmla="*/ 973123 h 1359016"/>
                <a:gd name="connsiteX10" fmla="*/ 33556 w 109057"/>
                <a:gd name="connsiteY10" fmla="*/ 1015067 h 1359016"/>
                <a:gd name="connsiteX11" fmla="*/ 8389 w 109057"/>
                <a:gd name="connsiteY11" fmla="*/ 1023456 h 1359016"/>
                <a:gd name="connsiteX12" fmla="*/ 33556 w 109057"/>
                <a:gd name="connsiteY12" fmla="*/ 1031845 h 1359016"/>
                <a:gd name="connsiteX13" fmla="*/ 92279 w 109057"/>
                <a:gd name="connsiteY13" fmla="*/ 1048623 h 1359016"/>
                <a:gd name="connsiteX14" fmla="*/ 100668 w 109057"/>
                <a:gd name="connsiteY14" fmla="*/ 1073790 h 1359016"/>
                <a:gd name="connsiteX15" fmla="*/ 75501 w 109057"/>
                <a:gd name="connsiteY15" fmla="*/ 1082179 h 1359016"/>
                <a:gd name="connsiteX16" fmla="*/ 50334 w 109057"/>
                <a:gd name="connsiteY16" fmla="*/ 1098957 h 1359016"/>
                <a:gd name="connsiteX17" fmla="*/ 0 w 109057"/>
                <a:gd name="connsiteY17" fmla="*/ 1115735 h 1359016"/>
                <a:gd name="connsiteX18" fmla="*/ 58723 w 109057"/>
                <a:gd name="connsiteY18" fmla="*/ 1157680 h 1359016"/>
                <a:gd name="connsiteX19" fmla="*/ 50334 w 109057"/>
                <a:gd name="connsiteY19" fmla="*/ 1249959 h 1359016"/>
                <a:gd name="connsiteX20" fmla="*/ 67112 w 109057"/>
                <a:gd name="connsiteY20" fmla="*/ 1342238 h 1359016"/>
                <a:gd name="connsiteX21" fmla="*/ 67112 w 109057"/>
                <a:gd name="connsiteY21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92279 w 109057"/>
                <a:gd name="connsiteY12" fmla="*/ 1048623 h 1359016"/>
                <a:gd name="connsiteX13" fmla="*/ 100668 w 109057"/>
                <a:gd name="connsiteY13" fmla="*/ 1073790 h 1359016"/>
                <a:gd name="connsiteX14" fmla="*/ 75501 w 109057"/>
                <a:gd name="connsiteY14" fmla="*/ 1082179 h 1359016"/>
                <a:gd name="connsiteX15" fmla="*/ 50334 w 109057"/>
                <a:gd name="connsiteY15" fmla="*/ 1098957 h 1359016"/>
                <a:gd name="connsiteX16" fmla="*/ 0 w 109057"/>
                <a:gd name="connsiteY16" fmla="*/ 1115735 h 1359016"/>
                <a:gd name="connsiteX17" fmla="*/ 58723 w 109057"/>
                <a:gd name="connsiteY17" fmla="*/ 1157680 h 1359016"/>
                <a:gd name="connsiteX18" fmla="*/ 50334 w 109057"/>
                <a:gd name="connsiteY18" fmla="*/ 1249959 h 1359016"/>
                <a:gd name="connsiteX19" fmla="*/ 67112 w 109057"/>
                <a:gd name="connsiteY19" fmla="*/ 1342238 h 1359016"/>
                <a:gd name="connsiteX20" fmla="*/ 67112 w 109057"/>
                <a:gd name="connsiteY20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100668 w 109057"/>
                <a:gd name="connsiteY12" fmla="*/ 1073790 h 1359016"/>
                <a:gd name="connsiteX13" fmla="*/ 75501 w 109057"/>
                <a:gd name="connsiteY13" fmla="*/ 1082179 h 1359016"/>
                <a:gd name="connsiteX14" fmla="*/ 50334 w 109057"/>
                <a:gd name="connsiteY14" fmla="*/ 1098957 h 1359016"/>
                <a:gd name="connsiteX15" fmla="*/ 0 w 109057"/>
                <a:gd name="connsiteY15" fmla="*/ 1115735 h 1359016"/>
                <a:gd name="connsiteX16" fmla="*/ 58723 w 109057"/>
                <a:gd name="connsiteY16" fmla="*/ 1157680 h 1359016"/>
                <a:gd name="connsiteX17" fmla="*/ 50334 w 109057"/>
                <a:gd name="connsiteY17" fmla="*/ 1249959 h 1359016"/>
                <a:gd name="connsiteX18" fmla="*/ 67112 w 109057"/>
                <a:gd name="connsiteY18" fmla="*/ 1342238 h 1359016"/>
                <a:gd name="connsiteX19" fmla="*/ 67112 w 109057"/>
                <a:gd name="connsiteY19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098957 h 1359016"/>
                <a:gd name="connsiteX14" fmla="*/ 0 w 109057"/>
                <a:gd name="connsiteY14" fmla="*/ 1115735 h 1359016"/>
                <a:gd name="connsiteX15" fmla="*/ 58723 w 109057"/>
                <a:gd name="connsiteY15" fmla="*/ 1157680 h 1359016"/>
                <a:gd name="connsiteX16" fmla="*/ 50334 w 109057"/>
                <a:gd name="connsiteY16" fmla="*/ 1249959 h 1359016"/>
                <a:gd name="connsiteX17" fmla="*/ 67112 w 109057"/>
                <a:gd name="connsiteY17" fmla="*/ 1342238 h 1359016"/>
                <a:gd name="connsiteX18" fmla="*/ 67112 w 109057"/>
                <a:gd name="connsiteY18" fmla="*/ 1359016 h 1359016"/>
                <a:gd name="connsiteX0" fmla="*/ 75619 w 109175"/>
                <a:gd name="connsiteY0" fmla="*/ 0 h 1359016"/>
                <a:gd name="connsiteX1" fmla="*/ 67230 w 109175"/>
                <a:gd name="connsiteY1" fmla="*/ 755009 h 1359016"/>
                <a:gd name="connsiteX2" fmla="*/ 75619 w 109175"/>
                <a:gd name="connsiteY2" fmla="*/ 838899 h 1359016"/>
                <a:gd name="connsiteX3" fmla="*/ 25285 w 109175"/>
                <a:gd name="connsiteY3" fmla="*/ 855677 h 1359016"/>
                <a:gd name="connsiteX4" fmla="*/ 75619 w 109175"/>
                <a:gd name="connsiteY4" fmla="*/ 872455 h 1359016"/>
                <a:gd name="connsiteX5" fmla="*/ 100786 w 109175"/>
                <a:gd name="connsiteY5" fmla="*/ 880844 h 1359016"/>
                <a:gd name="connsiteX6" fmla="*/ 58841 w 109175"/>
                <a:gd name="connsiteY6" fmla="*/ 922789 h 1359016"/>
                <a:gd name="connsiteX7" fmla="*/ 118 w 109175"/>
                <a:gd name="connsiteY7" fmla="*/ 939567 h 1359016"/>
                <a:gd name="connsiteX8" fmla="*/ 109175 w 109175"/>
                <a:gd name="connsiteY8" fmla="*/ 973123 h 1359016"/>
                <a:gd name="connsiteX9" fmla="*/ 33674 w 109175"/>
                <a:gd name="connsiteY9" fmla="*/ 1015067 h 1359016"/>
                <a:gd name="connsiteX10" fmla="*/ 8507 w 109175"/>
                <a:gd name="connsiteY10" fmla="*/ 1023456 h 1359016"/>
                <a:gd name="connsiteX11" fmla="*/ 100786 w 109175"/>
                <a:gd name="connsiteY11" fmla="*/ 1073790 h 1359016"/>
                <a:gd name="connsiteX12" fmla="*/ 75619 w 109175"/>
                <a:gd name="connsiteY12" fmla="*/ 1082179 h 1359016"/>
                <a:gd name="connsiteX13" fmla="*/ 118 w 109175"/>
                <a:gd name="connsiteY13" fmla="*/ 1115735 h 1359016"/>
                <a:gd name="connsiteX14" fmla="*/ 58841 w 109175"/>
                <a:gd name="connsiteY14" fmla="*/ 1157680 h 1359016"/>
                <a:gd name="connsiteX15" fmla="*/ 50452 w 109175"/>
                <a:gd name="connsiteY15" fmla="*/ 1249959 h 1359016"/>
                <a:gd name="connsiteX16" fmla="*/ 67230 w 109175"/>
                <a:gd name="connsiteY16" fmla="*/ 1342238 h 1359016"/>
                <a:gd name="connsiteX17" fmla="*/ 67230 w 109175"/>
                <a:gd name="connsiteY17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8723 w 109057"/>
                <a:gd name="connsiteY13" fmla="*/ 1157680 h 1359016"/>
                <a:gd name="connsiteX14" fmla="*/ 50334 w 109057"/>
                <a:gd name="connsiteY14" fmla="*/ 1249959 h 1359016"/>
                <a:gd name="connsiteX15" fmla="*/ 67112 w 109057"/>
                <a:gd name="connsiteY15" fmla="*/ 1342238 h 1359016"/>
                <a:gd name="connsiteX16" fmla="*/ 67112 w 109057"/>
                <a:gd name="connsiteY16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42238 h 1359016"/>
                <a:gd name="connsiteX15" fmla="*/ 67112 w 109057"/>
                <a:gd name="connsiteY15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67112 w 109057"/>
                <a:gd name="connsiteY13" fmla="*/ 1359016 h 13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57" h="1359016">
                  <a:moveTo>
                    <a:pt x="75501" y="0"/>
                  </a:moveTo>
                  <a:cubicBezTo>
                    <a:pt x="73753" y="157294"/>
                    <a:pt x="67112" y="615193"/>
                    <a:pt x="67112" y="755009"/>
                  </a:cubicBezTo>
                  <a:cubicBezTo>
                    <a:pt x="67112" y="894825"/>
                    <a:pt x="82492" y="822121"/>
                    <a:pt x="75501" y="838899"/>
                  </a:cubicBezTo>
                  <a:lnTo>
                    <a:pt x="25167" y="855677"/>
                  </a:lnTo>
                  <a:lnTo>
                    <a:pt x="75501" y="872455"/>
                  </a:lnTo>
                  <a:lnTo>
                    <a:pt x="100668" y="880844"/>
                  </a:lnTo>
                  <a:cubicBezTo>
                    <a:pt x="97872" y="889233"/>
                    <a:pt x="75501" y="913002"/>
                    <a:pt x="58723" y="922789"/>
                  </a:cubicBezTo>
                  <a:cubicBezTo>
                    <a:pt x="41945" y="932576"/>
                    <a:pt x="42135" y="929033"/>
                    <a:pt x="0" y="939567"/>
                  </a:cubicBezTo>
                  <a:cubicBezTo>
                    <a:pt x="8389" y="947956"/>
                    <a:pt x="103464" y="960540"/>
                    <a:pt x="109057" y="973123"/>
                  </a:cubicBezTo>
                  <a:cubicBezTo>
                    <a:pt x="71384" y="1010796"/>
                    <a:pt x="95146" y="994538"/>
                    <a:pt x="33556" y="1015067"/>
                  </a:cubicBezTo>
                  <a:lnTo>
                    <a:pt x="8389" y="1023456"/>
                  </a:lnTo>
                  <a:cubicBezTo>
                    <a:pt x="19574" y="1033243"/>
                    <a:pt x="89483" y="1064003"/>
                    <a:pt x="100668" y="1073790"/>
                  </a:cubicBezTo>
                  <a:cubicBezTo>
                    <a:pt x="96713" y="1081699"/>
                    <a:pt x="81094" y="1034641"/>
                    <a:pt x="75501" y="1082179"/>
                  </a:cubicBezTo>
                  <a:cubicBezTo>
                    <a:pt x="69908" y="1129717"/>
                    <a:pt x="68860" y="1301342"/>
                    <a:pt x="67112" y="135901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>
              <a:extLst>
                <a:ext uri="{FF2B5EF4-FFF2-40B4-BE49-F238E27FC236}">
                  <a16:creationId xmlns:a16="http://schemas.microsoft.com/office/drawing/2014/main" id="{C4F2FF86-55F3-41A3-8C70-DC4B098D6803}"/>
                </a:ext>
              </a:extLst>
            </p:cNvPr>
            <p:cNvSpPr/>
            <p:nvPr/>
          </p:nvSpPr>
          <p:spPr>
            <a:xfrm>
              <a:off x="2271038" y="6027373"/>
              <a:ext cx="212035" cy="2120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1" name="그룹 120">
            <a:extLst>
              <a:ext uri="{FF2B5EF4-FFF2-40B4-BE49-F238E27FC236}">
                <a16:creationId xmlns:a16="http://schemas.microsoft.com/office/drawing/2014/main" id="{314C2389-B132-49BF-A928-E3444D6AE219}"/>
              </a:ext>
            </a:extLst>
          </p:cNvPr>
          <p:cNvGrpSpPr/>
          <p:nvPr/>
        </p:nvGrpSpPr>
        <p:grpSpPr>
          <a:xfrm>
            <a:off x="2946916" y="5396204"/>
            <a:ext cx="258408" cy="1055946"/>
            <a:chOff x="2960168" y="4958884"/>
            <a:chExt cx="258408" cy="1055946"/>
          </a:xfrm>
        </p:grpSpPr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id="{24155ABC-BC3E-4A8A-B4E5-8B325891D317}"/>
                </a:ext>
              </a:extLst>
            </p:cNvPr>
            <p:cNvGrpSpPr/>
            <p:nvPr/>
          </p:nvGrpSpPr>
          <p:grpSpPr>
            <a:xfrm>
              <a:off x="2960168" y="4958884"/>
              <a:ext cx="258408" cy="200854"/>
              <a:chOff x="4807215" y="2570445"/>
              <a:chExt cx="258408" cy="200854"/>
            </a:xfrm>
          </p:grpSpPr>
          <p:sp>
            <p:nvSpPr>
              <p:cNvPr id="94" name="타원 93">
                <a:extLst>
                  <a:ext uri="{FF2B5EF4-FFF2-40B4-BE49-F238E27FC236}">
                    <a16:creationId xmlns:a16="http://schemas.microsoft.com/office/drawing/2014/main" id="{00BA42FA-DC82-4CF7-913E-C8B2D9927C40}"/>
                  </a:ext>
                </a:extLst>
              </p:cNvPr>
              <p:cNvSpPr/>
              <p:nvPr/>
            </p:nvSpPr>
            <p:spPr>
              <a:xfrm>
                <a:off x="4853595" y="2570445"/>
                <a:ext cx="172272" cy="20085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5" name="직선 연결선 94">
                <a:extLst>
                  <a:ext uri="{FF2B5EF4-FFF2-40B4-BE49-F238E27FC236}">
                    <a16:creationId xmlns:a16="http://schemas.microsoft.com/office/drawing/2014/main" id="{41599C6C-E1BB-4B1E-87CC-771688307D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07215" y="2660712"/>
                <a:ext cx="258408" cy="10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0" name="자유형: 도형 99">
              <a:extLst>
                <a:ext uri="{FF2B5EF4-FFF2-40B4-BE49-F238E27FC236}">
                  <a16:creationId xmlns:a16="http://schemas.microsoft.com/office/drawing/2014/main" id="{55529F60-9828-4FD2-AA03-E58D2A87854F}"/>
                </a:ext>
              </a:extLst>
            </p:cNvPr>
            <p:cNvSpPr/>
            <p:nvPr/>
          </p:nvSpPr>
          <p:spPr>
            <a:xfrm>
              <a:off x="2975029" y="5159738"/>
              <a:ext cx="145768" cy="672372"/>
            </a:xfrm>
            <a:custGeom>
              <a:avLst/>
              <a:gdLst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58723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67112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100668 w 113982"/>
                <a:gd name="connsiteY1" fmla="*/ 243280 h 1359016"/>
                <a:gd name="connsiteX2" fmla="*/ 83890 w 113982"/>
                <a:gd name="connsiteY2" fmla="*/ 310392 h 1359016"/>
                <a:gd name="connsiteX3" fmla="*/ 67112 w 113982"/>
                <a:gd name="connsiteY3" fmla="*/ 755009 h 1359016"/>
                <a:gd name="connsiteX4" fmla="*/ 92279 w 113982"/>
                <a:gd name="connsiteY4" fmla="*/ 763398 h 1359016"/>
                <a:gd name="connsiteX5" fmla="*/ 75501 w 113982"/>
                <a:gd name="connsiteY5" fmla="*/ 838899 h 1359016"/>
                <a:gd name="connsiteX6" fmla="*/ 25167 w 113982"/>
                <a:gd name="connsiteY6" fmla="*/ 855677 h 1359016"/>
                <a:gd name="connsiteX7" fmla="*/ 75501 w 113982"/>
                <a:gd name="connsiteY7" fmla="*/ 872455 h 1359016"/>
                <a:gd name="connsiteX8" fmla="*/ 100668 w 113982"/>
                <a:gd name="connsiteY8" fmla="*/ 880844 h 1359016"/>
                <a:gd name="connsiteX9" fmla="*/ 109057 w 113982"/>
                <a:gd name="connsiteY9" fmla="*/ 906011 h 1359016"/>
                <a:gd name="connsiteX10" fmla="*/ 58723 w 113982"/>
                <a:gd name="connsiteY10" fmla="*/ 922789 h 1359016"/>
                <a:gd name="connsiteX11" fmla="*/ 0 w 113982"/>
                <a:gd name="connsiteY11" fmla="*/ 939567 h 1359016"/>
                <a:gd name="connsiteX12" fmla="*/ 83890 w 113982"/>
                <a:gd name="connsiteY12" fmla="*/ 964734 h 1359016"/>
                <a:gd name="connsiteX13" fmla="*/ 109057 w 113982"/>
                <a:gd name="connsiteY13" fmla="*/ 973123 h 1359016"/>
                <a:gd name="connsiteX14" fmla="*/ 33556 w 113982"/>
                <a:gd name="connsiteY14" fmla="*/ 1015067 h 1359016"/>
                <a:gd name="connsiteX15" fmla="*/ 8389 w 113982"/>
                <a:gd name="connsiteY15" fmla="*/ 1023456 h 1359016"/>
                <a:gd name="connsiteX16" fmla="*/ 33556 w 113982"/>
                <a:gd name="connsiteY16" fmla="*/ 1031845 h 1359016"/>
                <a:gd name="connsiteX17" fmla="*/ 92279 w 113982"/>
                <a:gd name="connsiteY17" fmla="*/ 1048623 h 1359016"/>
                <a:gd name="connsiteX18" fmla="*/ 100668 w 113982"/>
                <a:gd name="connsiteY18" fmla="*/ 1073790 h 1359016"/>
                <a:gd name="connsiteX19" fmla="*/ 75501 w 113982"/>
                <a:gd name="connsiteY19" fmla="*/ 1082179 h 1359016"/>
                <a:gd name="connsiteX20" fmla="*/ 50334 w 113982"/>
                <a:gd name="connsiteY20" fmla="*/ 1098957 h 1359016"/>
                <a:gd name="connsiteX21" fmla="*/ 0 w 113982"/>
                <a:gd name="connsiteY21" fmla="*/ 1115735 h 1359016"/>
                <a:gd name="connsiteX22" fmla="*/ 58723 w 113982"/>
                <a:gd name="connsiteY22" fmla="*/ 1157680 h 1359016"/>
                <a:gd name="connsiteX23" fmla="*/ 50334 w 113982"/>
                <a:gd name="connsiteY23" fmla="*/ 1249959 h 1359016"/>
                <a:gd name="connsiteX24" fmla="*/ 67112 w 113982"/>
                <a:gd name="connsiteY24" fmla="*/ 1342238 h 1359016"/>
                <a:gd name="connsiteX25" fmla="*/ 67112 w 113982"/>
                <a:gd name="connsiteY25" fmla="*/ 1359016 h 1359016"/>
                <a:gd name="connsiteX0" fmla="*/ 75501 w 113982"/>
                <a:gd name="connsiteY0" fmla="*/ 0 h 1359016"/>
                <a:gd name="connsiteX1" fmla="*/ 83890 w 113982"/>
                <a:gd name="connsiteY1" fmla="*/ 310392 h 1359016"/>
                <a:gd name="connsiteX2" fmla="*/ 67112 w 113982"/>
                <a:gd name="connsiteY2" fmla="*/ 755009 h 1359016"/>
                <a:gd name="connsiteX3" fmla="*/ 92279 w 113982"/>
                <a:gd name="connsiteY3" fmla="*/ 763398 h 1359016"/>
                <a:gd name="connsiteX4" fmla="*/ 75501 w 113982"/>
                <a:gd name="connsiteY4" fmla="*/ 838899 h 1359016"/>
                <a:gd name="connsiteX5" fmla="*/ 25167 w 113982"/>
                <a:gd name="connsiteY5" fmla="*/ 855677 h 1359016"/>
                <a:gd name="connsiteX6" fmla="*/ 75501 w 113982"/>
                <a:gd name="connsiteY6" fmla="*/ 872455 h 1359016"/>
                <a:gd name="connsiteX7" fmla="*/ 100668 w 113982"/>
                <a:gd name="connsiteY7" fmla="*/ 880844 h 1359016"/>
                <a:gd name="connsiteX8" fmla="*/ 109057 w 113982"/>
                <a:gd name="connsiteY8" fmla="*/ 906011 h 1359016"/>
                <a:gd name="connsiteX9" fmla="*/ 58723 w 113982"/>
                <a:gd name="connsiteY9" fmla="*/ 922789 h 1359016"/>
                <a:gd name="connsiteX10" fmla="*/ 0 w 113982"/>
                <a:gd name="connsiteY10" fmla="*/ 939567 h 1359016"/>
                <a:gd name="connsiteX11" fmla="*/ 83890 w 113982"/>
                <a:gd name="connsiteY11" fmla="*/ 964734 h 1359016"/>
                <a:gd name="connsiteX12" fmla="*/ 109057 w 113982"/>
                <a:gd name="connsiteY12" fmla="*/ 973123 h 1359016"/>
                <a:gd name="connsiteX13" fmla="*/ 33556 w 113982"/>
                <a:gd name="connsiteY13" fmla="*/ 1015067 h 1359016"/>
                <a:gd name="connsiteX14" fmla="*/ 8389 w 113982"/>
                <a:gd name="connsiteY14" fmla="*/ 1023456 h 1359016"/>
                <a:gd name="connsiteX15" fmla="*/ 33556 w 113982"/>
                <a:gd name="connsiteY15" fmla="*/ 1031845 h 1359016"/>
                <a:gd name="connsiteX16" fmla="*/ 92279 w 113982"/>
                <a:gd name="connsiteY16" fmla="*/ 1048623 h 1359016"/>
                <a:gd name="connsiteX17" fmla="*/ 100668 w 113982"/>
                <a:gd name="connsiteY17" fmla="*/ 1073790 h 1359016"/>
                <a:gd name="connsiteX18" fmla="*/ 75501 w 113982"/>
                <a:gd name="connsiteY18" fmla="*/ 1082179 h 1359016"/>
                <a:gd name="connsiteX19" fmla="*/ 50334 w 113982"/>
                <a:gd name="connsiteY19" fmla="*/ 1098957 h 1359016"/>
                <a:gd name="connsiteX20" fmla="*/ 0 w 113982"/>
                <a:gd name="connsiteY20" fmla="*/ 1115735 h 1359016"/>
                <a:gd name="connsiteX21" fmla="*/ 58723 w 113982"/>
                <a:gd name="connsiteY21" fmla="*/ 1157680 h 1359016"/>
                <a:gd name="connsiteX22" fmla="*/ 50334 w 113982"/>
                <a:gd name="connsiteY22" fmla="*/ 1249959 h 1359016"/>
                <a:gd name="connsiteX23" fmla="*/ 67112 w 113982"/>
                <a:gd name="connsiteY23" fmla="*/ 1342238 h 1359016"/>
                <a:gd name="connsiteX24" fmla="*/ 67112 w 113982"/>
                <a:gd name="connsiteY24" fmla="*/ 1359016 h 1359016"/>
                <a:gd name="connsiteX0" fmla="*/ 75501 w 113982"/>
                <a:gd name="connsiteY0" fmla="*/ 0 h 1359016"/>
                <a:gd name="connsiteX1" fmla="*/ 67112 w 113982"/>
                <a:gd name="connsiteY1" fmla="*/ 755009 h 1359016"/>
                <a:gd name="connsiteX2" fmla="*/ 92279 w 113982"/>
                <a:gd name="connsiteY2" fmla="*/ 763398 h 1359016"/>
                <a:gd name="connsiteX3" fmla="*/ 75501 w 113982"/>
                <a:gd name="connsiteY3" fmla="*/ 838899 h 1359016"/>
                <a:gd name="connsiteX4" fmla="*/ 25167 w 113982"/>
                <a:gd name="connsiteY4" fmla="*/ 855677 h 1359016"/>
                <a:gd name="connsiteX5" fmla="*/ 75501 w 113982"/>
                <a:gd name="connsiteY5" fmla="*/ 872455 h 1359016"/>
                <a:gd name="connsiteX6" fmla="*/ 100668 w 113982"/>
                <a:gd name="connsiteY6" fmla="*/ 880844 h 1359016"/>
                <a:gd name="connsiteX7" fmla="*/ 109057 w 113982"/>
                <a:gd name="connsiteY7" fmla="*/ 906011 h 1359016"/>
                <a:gd name="connsiteX8" fmla="*/ 58723 w 113982"/>
                <a:gd name="connsiteY8" fmla="*/ 922789 h 1359016"/>
                <a:gd name="connsiteX9" fmla="*/ 0 w 113982"/>
                <a:gd name="connsiteY9" fmla="*/ 939567 h 1359016"/>
                <a:gd name="connsiteX10" fmla="*/ 83890 w 113982"/>
                <a:gd name="connsiteY10" fmla="*/ 964734 h 1359016"/>
                <a:gd name="connsiteX11" fmla="*/ 109057 w 113982"/>
                <a:gd name="connsiteY11" fmla="*/ 973123 h 1359016"/>
                <a:gd name="connsiteX12" fmla="*/ 33556 w 113982"/>
                <a:gd name="connsiteY12" fmla="*/ 1015067 h 1359016"/>
                <a:gd name="connsiteX13" fmla="*/ 8389 w 113982"/>
                <a:gd name="connsiteY13" fmla="*/ 1023456 h 1359016"/>
                <a:gd name="connsiteX14" fmla="*/ 33556 w 113982"/>
                <a:gd name="connsiteY14" fmla="*/ 1031845 h 1359016"/>
                <a:gd name="connsiteX15" fmla="*/ 92279 w 113982"/>
                <a:gd name="connsiteY15" fmla="*/ 1048623 h 1359016"/>
                <a:gd name="connsiteX16" fmla="*/ 100668 w 113982"/>
                <a:gd name="connsiteY16" fmla="*/ 1073790 h 1359016"/>
                <a:gd name="connsiteX17" fmla="*/ 75501 w 113982"/>
                <a:gd name="connsiteY17" fmla="*/ 1082179 h 1359016"/>
                <a:gd name="connsiteX18" fmla="*/ 50334 w 113982"/>
                <a:gd name="connsiteY18" fmla="*/ 1098957 h 1359016"/>
                <a:gd name="connsiteX19" fmla="*/ 0 w 113982"/>
                <a:gd name="connsiteY19" fmla="*/ 1115735 h 1359016"/>
                <a:gd name="connsiteX20" fmla="*/ 58723 w 113982"/>
                <a:gd name="connsiteY20" fmla="*/ 1157680 h 1359016"/>
                <a:gd name="connsiteX21" fmla="*/ 50334 w 113982"/>
                <a:gd name="connsiteY21" fmla="*/ 1249959 h 1359016"/>
                <a:gd name="connsiteX22" fmla="*/ 67112 w 113982"/>
                <a:gd name="connsiteY22" fmla="*/ 1342238 h 1359016"/>
                <a:gd name="connsiteX23" fmla="*/ 67112 w 113982"/>
                <a:gd name="connsiteY23" fmla="*/ 1359016 h 1359016"/>
                <a:gd name="connsiteX0" fmla="*/ 75501 w 110854"/>
                <a:gd name="connsiteY0" fmla="*/ 0 h 1359016"/>
                <a:gd name="connsiteX1" fmla="*/ 67112 w 110854"/>
                <a:gd name="connsiteY1" fmla="*/ 755009 h 1359016"/>
                <a:gd name="connsiteX2" fmla="*/ 75501 w 110854"/>
                <a:gd name="connsiteY2" fmla="*/ 838899 h 1359016"/>
                <a:gd name="connsiteX3" fmla="*/ 25167 w 110854"/>
                <a:gd name="connsiteY3" fmla="*/ 855677 h 1359016"/>
                <a:gd name="connsiteX4" fmla="*/ 75501 w 110854"/>
                <a:gd name="connsiteY4" fmla="*/ 872455 h 1359016"/>
                <a:gd name="connsiteX5" fmla="*/ 100668 w 110854"/>
                <a:gd name="connsiteY5" fmla="*/ 880844 h 1359016"/>
                <a:gd name="connsiteX6" fmla="*/ 109057 w 110854"/>
                <a:gd name="connsiteY6" fmla="*/ 906011 h 1359016"/>
                <a:gd name="connsiteX7" fmla="*/ 58723 w 110854"/>
                <a:gd name="connsiteY7" fmla="*/ 922789 h 1359016"/>
                <a:gd name="connsiteX8" fmla="*/ 0 w 110854"/>
                <a:gd name="connsiteY8" fmla="*/ 939567 h 1359016"/>
                <a:gd name="connsiteX9" fmla="*/ 83890 w 110854"/>
                <a:gd name="connsiteY9" fmla="*/ 964734 h 1359016"/>
                <a:gd name="connsiteX10" fmla="*/ 109057 w 110854"/>
                <a:gd name="connsiteY10" fmla="*/ 973123 h 1359016"/>
                <a:gd name="connsiteX11" fmla="*/ 33556 w 110854"/>
                <a:gd name="connsiteY11" fmla="*/ 1015067 h 1359016"/>
                <a:gd name="connsiteX12" fmla="*/ 8389 w 110854"/>
                <a:gd name="connsiteY12" fmla="*/ 1023456 h 1359016"/>
                <a:gd name="connsiteX13" fmla="*/ 33556 w 110854"/>
                <a:gd name="connsiteY13" fmla="*/ 1031845 h 1359016"/>
                <a:gd name="connsiteX14" fmla="*/ 92279 w 110854"/>
                <a:gd name="connsiteY14" fmla="*/ 1048623 h 1359016"/>
                <a:gd name="connsiteX15" fmla="*/ 100668 w 110854"/>
                <a:gd name="connsiteY15" fmla="*/ 1073790 h 1359016"/>
                <a:gd name="connsiteX16" fmla="*/ 75501 w 110854"/>
                <a:gd name="connsiteY16" fmla="*/ 1082179 h 1359016"/>
                <a:gd name="connsiteX17" fmla="*/ 50334 w 110854"/>
                <a:gd name="connsiteY17" fmla="*/ 1098957 h 1359016"/>
                <a:gd name="connsiteX18" fmla="*/ 0 w 110854"/>
                <a:gd name="connsiteY18" fmla="*/ 1115735 h 1359016"/>
                <a:gd name="connsiteX19" fmla="*/ 58723 w 110854"/>
                <a:gd name="connsiteY19" fmla="*/ 1157680 h 1359016"/>
                <a:gd name="connsiteX20" fmla="*/ 50334 w 110854"/>
                <a:gd name="connsiteY20" fmla="*/ 1249959 h 1359016"/>
                <a:gd name="connsiteX21" fmla="*/ 67112 w 110854"/>
                <a:gd name="connsiteY21" fmla="*/ 1342238 h 1359016"/>
                <a:gd name="connsiteX22" fmla="*/ 67112 w 110854"/>
                <a:gd name="connsiteY22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83890 w 109057"/>
                <a:gd name="connsiteY8" fmla="*/ 964734 h 1359016"/>
                <a:gd name="connsiteX9" fmla="*/ 109057 w 109057"/>
                <a:gd name="connsiteY9" fmla="*/ 973123 h 1359016"/>
                <a:gd name="connsiteX10" fmla="*/ 33556 w 109057"/>
                <a:gd name="connsiteY10" fmla="*/ 1015067 h 1359016"/>
                <a:gd name="connsiteX11" fmla="*/ 8389 w 109057"/>
                <a:gd name="connsiteY11" fmla="*/ 1023456 h 1359016"/>
                <a:gd name="connsiteX12" fmla="*/ 33556 w 109057"/>
                <a:gd name="connsiteY12" fmla="*/ 1031845 h 1359016"/>
                <a:gd name="connsiteX13" fmla="*/ 92279 w 109057"/>
                <a:gd name="connsiteY13" fmla="*/ 1048623 h 1359016"/>
                <a:gd name="connsiteX14" fmla="*/ 100668 w 109057"/>
                <a:gd name="connsiteY14" fmla="*/ 1073790 h 1359016"/>
                <a:gd name="connsiteX15" fmla="*/ 75501 w 109057"/>
                <a:gd name="connsiteY15" fmla="*/ 1082179 h 1359016"/>
                <a:gd name="connsiteX16" fmla="*/ 50334 w 109057"/>
                <a:gd name="connsiteY16" fmla="*/ 1098957 h 1359016"/>
                <a:gd name="connsiteX17" fmla="*/ 0 w 109057"/>
                <a:gd name="connsiteY17" fmla="*/ 1115735 h 1359016"/>
                <a:gd name="connsiteX18" fmla="*/ 58723 w 109057"/>
                <a:gd name="connsiteY18" fmla="*/ 1157680 h 1359016"/>
                <a:gd name="connsiteX19" fmla="*/ 50334 w 109057"/>
                <a:gd name="connsiteY19" fmla="*/ 1249959 h 1359016"/>
                <a:gd name="connsiteX20" fmla="*/ 67112 w 109057"/>
                <a:gd name="connsiteY20" fmla="*/ 1342238 h 1359016"/>
                <a:gd name="connsiteX21" fmla="*/ 67112 w 109057"/>
                <a:gd name="connsiteY21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92279 w 109057"/>
                <a:gd name="connsiteY12" fmla="*/ 1048623 h 1359016"/>
                <a:gd name="connsiteX13" fmla="*/ 100668 w 109057"/>
                <a:gd name="connsiteY13" fmla="*/ 1073790 h 1359016"/>
                <a:gd name="connsiteX14" fmla="*/ 75501 w 109057"/>
                <a:gd name="connsiteY14" fmla="*/ 1082179 h 1359016"/>
                <a:gd name="connsiteX15" fmla="*/ 50334 w 109057"/>
                <a:gd name="connsiteY15" fmla="*/ 1098957 h 1359016"/>
                <a:gd name="connsiteX16" fmla="*/ 0 w 109057"/>
                <a:gd name="connsiteY16" fmla="*/ 1115735 h 1359016"/>
                <a:gd name="connsiteX17" fmla="*/ 58723 w 109057"/>
                <a:gd name="connsiteY17" fmla="*/ 1157680 h 1359016"/>
                <a:gd name="connsiteX18" fmla="*/ 50334 w 109057"/>
                <a:gd name="connsiteY18" fmla="*/ 1249959 h 1359016"/>
                <a:gd name="connsiteX19" fmla="*/ 67112 w 109057"/>
                <a:gd name="connsiteY19" fmla="*/ 1342238 h 1359016"/>
                <a:gd name="connsiteX20" fmla="*/ 67112 w 109057"/>
                <a:gd name="connsiteY20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33556 w 109057"/>
                <a:gd name="connsiteY11" fmla="*/ 1031845 h 1359016"/>
                <a:gd name="connsiteX12" fmla="*/ 100668 w 109057"/>
                <a:gd name="connsiteY12" fmla="*/ 1073790 h 1359016"/>
                <a:gd name="connsiteX13" fmla="*/ 75501 w 109057"/>
                <a:gd name="connsiteY13" fmla="*/ 1082179 h 1359016"/>
                <a:gd name="connsiteX14" fmla="*/ 50334 w 109057"/>
                <a:gd name="connsiteY14" fmla="*/ 1098957 h 1359016"/>
                <a:gd name="connsiteX15" fmla="*/ 0 w 109057"/>
                <a:gd name="connsiteY15" fmla="*/ 1115735 h 1359016"/>
                <a:gd name="connsiteX16" fmla="*/ 58723 w 109057"/>
                <a:gd name="connsiteY16" fmla="*/ 1157680 h 1359016"/>
                <a:gd name="connsiteX17" fmla="*/ 50334 w 109057"/>
                <a:gd name="connsiteY17" fmla="*/ 1249959 h 1359016"/>
                <a:gd name="connsiteX18" fmla="*/ 67112 w 109057"/>
                <a:gd name="connsiteY18" fmla="*/ 1342238 h 1359016"/>
                <a:gd name="connsiteX19" fmla="*/ 67112 w 109057"/>
                <a:gd name="connsiteY19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098957 h 1359016"/>
                <a:gd name="connsiteX14" fmla="*/ 0 w 109057"/>
                <a:gd name="connsiteY14" fmla="*/ 1115735 h 1359016"/>
                <a:gd name="connsiteX15" fmla="*/ 58723 w 109057"/>
                <a:gd name="connsiteY15" fmla="*/ 1157680 h 1359016"/>
                <a:gd name="connsiteX16" fmla="*/ 50334 w 109057"/>
                <a:gd name="connsiteY16" fmla="*/ 1249959 h 1359016"/>
                <a:gd name="connsiteX17" fmla="*/ 67112 w 109057"/>
                <a:gd name="connsiteY17" fmla="*/ 1342238 h 1359016"/>
                <a:gd name="connsiteX18" fmla="*/ 67112 w 109057"/>
                <a:gd name="connsiteY18" fmla="*/ 1359016 h 1359016"/>
                <a:gd name="connsiteX0" fmla="*/ 75619 w 109175"/>
                <a:gd name="connsiteY0" fmla="*/ 0 h 1359016"/>
                <a:gd name="connsiteX1" fmla="*/ 67230 w 109175"/>
                <a:gd name="connsiteY1" fmla="*/ 755009 h 1359016"/>
                <a:gd name="connsiteX2" fmla="*/ 75619 w 109175"/>
                <a:gd name="connsiteY2" fmla="*/ 838899 h 1359016"/>
                <a:gd name="connsiteX3" fmla="*/ 25285 w 109175"/>
                <a:gd name="connsiteY3" fmla="*/ 855677 h 1359016"/>
                <a:gd name="connsiteX4" fmla="*/ 75619 w 109175"/>
                <a:gd name="connsiteY4" fmla="*/ 872455 h 1359016"/>
                <a:gd name="connsiteX5" fmla="*/ 100786 w 109175"/>
                <a:gd name="connsiteY5" fmla="*/ 880844 h 1359016"/>
                <a:gd name="connsiteX6" fmla="*/ 58841 w 109175"/>
                <a:gd name="connsiteY6" fmla="*/ 922789 h 1359016"/>
                <a:gd name="connsiteX7" fmla="*/ 118 w 109175"/>
                <a:gd name="connsiteY7" fmla="*/ 939567 h 1359016"/>
                <a:gd name="connsiteX8" fmla="*/ 109175 w 109175"/>
                <a:gd name="connsiteY8" fmla="*/ 973123 h 1359016"/>
                <a:gd name="connsiteX9" fmla="*/ 33674 w 109175"/>
                <a:gd name="connsiteY9" fmla="*/ 1015067 h 1359016"/>
                <a:gd name="connsiteX10" fmla="*/ 8507 w 109175"/>
                <a:gd name="connsiteY10" fmla="*/ 1023456 h 1359016"/>
                <a:gd name="connsiteX11" fmla="*/ 100786 w 109175"/>
                <a:gd name="connsiteY11" fmla="*/ 1073790 h 1359016"/>
                <a:gd name="connsiteX12" fmla="*/ 75619 w 109175"/>
                <a:gd name="connsiteY12" fmla="*/ 1082179 h 1359016"/>
                <a:gd name="connsiteX13" fmla="*/ 118 w 109175"/>
                <a:gd name="connsiteY13" fmla="*/ 1115735 h 1359016"/>
                <a:gd name="connsiteX14" fmla="*/ 58841 w 109175"/>
                <a:gd name="connsiteY14" fmla="*/ 1157680 h 1359016"/>
                <a:gd name="connsiteX15" fmla="*/ 50452 w 109175"/>
                <a:gd name="connsiteY15" fmla="*/ 1249959 h 1359016"/>
                <a:gd name="connsiteX16" fmla="*/ 67230 w 109175"/>
                <a:gd name="connsiteY16" fmla="*/ 1342238 h 1359016"/>
                <a:gd name="connsiteX17" fmla="*/ 67230 w 109175"/>
                <a:gd name="connsiteY17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8723 w 109057"/>
                <a:gd name="connsiteY13" fmla="*/ 1157680 h 1359016"/>
                <a:gd name="connsiteX14" fmla="*/ 50334 w 109057"/>
                <a:gd name="connsiteY14" fmla="*/ 1249959 h 1359016"/>
                <a:gd name="connsiteX15" fmla="*/ 67112 w 109057"/>
                <a:gd name="connsiteY15" fmla="*/ 1342238 h 1359016"/>
                <a:gd name="connsiteX16" fmla="*/ 67112 w 109057"/>
                <a:gd name="connsiteY16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42238 h 1359016"/>
                <a:gd name="connsiteX15" fmla="*/ 67112 w 109057"/>
                <a:gd name="connsiteY15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50334 w 109057"/>
                <a:gd name="connsiteY13" fmla="*/ 1249959 h 1359016"/>
                <a:gd name="connsiteX14" fmla="*/ 67112 w 109057"/>
                <a:gd name="connsiteY14" fmla="*/ 1359016 h 1359016"/>
                <a:gd name="connsiteX0" fmla="*/ 75501 w 109057"/>
                <a:gd name="connsiteY0" fmla="*/ 0 h 1359016"/>
                <a:gd name="connsiteX1" fmla="*/ 67112 w 109057"/>
                <a:gd name="connsiteY1" fmla="*/ 755009 h 1359016"/>
                <a:gd name="connsiteX2" fmla="*/ 75501 w 109057"/>
                <a:gd name="connsiteY2" fmla="*/ 838899 h 1359016"/>
                <a:gd name="connsiteX3" fmla="*/ 25167 w 109057"/>
                <a:gd name="connsiteY3" fmla="*/ 855677 h 1359016"/>
                <a:gd name="connsiteX4" fmla="*/ 75501 w 109057"/>
                <a:gd name="connsiteY4" fmla="*/ 872455 h 1359016"/>
                <a:gd name="connsiteX5" fmla="*/ 100668 w 109057"/>
                <a:gd name="connsiteY5" fmla="*/ 880844 h 1359016"/>
                <a:gd name="connsiteX6" fmla="*/ 58723 w 109057"/>
                <a:gd name="connsiteY6" fmla="*/ 922789 h 1359016"/>
                <a:gd name="connsiteX7" fmla="*/ 0 w 109057"/>
                <a:gd name="connsiteY7" fmla="*/ 939567 h 1359016"/>
                <a:gd name="connsiteX8" fmla="*/ 109057 w 109057"/>
                <a:gd name="connsiteY8" fmla="*/ 973123 h 1359016"/>
                <a:gd name="connsiteX9" fmla="*/ 33556 w 109057"/>
                <a:gd name="connsiteY9" fmla="*/ 1015067 h 1359016"/>
                <a:gd name="connsiteX10" fmla="*/ 8389 w 109057"/>
                <a:gd name="connsiteY10" fmla="*/ 1023456 h 1359016"/>
                <a:gd name="connsiteX11" fmla="*/ 100668 w 109057"/>
                <a:gd name="connsiteY11" fmla="*/ 1073790 h 1359016"/>
                <a:gd name="connsiteX12" fmla="*/ 75501 w 109057"/>
                <a:gd name="connsiteY12" fmla="*/ 1082179 h 1359016"/>
                <a:gd name="connsiteX13" fmla="*/ 67112 w 109057"/>
                <a:gd name="connsiteY13" fmla="*/ 1359016 h 135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057" h="1359016">
                  <a:moveTo>
                    <a:pt x="75501" y="0"/>
                  </a:moveTo>
                  <a:cubicBezTo>
                    <a:pt x="73753" y="157294"/>
                    <a:pt x="67112" y="615193"/>
                    <a:pt x="67112" y="755009"/>
                  </a:cubicBezTo>
                  <a:cubicBezTo>
                    <a:pt x="67112" y="894825"/>
                    <a:pt x="82492" y="822121"/>
                    <a:pt x="75501" y="838899"/>
                  </a:cubicBezTo>
                  <a:lnTo>
                    <a:pt x="25167" y="855677"/>
                  </a:lnTo>
                  <a:lnTo>
                    <a:pt x="75501" y="872455"/>
                  </a:lnTo>
                  <a:lnTo>
                    <a:pt x="100668" y="880844"/>
                  </a:lnTo>
                  <a:cubicBezTo>
                    <a:pt x="97872" y="889233"/>
                    <a:pt x="75501" y="913002"/>
                    <a:pt x="58723" y="922789"/>
                  </a:cubicBezTo>
                  <a:cubicBezTo>
                    <a:pt x="41945" y="932576"/>
                    <a:pt x="42135" y="929033"/>
                    <a:pt x="0" y="939567"/>
                  </a:cubicBezTo>
                  <a:cubicBezTo>
                    <a:pt x="8389" y="947956"/>
                    <a:pt x="103464" y="960540"/>
                    <a:pt x="109057" y="973123"/>
                  </a:cubicBezTo>
                  <a:cubicBezTo>
                    <a:pt x="71384" y="1010796"/>
                    <a:pt x="95146" y="994538"/>
                    <a:pt x="33556" y="1015067"/>
                  </a:cubicBezTo>
                  <a:lnTo>
                    <a:pt x="8389" y="1023456"/>
                  </a:lnTo>
                  <a:cubicBezTo>
                    <a:pt x="19574" y="1033243"/>
                    <a:pt x="89483" y="1064003"/>
                    <a:pt x="100668" y="1073790"/>
                  </a:cubicBezTo>
                  <a:cubicBezTo>
                    <a:pt x="96713" y="1081699"/>
                    <a:pt x="81094" y="1034641"/>
                    <a:pt x="75501" y="1082179"/>
                  </a:cubicBezTo>
                  <a:cubicBezTo>
                    <a:pt x="69908" y="1129717"/>
                    <a:pt x="68860" y="1301342"/>
                    <a:pt x="67112" y="135901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>
              <a:extLst>
                <a:ext uri="{FF2B5EF4-FFF2-40B4-BE49-F238E27FC236}">
                  <a16:creationId xmlns:a16="http://schemas.microsoft.com/office/drawing/2014/main" id="{AC1A538F-6CBA-48BA-ABBB-4C49CFFBEECB}"/>
                </a:ext>
              </a:extLst>
            </p:cNvPr>
            <p:cNvSpPr/>
            <p:nvPr/>
          </p:nvSpPr>
          <p:spPr>
            <a:xfrm>
              <a:off x="2960168" y="5802795"/>
              <a:ext cx="212035" cy="2120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37" name="직선 화살표 연결선 136">
            <a:extLst>
              <a:ext uri="{FF2B5EF4-FFF2-40B4-BE49-F238E27FC236}">
                <a16:creationId xmlns:a16="http://schemas.microsoft.com/office/drawing/2014/main" id="{28AF6BF1-815C-48D2-B25A-80A093E3DE3F}"/>
              </a:ext>
            </a:extLst>
          </p:cNvPr>
          <p:cNvCxnSpPr>
            <a:cxnSpLocks/>
          </p:cNvCxnSpPr>
          <p:nvPr/>
        </p:nvCxnSpPr>
        <p:spPr>
          <a:xfrm flipH="1">
            <a:off x="1835335" y="6529294"/>
            <a:ext cx="4357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직선 화살표 연결선 137">
            <a:extLst>
              <a:ext uri="{FF2B5EF4-FFF2-40B4-BE49-F238E27FC236}">
                <a16:creationId xmlns:a16="http://schemas.microsoft.com/office/drawing/2014/main" id="{7D7314A1-2EE9-4B22-96FC-3E1DC895F650}"/>
              </a:ext>
            </a:extLst>
          </p:cNvPr>
          <p:cNvCxnSpPr>
            <a:cxnSpLocks/>
          </p:cNvCxnSpPr>
          <p:nvPr/>
        </p:nvCxnSpPr>
        <p:spPr>
          <a:xfrm flipH="1">
            <a:off x="2557593" y="6346132"/>
            <a:ext cx="4357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직선 화살표 연결선 138">
            <a:extLst>
              <a:ext uri="{FF2B5EF4-FFF2-40B4-BE49-F238E27FC236}">
                <a16:creationId xmlns:a16="http://schemas.microsoft.com/office/drawing/2014/main" id="{3EAD1897-EB66-458B-BF19-3B0F1BD23579}"/>
              </a:ext>
            </a:extLst>
          </p:cNvPr>
          <p:cNvCxnSpPr>
            <a:cxnSpLocks/>
          </p:cNvCxnSpPr>
          <p:nvPr/>
        </p:nvCxnSpPr>
        <p:spPr>
          <a:xfrm flipH="1">
            <a:off x="3304717" y="6172190"/>
            <a:ext cx="4357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연결선: 꺾임 140">
            <a:extLst>
              <a:ext uri="{FF2B5EF4-FFF2-40B4-BE49-F238E27FC236}">
                <a16:creationId xmlns:a16="http://schemas.microsoft.com/office/drawing/2014/main" id="{311823A9-ECA7-4F7C-A915-27CFD5A6C741}"/>
              </a:ext>
            </a:extLst>
          </p:cNvPr>
          <p:cNvCxnSpPr>
            <a:stCxn id="49" idx="2"/>
            <a:endCxn id="86" idx="0"/>
          </p:cNvCxnSpPr>
          <p:nvPr/>
        </p:nvCxnSpPr>
        <p:spPr>
          <a:xfrm rot="10800000" flipV="1">
            <a:off x="3554985" y="1968538"/>
            <a:ext cx="2812675" cy="532986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직선 연결선 158">
            <a:extLst>
              <a:ext uri="{FF2B5EF4-FFF2-40B4-BE49-F238E27FC236}">
                <a16:creationId xmlns:a16="http://schemas.microsoft.com/office/drawing/2014/main" id="{4518170A-C8CE-4A71-A00B-7A435CBA9555}"/>
              </a:ext>
            </a:extLst>
          </p:cNvPr>
          <p:cNvCxnSpPr>
            <a:stCxn id="87" idx="5"/>
          </p:cNvCxnSpPr>
          <p:nvPr/>
        </p:nvCxnSpPr>
        <p:spPr>
          <a:xfrm flipV="1">
            <a:off x="3636892" y="2936771"/>
            <a:ext cx="3068707" cy="7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직선 연결선 160">
            <a:extLst>
              <a:ext uri="{FF2B5EF4-FFF2-40B4-BE49-F238E27FC236}">
                <a16:creationId xmlns:a16="http://schemas.microsoft.com/office/drawing/2014/main" id="{6A8929D8-2141-47B7-9D11-739F0CA097EE}"/>
              </a:ext>
            </a:extLst>
          </p:cNvPr>
          <p:cNvCxnSpPr>
            <a:cxnSpLocks/>
          </p:cNvCxnSpPr>
          <p:nvPr/>
        </p:nvCxnSpPr>
        <p:spPr>
          <a:xfrm>
            <a:off x="6705599" y="2936771"/>
            <a:ext cx="0" cy="505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직선 연결선 164">
            <a:extLst>
              <a:ext uri="{FF2B5EF4-FFF2-40B4-BE49-F238E27FC236}">
                <a16:creationId xmlns:a16="http://schemas.microsoft.com/office/drawing/2014/main" id="{43568ECC-CD1A-4769-89C6-329184079984}"/>
              </a:ext>
            </a:extLst>
          </p:cNvPr>
          <p:cNvCxnSpPr>
            <a:stCxn id="86" idx="1"/>
            <a:endCxn id="87" idx="7"/>
          </p:cNvCxnSpPr>
          <p:nvPr/>
        </p:nvCxnSpPr>
        <p:spPr>
          <a:xfrm>
            <a:off x="3473075" y="2521711"/>
            <a:ext cx="163817" cy="325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그룹 172">
            <a:extLst>
              <a:ext uri="{FF2B5EF4-FFF2-40B4-BE49-F238E27FC236}">
                <a16:creationId xmlns:a16="http://schemas.microsoft.com/office/drawing/2014/main" id="{539DBA72-C324-4973-9AC6-2E065557468B}"/>
              </a:ext>
            </a:extLst>
          </p:cNvPr>
          <p:cNvGrpSpPr/>
          <p:nvPr/>
        </p:nvGrpSpPr>
        <p:grpSpPr>
          <a:xfrm>
            <a:off x="341173" y="3322984"/>
            <a:ext cx="477078" cy="144468"/>
            <a:chOff x="357809" y="1733803"/>
            <a:chExt cx="609600" cy="241363"/>
          </a:xfrm>
        </p:grpSpPr>
        <p:cxnSp>
          <p:nvCxnSpPr>
            <p:cNvPr id="167" name="직선 연결선 166">
              <a:extLst>
                <a:ext uri="{FF2B5EF4-FFF2-40B4-BE49-F238E27FC236}">
                  <a16:creationId xmlns:a16="http://schemas.microsoft.com/office/drawing/2014/main" id="{E24B16D5-BD9C-4DB0-B48C-5828EDC212F4}"/>
                </a:ext>
              </a:extLst>
            </p:cNvPr>
            <p:cNvCxnSpPr/>
            <p:nvPr/>
          </p:nvCxnSpPr>
          <p:spPr>
            <a:xfrm>
              <a:off x="357809" y="174042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직선 연결선 168">
              <a:extLst>
                <a:ext uri="{FF2B5EF4-FFF2-40B4-BE49-F238E27FC236}">
                  <a16:creationId xmlns:a16="http://schemas.microsoft.com/office/drawing/2014/main" id="{59E84E09-F5C1-4FE8-A62D-D98418A1FD2A}"/>
                </a:ext>
              </a:extLst>
            </p:cNvPr>
            <p:cNvCxnSpPr/>
            <p:nvPr/>
          </p:nvCxnSpPr>
          <p:spPr>
            <a:xfrm flipH="1">
              <a:off x="357809" y="1740428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직선 연결선 169">
              <a:extLst>
                <a:ext uri="{FF2B5EF4-FFF2-40B4-BE49-F238E27FC236}">
                  <a16:creationId xmlns:a16="http://schemas.microsoft.com/office/drawing/2014/main" id="{4F65368C-B4AC-4EAC-80B6-F230893B1701}"/>
                </a:ext>
              </a:extLst>
            </p:cNvPr>
            <p:cNvCxnSpPr/>
            <p:nvPr/>
          </p:nvCxnSpPr>
          <p:spPr>
            <a:xfrm flipH="1">
              <a:off x="510209" y="1747056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직선 연결선 170">
              <a:extLst>
                <a:ext uri="{FF2B5EF4-FFF2-40B4-BE49-F238E27FC236}">
                  <a16:creationId xmlns:a16="http://schemas.microsoft.com/office/drawing/2014/main" id="{087B3412-DE8D-4B9A-AFD5-4C3C0B5BA84F}"/>
                </a:ext>
              </a:extLst>
            </p:cNvPr>
            <p:cNvCxnSpPr/>
            <p:nvPr/>
          </p:nvCxnSpPr>
          <p:spPr>
            <a:xfrm flipH="1">
              <a:off x="655986" y="1733803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직선 연결선 171">
              <a:extLst>
                <a:ext uri="{FF2B5EF4-FFF2-40B4-BE49-F238E27FC236}">
                  <a16:creationId xmlns:a16="http://schemas.microsoft.com/office/drawing/2014/main" id="{B98D39CB-C0AC-424C-83F1-7B15F0E5CACF}"/>
                </a:ext>
              </a:extLst>
            </p:cNvPr>
            <p:cNvCxnSpPr/>
            <p:nvPr/>
          </p:nvCxnSpPr>
          <p:spPr>
            <a:xfrm flipH="1">
              <a:off x="788504" y="1733803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388FD036-EA2D-4158-9395-48382BE555F4}"/>
              </a:ext>
            </a:extLst>
          </p:cNvPr>
          <p:cNvGrpSpPr/>
          <p:nvPr/>
        </p:nvGrpSpPr>
        <p:grpSpPr>
          <a:xfrm>
            <a:off x="6854686" y="2931787"/>
            <a:ext cx="477078" cy="144468"/>
            <a:chOff x="357809" y="1733803"/>
            <a:chExt cx="609600" cy="241363"/>
          </a:xfrm>
        </p:grpSpPr>
        <p:cxnSp>
          <p:nvCxnSpPr>
            <p:cNvPr id="175" name="직선 연결선 174">
              <a:extLst>
                <a:ext uri="{FF2B5EF4-FFF2-40B4-BE49-F238E27FC236}">
                  <a16:creationId xmlns:a16="http://schemas.microsoft.com/office/drawing/2014/main" id="{4F80C68D-99C7-4D8C-A434-BB8A9902ACD0}"/>
                </a:ext>
              </a:extLst>
            </p:cNvPr>
            <p:cNvCxnSpPr/>
            <p:nvPr/>
          </p:nvCxnSpPr>
          <p:spPr>
            <a:xfrm>
              <a:off x="357809" y="1740428"/>
              <a:ext cx="609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직선 연결선 175">
              <a:extLst>
                <a:ext uri="{FF2B5EF4-FFF2-40B4-BE49-F238E27FC236}">
                  <a16:creationId xmlns:a16="http://schemas.microsoft.com/office/drawing/2014/main" id="{69725884-1921-4B7B-AB71-F76E9514B8EE}"/>
                </a:ext>
              </a:extLst>
            </p:cNvPr>
            <p:cNvCxnSpPr/>
            <p:nvPr/>
          </p:nvCxnSpPr>
          <p:spPr>
            <a:xfrm flipH="1">
              <a:off x="357809" y="1740428"/>
              <a:ext cx="132521" cy="228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직선 연결선 176">
              <a:extLst>
                <a:ext uri="{FF2B5EF4-FFF2-40B4-BE49-F238E27FC236}">
                  <a16:creationId xmlns:a16="http://schemas.microsoft.com/office/drawing/2014/main" id="{94B994B6-CD68-434D-999C-835A2F2AA34F}"/>
                </a:ext>
              </a:extLst>
            </p:cNvPr>
            <p:cNvCxnSpPr/>
            <p:nvPr/>
          </p:nvCxnSpPr>
          <p:spPr>
            <a:xfrm flipH="1">
              <a:off x="510209" y="1747056"/>
              <a:ext cx="132521" cy="228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직선 연결선 177">
              <a:extLst>
                <a:ext uri="{FF2B5EF4-FFF2-40B4-BE49-F238E27FC236}">
                  <a16:creationId xmlns:a16="http://schemas.microsoft.com/office/drawing/2014/main" id="{F14DF367-522F-4A8A-8C7B-B6695668BE3A}"/>
                </a:ext>
              </a:extLst>
            </p:cNvPr>
            <p:cNvCxnSpPr/>
            <p:nvPr/>
          </p:nvCxnSpPr>
          <p:spPr>
            <a:xfrm flipH="1">
              <a:off x="655986" y="1733803"/>
              <a:ext cx="132521" cy="228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직선 연결선 178">
              <a:extLst>
                <a:ext uri="{FF2B5EF4-FFF2-40B4-BE49-F238E27FC236}">
                  <a16:creationId xmlns:a16="http://schemas.microsoft.com/office/drawing/2014/main" id="{FDFF1ECE-D7A9-41D7-92B0-0D436518CCAC}"/>
                </a:ext>
              </a:extLst>
            </p:cNvPr>
            <p:cNvCxnSpPr/>
            <p:nvPr/>
          </p:nvCxnSpPr>
          <p:spPr>
            <a:xfrm flipH="1">
              <a:off x="788504" y="1733803"/>
              <a:ext cx="132521" cy="2281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연결선: 꺾임 180">
            <a:extLst>
              <a:ext uri="{FF2B5EF4-FFF2-40B4-BE49-F238E27FC236}">
                <a16:creationId xmlns:a16="http://schemas.microsoft.com/office/drawing/2014/main" id="{2B95FDA4-9AE4-4A1A-87A6-3D9431DA2AAC}"/>
              </a:ext>
            </a:extLst>
          </p:cNvPr>
          <p:cNvCxnSpPr>
            <a:cxnSpLocks/>
            <a:stCxn id="88" idx="2"/>
          </p:cNvCxnSpPr>
          <p:nvPr/>
        </p:nvCxnSpPr>
        <p:spPr>
          <a:xfrm rot="10800000" flipV="1">
            <a:off x="582164" y="2729633"/>
            <a:ext cx="2306762" cy="585705"/>
          </a:xfrm>
          <a:prstGeom prst="bentConnector3">
            <a:avLst>
              <a:gd name="adj1" fmla="val 9998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직선 연결선 184">
            <a:extLst>
              <a:ext uri="{FF2B5EF4-FFF2-40B4-BE49-F238E27FC236}">
                <a16:creationId xmlns:a16="http://schemas.microsoft.com/office/drawing/2014/main" id="{E5E13A3E-2977-463B-AC98-A38EA2FAC314}"/>
              </a:ext>
            </a:extLst>
          </p:cNvPr>
          <p:cNvCxnSpPr>
            <a:cxnSpLocks/>
          </p:cNvCxnSpPr>
          <p:nvPr/>
        </p:nvCxnSpPr>
        <p:spPr>
          <a:xfrm>
            <a:off x="8931965" y="5636812"/>
            <a:ext cx="0" cy="3243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6" name="그룹 185">
            <a:extLst>
              <a:ext uri="{FF2B5EF4-FFF2-40B4-BE49-F238E27FC236}">
                <a16:creationId xmlns:a16="http://schemas.microsoft.com/office/drawing/2014/main" id="{64250A82-F8AE-4D59-A733-478DCBBEE55E}"/>
              </a:ext>
            </a:extLst>
          </p:cNvPr>
          <p:cNvGrpSpPr/>
          <p:nvPr/>
        </p:nvGrpSpPr>
        <p:grpSpPr>
          <a:xfrm>
            <a:off x="8719930" y="5938508"/>
            <a:ext cx="477078" cy="144468"/>
            <a:chOff x="357809" y="1733803"/>
            <a:chExt cx="609600" cy="241363"/>
          </a:xfrm>
        </p:grpSpPr>
        <p:cxnSp>
          <p:nvCxnSpPr>
            <p:cNvPr id="187" name="직선 연결선 186">
              <a:extLst>
                <a:ext uri="{FF2B5EF4-FFF2-40B4-BE49-F238E27FC236}">
                  <a16:creationId xmlns:a16="http://schemas.microsoft.com/office/drawing/2014/main" id="{0335A8B4-13CA-4425-80ED-69F9B5F1E00D}"/>
                </a:ext>
              </a:extLst>
            </p:cNvPr>
            <p:cNvCxnSpPr/>
            <p:nvPr/>
          </p:nvCxnSpPr>
          <p:spPr>
            <a:xfrm>
              <a:off x="357809" y="1740428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직선 연결선 187">
              <a:extLst>
                <a:ext uri="{FF2B5EF4-FFF2-40B4-BE49-F238E27FC236}">
                  <a16:creationId xmlns:a16="http://schemas.microsoft.com/office/drawing/2014/main" id="{85CF6BD2-55D7-417B-BAEE-952AAE137764}"/>
                </a:ext>
              </a:extLst>
            </p:cNvPr>
            <p:cNvCxnSpPr/>
            <p:nvPr/>
          </p:nvCxnSpPr>
          <p:spPr>
            <a:xfrm flipH="1">
              <a:off x="357809" y="1740428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직선 연결선 188">
              <a:extLst>
                <a:ext uri="{FF2B5EF4-FFF2-40B4-BE49-F238E27FC236}">
                  <a16:creationId xmlns:a16="http://schemas.microsoft.com/office/drawing/2014/main" id="{1FF8F287-E84E-4AD2-9A93-397FA3E9B409}"/>
                </a:ext>
              </a:extLst>
            </p:cNvPr>
            <p:cNvCxnSpPr/>
            <p:nvPr/>
          </p:nvCxnSpPr>
          <p:spPr>
            <a:xfrm flipH="1">
              <a:off x="510209" y="1747056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직선 연결선 189">
              <a:extLst>
                <a:ext uri="{FF2B5EF4-FFF2-40B4-BE49-F238E27FC236}">
                  <a16:creationId xmlns:a16="http://schemas.microsoft.com/office/drawing/2014/main" id="{21159C8F-6FC6-40C1-879F-C653583E8146}"/>
                </a:ext>
              </a:extLst>
            </p:cNvPr>
            <p:cNvCxnSpPr/>
            <p:nvPr/>
          </p:nvCxnSpPr>
          <p:spPr>
            <a:xfrm flipH="1">
              <a:off x="655986" y="1733803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직선 연결선 190">
              <a:extLst>
                <a:ext uri="{FF2B5EF4-FFF2-40B4-BE49-F238E27FC236}">
                  <a16:creationId xmlns:a16="http://schemas.microsoft.com/office/drawing/2014/main" id="{9918A452-1FD3-4968-94B9-C01202A96790}"/>
                </a:ext>
              </a:extLst>
            </p:cNvPr>
            <p:cNvCxnSpPr/>
            <p:nvPr/>
          </p:nvCxnSpPr>
          <p:spPr>
            <a:xfrm flipH="1">
              <a:off x="788504" y="1733803"/>
              <a:ext cx="132521" cy="2281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3" name="연결선: 꺾임 192">
            <a:extLst>
              <a:ext uri="{FF2B5EF4-FFF2-40B4-BE49-F238E27FC236}">
                <a16:creationId xmlns:a16="http://schemas.microsoft.com/office/drawing/2014/main" id="{55E9C0BE-03C4-488A-9F7C-2E27C9E15478}"/>
              </a:ext>
            </a:extLst>
          </p:cNvPr>
          <p:cNvCxnSpPr>
            <a:stCxn id="103" idx="6"/>
          </p:cNvCxnSpPr>
          <p:nvPr/>
        </p:nvCxnSpPr>
        <p:spPr>
          <a:xfrm flipV="1">
            <a:off x="3839810" y="5647567"/>
            <a:ext cx="5903850" cy="526283"/>
          </a:xfrm>
          <a:prstGeom prst="bentConnector3">
            <a:avLst>
              <a:gd name="adj1" fmla="val 1000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연결선: 꺾임 195">
            <a:extLst>
              <a:ext uri="{FF2B5EF4-FFF2-40B4-BE49-F238E27FC236}">
                <a16:creationId xmlns:a16="http://schemas.microsoft.com/office/drawing/2014/main" id="{C4394BFF-FEAD-4712-983A-1222A2708550}"/>
              </a:ext>
            </a:extLst>
          </p:cNvPr>
          <p:cNvCxnSpPr>
            <a:stCxn id="105" idx="6"/>
          </p:cNvCxnSpPr>
          <p:nvPr/>
        </p:nvCxnSpPr>
        <p:spPr>
          <a:xfrm flipV="1">
            <a:off x="3158951" y="5636812"/>
            <a:ext cx="7297016" cy="709321"/>
          </a:xfrm>
          <a:prstGeom prst="bentConnector3">
            <a:avLst>
              <a:gd name="adj1" fmla="val 1006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연결선: 꺾임 198">
            <a:extLst>
              <a:ext uri="{FF2B5EF4-FFF2-40B4-BE49-F238E27FC236}">
                <a16:creationId xmlns:a16="http://schemas.microsoft.com/office/drawing/2014/main" id="{36D6F1F0-524F-4D52-9BA3-397A774928D2}"/>
              </a:ext>
            </a:extLst>
          </p:cNvPr>
          <p:cNvCxnSpPr>
            <a:stCxn id="104" idx="6"/>
          </p:cNvCxnSpPr>
          <p:nvPr/>
        </p:nvCxnSpPr>
        <p:spPr>
          <a:xfrm flipV="1">
            <a:off x="2483073" y="5620075"/>
            <a:ext cx="8688509" cy="910878"/>
          </a:xfrm>
          <a:prstGeom prst="bentConnector3">
            <a:avLst>
              <a:gd name="adj1" fmla="val 997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" name="그룹 208">
            <a:extLst>
              <a:ext uri="{FF2B5EF4-FFF2-40B4-BE49-F238E27FC236}">
                <a16:creationId xmlns:a16="http://schemas.microsoft.com/office/drawing/2014/main" id="{94122708-5DCA-4950-ACF5-080A6E07ED54}"/>
              </a:ext>
            </a:extLst>
          </p:cNvPr>
          <p:cNvGrpSpPr/>
          <p:nvPr/>
        </p:nvGrpSpPr>
        <p:grpSpPr>
          <a:xfrm>
            <a:off x="5989980" y="1878271"/>
            <a:ext cx="1043737" cy="195987"/>
            <a:chOff x="5989980" y="1878271"/>
            <a:chExt cx="1043737" cy="195987"/>
          </a:xfrm>
        </p:grpSpPr>
        <p:cxnSp>
          <p:nvCxnSpPr>
            <p:cNvPr id="208" name="직선 연결선 207">
              <a:extLst>
                <a:ext uri="{FF2B5EF4-FFF2-40B4-BE49-F238E27FC236}">
                  <a16:creationId xmlns:a16="http://schemas.microsoft.com/office/drawing/2014/main" id="{A49F3DEF-48A5-44B4-8523-99AB85D8A791}"/>
                </a:ext>
              </a:extLst>
            </p:cNvPr>
            <p:cNvCxnSpPr>
              <a:stCxn id="49" idx="6"/>
            </p:cNvCxnSpPr>
            <p:nvPr/>
          </p:nvCxnSpPr>
          <p:spPr>
            <a:xfrm flipH="1">
              <a:off x="5989980" y="1968538"/>
              <a:ext cx="609352" cy="10572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직선 연결선 201">
              <a:extLst>
                <a:ext uri="{FF2B5EF4-FFF2-40B4-BE49-F238E27FC236}">
                  <a16:creationId xmlns:a16="http://schemas.microsoft.com/office/drawing/2014/main" id="{A2F1EBF9-A003-4123-8037-CEAC247A9EC8}"/>
                </a:ext>
              </a:extLst>
            </p:cNvPr>
            <p:cNvCxnSpPr>
              <a:stCxn id="49" idx="6"/>
              <a:endCxn id="47" idx="4"/>
            </p:cNvCxnSpPr>
            <p:nvPr/>
          </p:nvCxnSpPr>
          <p:spPr>
            <a:xfrm flipV="1">
              <a:off x="6599332" y="1878271"/>
              <a:ext cx="434385" cy="902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3" name="직사각형 202">
            <a:extLst>
              <a:ext uri="{FF2B5EF4-FFF2-40B4-BE49-F238E27FC236}">
                <a16:creationId xmlns:a16="http://schemas.microsoft.com/office/drawing/2014/main" id="{BDC100A4-77F9-4A6A-9A2D-459BF900645D}"/>
              </a:ext>
            </a:extLst>
          </p:cNvPr>
          <p:cNvSpPr/>
          <p:nvPr/>
        </p:nvSpPr>
        <p:spPr>
          <a:xfrm>
            <a:off x="2377055" y="1161969"/>
            <a:ext cx="1268052" cy="4460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ETACS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4" name="직사각형 203">
            <a:extLst>
              <a:ext uri="{FF2B5EF4-FFF2-40B4-BE49-F238E27FC236}">
                <a16:creationId xmlns:a16="http://schemas.microsoft.com/office/drawing/2014/main" id="{FC3369CB-5739-4DA2-A385-564784AB12C9}"/>
              </a:ext>
            </a:extLst>
          </p:cNvPr>
          <p:cNvSpPr/>
          <p:nvPr/>
        </p:nvSpPr>
        <p:spPr>
          <a:xfrm>
            <a:off x="3107545" y="4901447"/>
            <a:ext cx="563275" cy="322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5V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5" name="직사각형 204">
            <a:extLst>
              <a:ext uri="{FF2B5EF4-FFF2-40B4-BE49-F238E27FC236}">
                <a16:creationId xmlns:a16="http://schemas.microsoft.com/office/drawing/2014/main" id="{5165083A-208D-421A-946C-1AD579EBDDA4}"/>
              </a:ext>
            </a:extLst>
          </p:cNvPr>
          <p:cNvSpPr/>
          <p:nvPr/>
        </p:nvSpPr>
        <p:spPr>
          <a:xfrm>
            <a:off x="1670835" y="5423790"/>
            <a:ext cx="563275" cy="322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5V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6" name="직사각형 205">
            <a:extLst>
              <a:ext uri="{FF2B5EF4-FFF2-40B4-BE49-F238E27FC236}">
                <a16:creationId xmlns:a16="http://schemas.microsoft.com/office/drawing/2014/main" id="{BADD90B4-A11A-4DE0-9B9B-20344F4AEF9C}"/>
              </a:ext>
            </a:extLst>
          </p:cNvPr>
          <p:cNvSpPr/>
          <p:nvPr/>
        </p:nvSpPr>
        <p:spPr>
          <a:xfrm>
            <a:off x="2377056" y="5103290"/>
            <a:ext cx="592400" cy="2918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12V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5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6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417455-7F89-4096-A5D2-BA2F59DBC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445" y="470429"/>
            <a:ext cx="2514600" cy="210608"/>
          </a:xfrm>
        </p:spPr>
        <p:txBody>
          <a:bodyPr>
            <a:normAutofit fontScale="90000"/>
          </a:bodyPr>
          <a:lstStyle/>
          <a:p>
            <a:r>
              <a:rPr lang="ko-KR" altLang="en-US" sz="200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 고장진단</a:t>
            </a:r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66303127-AA5E-4827-B9BD-9F6989411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2" b="48040"/>
          <a:stretch/>
        </p:blipFill>
        <p:spPr>
          <a:xfrm>
            <a:off x="518750" y="787048"/>
            <a:ext cx="4485902" cy="3480152"/>
          </a:xfrm>
        </p:spPr>
      </p:pic>
      <p:pic>
        <p:nvPicPr>
          <p:cNvPr id="10" name="내용 개체 틀 8">
            <a:extLst>
              <a:ext uri="{FF2B5EF4-FFF2-40B4-BE49-F238E27FC236}">
                <a16:creationId xmlns:a16="http://schemas.microsoft.com/office/drawing/2014/main" id="{5D70A98D-AD71-4D94-A1A6-F45057A0D5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44" r="-1679" b="44"/>
          <a:stretch/>
        </p:blipFill>
        <p:spPr>
          <a:xfrm>
            <a:off x="5790244" y="787048"/>
            <a:ext cx="4644974" cy="32317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09DD70-8ACB-4BCD-9A11-92DBC96D0769}"/>
              </a:ext>
            </a:extLst>
          </p:cNvPr>
          <p:cNvSpPr txBox="1"/>
          <p:nvPr/>
        </p:nvSpPr>
        <p:spPr>
          <a:xfrm>
            <a:off x="518750" y="4930867"/>
            <a:ext cx="417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LOW</a:t>
            </a:r>
            <a:r>
              <a:rPr lang="ko-KR" altLang="en-US" dirty="0"/>
              <a:t>만 동작하지 않을 때 고장부위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DA42A0-CE8C-4320-98BB-FEE345C3EDF4}"/>
              </a:ext>
            </a:extLst>
          </p:cNvPr>
          <p:cNvSpPr txBox="1"/>
          <p:nvPr/>
        </p:nvSpPr>
        <p:spPr>
          <a:xfrm>
            <a:off x="5711222" y="4267200"/>
            <a:ext cx="426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HI</a:t>
            </a:r>
            <a:r>
              <a:rPr lang="ko-KR" altLang="en-US" dirty="0"/>
              <a:t>모드만 동작하지 않을 때 고장부위</a:t>
            </a:r>
          </a:p>
        </p:txBody>
      </p:sp>
    </p:spTree>
    <p:extLst>
      <p:ext uri="{BB962C8B-B14F-4D97-AF65-F5344CB8AC3E}">
        <p14:creationId xmlns:p14="http://schemas.microsoft.com/office/powerpoint/2010/main" val="136211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D2FDEEFC-B1CD-4DAA-AC9F-D9647E0600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48"/>
          <a:stretch/>
        </p:blipFill>
        <p:spPr>
          <a:xfrm rot="16200000">
            <a:off x="1180068" y="-81694"/>
            <a:ext cx="3750736" cy="5150258"/>
          </a:xfrm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D35F47AA-E233-460E-ADE7-A31ADC3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87" y="312383"/>
            <a:ext cx="2514600" cy="210608"/>
          </a:xfrm>
        </p:spPr>
        <p:txBody>
          <a:bodyPr>
            <a:normAutofit fontScale="90000"/>
          </a:bodyPr>
          <a:lstStyle/>
          <a:p>
            <a:r>
              <a:rPr lang="ko-KR" altLang="en-US" sz="200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 고장진단</a:t>
            </a:r>
          </a:p>
        </p:txBody>
      </p:sp>
      <p:pic>
        <p:nvPicPr>
          <p:cNvPr id="8" name="내용 개체 틀 6">
            <a:extLst>
              <a:ext uri="{FF2B5EF4-FFF2-40B4-BE49-F238E27FC236}">
                <a16:creationId xmlns:a16="http://schemas.microsoft.com/office/drawing/2014/main" id="{FC41ED68-D158-4F53-81AB-E2FC56B8B0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04" t="-1816"/>
          <a:stretch/>
        </p:blipFill>
        <p:spPr>
          <a:xfrm rot="16200000">
            <a:off x="6651148" y="-172457"/>
            <a:ext cx="3750736" cy="53317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8AE9826-3A7B-4F5E-A7FA-AD26431468B9}"/>
              </a:ext>
            </a:extLst>
          </p:cNvPr>
          <p:cNvSpPr txBox="1"/>
          <p:nvPr/>
        </p:nvSpPr>
        <p:spPr>
          <a:xfrm>
            <a:off x="480306" y="4651022"/>
            <a:ext cx="438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</a:t>
            </a:r>
            <a:r>
              <a:rPr lang="ko-KR" altLang="en-US" dirty="0"/>
              <a:t>모드가 동작하지 않을 때 고장부위</a:t>
            </a:r>
            <a:endParaRPr lang="en-US" altLang="ko-K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547164-2AB1-4FE8-891D-5A824DDAF804}"/>
              </a:ext>
            </a:extLst>
          </p:cNvPr>
          <p:cNvSpPr txBox="1"/>
          <p:nvPr/>
        </p:nvSpPr>
        <p:spPr>
          <a:xfrm>
            <a:off x="5983111" y="4651022"/>
            <a:ext cx="459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</a:t>
            </a:r>
            <a:r>
              <a:rPr lang="ko-KR" altLang="en-US" dirty="0"/>
              <a:t>모드만 동작하지 않을 때 고장부위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666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FEBB652-DF60-4E89-9A02-B1C91E4E8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91" y="651581"/>
            <a:ext cx="4504268" cy="3503320"/>
          </a:xfrm>
        </p:spPr>
      </p:pic>
      <p:sp>
        <p:nvSpPr>
          <p:cNvPr id="6" name="제목 1">
            <a:extLst>
              <a:ext uri="{FF2B5EF4-FFF2-40B4-BE49-F238E27FC236}">
                <a16:creationId xmlns:a16="http://schemas.microsoft.com/office/drawing/2014/main" id="{80FC0EBF-7F09-47B1-9114-FC87A2FEC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87" y="312383"/>
            <a:ext cx="2514600" cy="210608"/>
          </a:xfrm>
        </p:spPr>
        <p:txBody>
          <a:bodyPr>
            <a:normAutofit fontScale="90000"/>
          </a:bodyPr>
          <a:lstStyle/>
          <a:p>
            <a:r>
              <a:rPr lang="ko-KR" altLang="en-US" sz="200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 고장진단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7484EC-F9A2-4B06-B34B-F05FEF83FF75}"/>
              </a:ext>
            </a:extLst>
          </p:cNvPr>
          <p:cNvSpPr txBox="1"/>
          <p:nvPr/>
        </p:nvSpPr>
        <p:spPr>
          <a:xfrm>
            <a:off x="5531555" y="914400"/>
            <a:ext cx="450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작동 중 </a:t>
            </a:r>
            <a:r>
              <a:rPr lang="en-US" altLang="ko-KR" dirty="0"/>
              <a:t>off</a:t>
            </a:r>
            <a:r>
              <a:rPr lang="ko-KR" altLang="en-US" dirty="0"/>
              <a:t>로 전환 때 자동 정지가 불량할 때 고장부위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9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6FCA76-51F6-487B-A3B7-C16AE081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774244" cy="458964"/>
          </a:xfrm>
        </p:spPr>
        <p:txBody>
          <a:bodyPr>
            <a:normAutofit/>
          </a:bodyPr>
          <a:lstStyle/>
          <a:p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 단자 구분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7C7F250-B738-4D55-B5AB-FD1744FB42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" r="47281"/>
          <a:stretch/>
        </p:blipFill>
        <p:spPr>
          <a:xfrm rot="5400000">
            <a:off x="547543" y="697057"/>
            <a:ext cx="5079999" cy="5334065"/>
          </a:xfr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C880DF57-9641-4085-87A9-F0DA8A4424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" r="59012"/>
          <a:stretch/>
        </p:blipFill>
        <p:spPr>
          <a:xfrm rot="5400000">
            <a:off x="6853112" y="72625"/>
            <a:ext cx="4391380" cy="59056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6ADFCC-46BB-4F74-8214-5B4DCE22EC35}"/>
              </a:ext>
            </a:extLst>
          </p:cNvPr>
          <p:cNvSpPr txBox="1"/>
          <p:nvPr/>
        </p:nvSpPr>
        <p:spPr>
          <a:xfrm>
            <a:off x="745067" y="6141156"/>
            <a:ext cx="4730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IG key on</a:t>
            </a:r>
            <a:r>
              <a:rPr lang="ko-KR" altLang="en-US" dirty="0"/>
              <a:t>상태에서 와이퍼 모터 커넥터 간 단자의 구분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AEB65A-86B1-4DEB-B203-6C0B370FE5F9}"/>
              </a:ext>
            </a:extLst>
          </p:cNvPr>
          <p:cNvSpPr txBox="1"/>
          <p:nvPr/>
        </p:nvSpPr>
        <p:spPr>
          <a:xfrm>
            <a:off x="6434667" y="5441244"/>
            <a:ext cx="5012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Low</a:t>
            </a:r>
            <a:r>
              <a:rPr lang="ko-KR" altLang="en-US" dirty="0"/>
              <a:t>모드로 작동 중 와이퍼 </a:t>
            </a:r>
            <a:r>
              <a:rPr lang="en-US" altLang="ko-KR" dirty="0"/>
              <a:t>s/w</a:t>
            </a:r>
            <a:r>
              <a:rPr lang="ko-KR" altLang="en-US" dirty="0"/>
              <a:t>에서의 점검</a:t>
            </a:r>
          </a:p>
        </p:txBody>
      </p:sp>
    </p:spTree>
    <p:extLst>
      <p:ext uri="{BB962C8B-B14F-4D97-AF65-F5344CB8AC3E}">
        <p14:creationId xmlns:p14="http://schemas.microsoft.com/office/powerpoint/2010/main" val="17842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5AAB116B-77E2-40FF-8A24-F61F59193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89" y="587022"/>
            <a:ext cx="6591514" cy="4594578"/>
          </a:xfrm>
        </p:spPr>
      </p:pic>
      <p:sp>
        <p:nvSpPr>
          <p:cNvPr id="4" name="제목 1">
            <a:extLst>
              <a:ext uri="{FF2B5EF4-FFF2-40B4-BE49-F238E27FC236}">
                <a16:creationId xmlns:a16="http://schemas.microsoft.com/office/drawing/2014/main" id="{82577866-572B-415A-8EE1-B9BBFEED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5" y="128058"/>
            <a:ext cx="2774244" cy="458964"/>
          </a:xfrm>
        </p:spPr>
        <p:txBody>
          <a:bodyPr>
            <a:normAutofit/>
          </a:bodyPr>
          <a:lstStyle/>
          <a:p>
            <a:r>
              <a:rPr lang="ko-KR" altLang="en-US" sz="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와이퍼 회로 단자 구분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7C3F4-B729-4717-90E3-886D3A3C1019}"/>
              </a:ext>
            </a:extLst>
          </p:cNvPr>
          <p:cNvSpPr txBox="1"/>
          <p:nvPr/>
        </p:nvSpPr>
        <p:spPr>
          <a:xfrm>
            <a:off x="372533" y="5354299"/>
            <a:ext cx="415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와이퍼 스위치 커넥터 간 단자의 구분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F907212-2F8B-4CD2-A97D-62C7AF9F102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185" y="587022"/>
            <a:ext cx="4964220" cy="38833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A2E0C56-CDA3-4594-8F86-5B722AEDD5D5}"/>
              </a:ext>
            </a:extLst>
          </p:cNvPr>
          <p:cNvSpPr txBox="1"/>
          <p:nvPr/>
        </p:nvSpPr>
        <p:spPr>
          <a:xfrm>
            <a:off x="7281333" y="4933244"/>
            <a:ext cx="4159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ETACS </a:t>
            </a:r>
            <a:r>
              <a:rPr lang="ko-KR" altLang="en-US" dirty="0"/>
              <a:t>커넥터에서의 구분</a:t>
            </a:r>
          </a:p>
        </p:txBody>
      </p:sp>
    </p:spTree>
    <p:extLst>
      <p:ext uri="{BB962C8B-B14F-4D97-AF65-F5344CB8AC3E}">
        <p14:creationId xmlns:p14="http://schemas.microsoft.com/office/powerpoint/2010/main" val="408290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120</Words>
  <Application>Microsoft Office PowerPoint</Application>
  <PresentationFormat>와이드스크린</PresentationFormat>
  <Paragraphs>41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HY견고딕</vt:lpstr>
      <vt:lpstr>맑은 고딕</vt:lpstr>
      <vt:lpstr>Arial</vt:lpstr>
      <vt:lpstr>Office 테마</vt:lpstr>
      <vt:lpstr>와이퍼 회로도</vt:lpstr>
      <vt:lpstr>PowerPoint 프레젠테이션</vt:lpstr>
      <vt:lpstr>와이퍼 회로도 흐름</vt:lpstr>
      <vt:lpstr>와이퍼 회로 고장진단</vt:lpstr>
      <vt:lpstr>와이퍼 회로 고장진단</vt:lpstr>
      <vt:lpstr>와이퍼 회로 고장진단</vt:lpstr>
      <vt:lpstr>와이퍼 회로 단자 구분</vt:lpstr>
      <vt:lpstr>와이퍼 회로 단자 구분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와이퍼 회로도</dc:title>
  <dc:creator>User</dc:creator>
  <cp:lastModifiedBy>User</cp:lastModifiedBy>
  <cp:revision>13</cp:revision>
  <dcterms:created xsi:type="dcterms:W3CDTF">2020-11-28T06:19:42Z</dcterms:created>
  <dcterms:modified xsi:type="dcterms:W3CDTF">2020-12-08T09:31:26Z</dcterms:modified>
</cp:coreProperties>
</file>