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3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8DB34-9F3F-4D16-8F1A-DCDFB019CBA3}" v="2112" dt="2020-11-29T06:10:21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80" d="100"/>
          <a:sy n="80" d="100"/>
        </p:scale>
        <p:origin x="666" y="9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2020-11-28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524000" y="1388139"/>
            <a:ext cx="9144000" cy="101967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rtl="0" eaLnBrk="1" latinLnBrk="1" hangingPunct="1">
              <a:defRPr>
                <a:solidFill>
                  <a:schemeClr val="tx2"/>
                </a:solidFill>
              </a:defRPr>
            </a:lvl2pPr>
            <a:lvl3pPr rtl="0" eaLnBrk="1" latinLnBrk="1" hangingPunct="1">
              <a:defRPr>
                <a:solidFill>
                  <a:schemeClr val="tx2"/>
                </a:solidFill>
              </a:defRPr>
            </a:lvl3pPr>
            <a:lvl4pPr rtl="0" eaLnBrk="1" latinLnBrk="1" hangingPunct="1">
              <a:defRPr>
                <a:solidFill>
                  <a:schemeClr val="tx2"/>
                </a:solidFill>
              </a:defRPr>
            </a:lvl4pPr>
            <a:lvl5pPr rtl="0" eaLnBrk="1" latinLnBrk="1" hangingPunct="1">
              <a:defRPr>
                <a:solidFill>
                  <a:schemeClr val="tx2"/>
                </a:solidFill>
              </a:defRPr>
            </a:lvl5pPr>
            <a:lvl6pPr rtl="0" eaLnBrk="1" latinLnBrk="1" hangingPunct="1">
              <a:defRPr>
                <a:solidFill>
                  <a:schemeClr val="tx2"/>
                </a:solidFill>
              </a:defRPr>
            </a:lvl6pPr>
            <a:lvl7pPr rtl="0" eaLnBrk="1" latinLnBrk="1" hangingPunct="1">
              <a:defRPr>
                <a:solidFill>
                  <a:schemeClr val="tx2"/>
                </a:solidFill>
              </a:defRPr>
            </a:lvl7pPr>
            <a:lvl8pPr rtl="0" eaLnBrk="1" latinLnBrk="1" hangingPunct="1">
              <a:defRPr>
                <a:solidFill>
                  <a:schemeClr val="tx2"/>
                </a:solidFill>
              </a:defRPr>
            </a:lvl8pPr>
            <a:lvl9pPr rtl="0"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sz="4800" dirty="0">
                <a:ea typeface="맑은 고딕"/>
              </a:rPr>
              <a:t>1</a:t>
            </a:r>
            <a:r>
              <a:rPr lang="ko-KR" altLang="en-US" sz="4800" dirty="0">
                <a:ea typeface="맑은 고딕"/>
              </a:rPr>
              <a:t>조</a:t>
            </a:r>
            <a:endParaRPr lang="en-US" altLang="ko-KR" sz="4800" dirty="0">
              <a:ea typeface="맑은 고딕"/>
            </a:endParaRPr>
          </a:p>
          <a:p>
            <a:r>
              <a:rPr lang="ko-KR" altLang="en-US" sz="4800" dirty="0">
                <a:ea typeface="맑은 고딕"/>
              </a:rPr>
              <a:t>파워윈도우</a:t>
            </a:r>
            <a:endParaRPr lang="en-US" altLang="ko-KR" sz="4800" dirty="0">
              <a:ea typeface="맑은 고딕"/>
            </a:endParaRPr>
          </a:p>
          <a:p>
            <a:endParaRPr lang="ko-KR" altLang="en-US" sz="4800" dirty="0">
              <a:ea typeface="맑은 고딕"/>
            </a:endParaRPr>
          </a:p>
        </p:txBody>
      </p:sp>
      <p:sp>
        <p:nvSpPr>
          <p:cNvPr id="3" name="부제목 2"/>
          <p:cNvSpPr txBox="1">
            <a:spLocks/>
          </p:cNvSpPr>
          <p:nvPr/>
        </p:nvSpPr>
        <p:spPr>
          <a:xfrm>
            <a:off x="1524000" y="3544165"/>
            <a:ext cx="9144000" cy="19311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>
                <a:ea typeface="맑은 고딕"/>
              </a:rPr>
              <a:t>강민기2020101001</a:t>
            </a:r>
            <a:r>
              <a:rPr lang="en-US" altLang="ko-KR" dirty="0">
                <a:ea typeface="맑은 고딕"/>
              </a:rPr>
              <a:t>(</a:t>
            </a:r>
            <a:r>
              <a:rPr lang="en-US" altLang="ko-KR" dirty="0" err="1">
                <a:ea typeface="맑은 고딕"/>
              </a:rPr>
              <a:t>ppt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제작</a:t>
            </a:r>
            <a:r>
              <a:rPr lang="en-US" altLang="ko-KR" dirty="0">
                <a:ea typeface="맑은 고딕"/>
              </a:rPr>
              <a:t>)</a:t>
            </a:r>
            <a:endParaRPr lang="ko-KR" altLang="en-US" dirty="0">
              <a:ea typeface="맑은 고딕" panose="020B0503020000020004" pitchFamily="34" charset="-127"/>
            </a:endParaRPr>
          </a:p>
          <a:p>
            <a:r>
              <a:rPr lang="ko-KR" altLang="en-US" dirty="0">
                <a:ea typeface="맑은 고딕"/>
              </a:rPr>
              <a:t>강태호2020101002</a:t>
            </a:r>
            <a:r>
              <a:rPr lang="en-US" altLang="ko-KR" dirty="0">
                <a:ea typeface="맑은 고딕"/>
              </a:rPr>
              <a:t>(</a:t>
            </a:r>
            <a:r>
              <a:rPr lang="ko-KR" altLang="en-US" dirty="0">
                <a:ea typeface="맑은 고딕"/>
              </a:rPr>
              <a:t>발표</a:t>
            </a:r>
            <a:r>
              <a:rPr lang="en-US" altLang="ko-KR" dirty="0">
                <a:ea typeface="맑은 고딕"/>
              </a:rPr>
              <a:t>)</a:t>
            </a:r>
            <a:endParaRPr lang="ko-KR" altLang="en-US" dirty="0">
              <a:ea typeface="맑은 고딕"/>
            </a:endParaRPr>
          </a:p>
          <a:p>
            <a:r>
              <a:rPr lang="ko-KR" altLang="en-US" dirty="0">
                <a:ea typeface="맑은 고딕"/>
              </a:rPr>
              <a:t>공택호2020101003</a:t>
            </a:r>
            <a:r>
              <a:rPr lang="en-US" altLang="ko-KR" dirty="0">
                <a:ea typeface="맑은 고딕"/>
              </a:rPr>
              <a:t>(</a:t>
            </a:r>
            <a:r>
              <a:rPr lang="ko-KR" altLang="en-US" dirty="0">
                <a:ea typeface="맑은 고딕"/>
              </a:rPr>
              <a:t>발표</a:t>
            </a:r>
            <a:r>
              <a:rPr lang="en-US" altLang="ko-KR" dirty="0">
                <a:ea typeface="맑은 고딕"/>
              </a:rPr>
              <a:t>)</a:t>
            </a:r>
            <a:endParaRPr lang="ko-KR" altLang="en-US" dirty="0">
              <a:ea typeface="맑은 고딕"/>
            </a:endParaRPr>
          </a:p>
          <a:p>
            <a:r>
              <a:rPr lang="ko-KR" altLang="en-US" dirty="0">
                <a:ea typeface="맑은 고딕"/>
              </a:rPr>
              <a:t>고준영2016101009</a:t>
            </a:r>
            <a:r>
              <a:rPr lang="en-US" altLang="ko-KR" dirty="0">
                <a:ea typeface="맑은 고딕"/>
              </a:rPr>
              <a:t>(</a:t>
            </a:r>
            <a:r>
              <a:rPr lang="en-US" altLang="ko-KR" dirty="0" err="1">
                <a:ea typeface="맑은 고딕"/>
              </a:rPr>
              <a:t>ppt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제작</a:t>
            </a:r>
            <a:r>
              <a:rPr lang="en-US" altLang="ko-KR" dirty="0">
                <a:ea typeface="맑은 고딕"/>
              </a:rPr>
              <a:t>)</a:t>
            </a:r>
            <a:endParaRPr lang="ko-KR" altLang="en-US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9295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270"/>
          <p:cNvSpPr>
            <a:spLocks noChangeArrowheads="1"/>
          </p:cNvSpPr>
          <p:nvPr/>
        </p:nvSpPr>
        <p:spPr>
          <a:xfrm>
            <a:off x="5321381" y="1406525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35" name="Oval 248"/>
          <p:cNvSpPr>
            <a:spLocks noChangeArrowheads="1"/>
          </p:cNvSpPr>
          <p:nvPr/>
        </p:nvSpPr>
        <p:spPr>
          <a:xfrm>
            <a:off x="5661503" y="5184776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36" name="Freeform 16"/>
          <p:cNvSpPr/>
          <p:nvPr/>
        </p:nvSpPr>
        <p:spPr>
          <a:xfrm>
            <a:off x="6253641" y="197326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7" name="Freeform 17"/>
          <p:cNvSpPr/>
          <p:nvPr/>
        </p:nvSpPr>
        <p:spPr>
          <a:xfrm>
            <a:off x="6306028" y="204787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8" name="Oval 341"/>
          <p:cNvSpPr>
            <a:spLocks noChangeArrowheads="1"/>
          </p:cNvSpPr>
          <p:nvPr/>
        </p:nvSpPr>
        <p:spPr>
          <a:xfrm rot="16200000">
            <a:off x="6233003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39" name="Oval 341"/>
          <p:cNvSpPr>
            <a:spLocks noChangeArrowheads="1"/>
          </p:cNvSpPr>
          <p:nvPr/>
        </p:nvSpPr>
        <p:spPr>
          <a:xfrm rot="16200000">
            <a:off x="6513991" y="2397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40" name="Oval 341"/>
          <p:cNvSpPr>
            <a:spLocks noChangeArrowheads="1"/>
          </p:cNvSpPr>
          <p:nvPr/>
        </p:nvSpPr>
        <p:spPr>
          <a:xfrm rot="16200000">
            <a:off x="6509228" y="19669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41" name="Oval 341"/>
          <p:cNvSpPr>
            <a:spLocks noChangeArrowheads="1"/>
          </p:cNvSpPr>
          <p:nvPr/>
        </p:nvSpPr>
        <p:spPr>
          <a:xfrm rot="16200000">
            <a:off x="7317266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42" name="Oval 341"/>
          <p:cNvSpPr>
            <a:spLocks noChangeArrowheads="1"/>
          </p:cNvSpPr>
          <p:nvPr/>
        </p:nvSpPr>
        <p:spPr>
          <a:xfrm rot="16200000">
            <a:off x="7598253" y="23987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43" name="Oval 341"/>
          <p:cNvSpPr>
            <a:spLocks noChangeArrowheads="1"/>
          </p:cNvSpPr>
          <p:nvPr/>
        </p:nvSpPr>
        <p:spPr>
          <a:xfrm rot="16200000">
            <a:off x="7593491" y="19685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44" name="Freeform 24"/>
          <p:cNvSpPr/>
          <p:nvPr/>
        </p:nvSpPr>
        <p:spPr>
          <a:xfrm rot="3906360">
            <a:off x="7661753" y="197961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5" name="Freeform 25"/>
          <p:cNvSpPr/>
          <p:nvPr/>
        </p:nvSpPr>
        <p:spPr>
          <a:xfrm rot="3906360">
            <a:off x="7618890" y="2052638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6" name="Oval 341"/>
          <p:cNvSpPr>
            <a:spLocks noChangeArrowheads="1"/>
          </p:cNvSpPr>
          <p:nvPr/>
        </p:nvSpPr>
        <p:spPr>
          <a:xfrm>
            <a:off x="7593491" y="19700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47" name="Oval 341"/>
          <p:cNvSpPr>
            <a:spLocks noChangeArrowheads="1"/>
          </p:cNvSpPr>
          <p:nvPr/>
        </p:nvSpPr>
        <p:spPr>
          <a:xfrm>
            <a:off x="7871303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48" name="Oval 341"/>
          <p:cNvSpPr>
            <a:spLocks noChangeArrowheads="1"/>
          </p:cNvSpPr>
          <p:nvPr/>
        </p:nvSpPr>
        <p:spPr>
          <a:xfrm>
            <a:off x="6787041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49" name="AutoShape 29"/>
          <p:cNvCxnSpPr>
            <a:cxnSpLocks noChangeShapeType="1"/>
            <a:stCxn id="248" idx="6"/>
            <a:endCxn id="241" idx="0"/>
          </p:cNvCxnSpPr>
          <p:nvPr/>
        </p:nvCxnSpPr>
        <p:spPr>
          <a:xfrm>
            <a:off x="6875941" y="2189164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50" name="Arc 30"/>
          <p:cNvSpPr/>
          <p:nvPr/>
        </p:nvSpPr>
        <p:spPr>
          <a:xfrm>
            <a:off x="6493353" y="287020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1" name="Line 204"/>
          <p:cNvSpPr>
            <a:spLocks noChangeShapeType="1"/>
          </p:cNvSpPr>
          <p:nvPr/>
        </p:nvSpPr>
        <p:spPr>
          <a:xfrm>
            <a:off x="5521803" y="34290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2" name="Line 205"/>
          <p:cNvSpPr>
            <a:spLocks noChangeShapeType="1"/>
          </p:cNvSpPr>
          <p:nvPr/>
        </p:nvSpPr>
        <p:spPr>
          <a:xfrm flipV="1">
            <a:off x="5521803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3" name="Line 206"/>
          <p:cNvSpPr>
            <a:spLocks noChangeShapeType="1"/>
          </p:cNvSpPr>
          <p:nvPr/>
        </p:nvSpPr>
        <p:spPr>
          <a:xfrm flipV="1">
            <a:off x="5588478" y="3429000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4" name="Line 207"/>
          <p:cNvSpPr>
            <a:spLocks noChangeShapeType="1"/>
          </p:cNvSpPr>
          <p:nvPr/>
        </p:nvSpPr>
        <p:spPr>
          <a:xfrm flipV="1">
            <a:off x="5653566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5" name="Line 208"/>
          <p:cNvSpPr>
            <a:spLocks noChangeShapeType="1"/>
          </p:cNvSpPr>
          <p:nvPr/>
        </p:nvSpPr>
        <p:spPr>
          <a:xfrm flipV="1">
            <a:off x="5720241" y="3429000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6" name="Line 209"/>
          <p:cNvSpPr>
            <a:spLocks noChangeShapeType="1"/>
          </p:cNvSpPr>
          <p:nvPr/>
        </p:nvSpPr>
        <p:spPr>
          <a:xfrm flipV="1">
            <a:off x="5785328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7" name="Oval 269"/>
          <p:cNvSpPr>
            <a:spLocks noChangeArrowheads="1"/>
          </p:cNvSpPr>
          <p:nvPr/>
        </p:nvSpPr>
        <p:spPr>
          <a:xfrm>
            <a:off x="6233003" y="28876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58" name="AutoShape 39"/>
          <p:cNvCxnSpPr>
            <a:cxnSpLocks noChangeShapeType="1"/>
            <a:stCxn id="238" idx="2"/>
            <a:endCxn id="257" idx="0"/>
          </p:cNvCxnSpPr>
          <p:nvPr/>
        </p:nvCxnSpPr>
        <p:spPr>
          <a:xfrm>
            <a:off x="6277453" y="2233614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59" name="Arc 40"/>
          <p:cNvSpPr/>
          <p:nvPr/>
        </p:nvSpPr>
        <p:spPr>
          <a:xfrm>
            <a:off x="7577616" y="2868614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260" name="AutoShape 41"/>
          <p:cNvCxnSpPr>
            <a:cxnSpLocks noChangeShapeType="1"/>
            <a:stCxn id="250" idx="1"/>
            <a:endCxn id="259" idx="0"/>
          </p:cNvCxnSpPr>
          <p:nvPr/>
        </p:nvCxnSpPr>
        <p:spPr>
          <a:xfrm>
            <a:off x="6621941" y="2933701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61" name="Oval 269"/>
          <p:cNvSpPr>
            <a:spLocks noChangeArrowheads="1"/>
          </p:cNvSpPr>
          <p:nvPr/>
        </p:nvSpPr>
        <p:spPr>
          <a:xfrm>
            <a:off x="788241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62" name="AutoShape 43"/>
          <p:cNvCxnSpPr>
            <a:cxnSpLocks noChangeShapeType="1"/>
            <a:stCxn id="259" idx="1"/>
            <a:endCxn id="261" idx="2"/>
          </p:cNvCxnSpPr>
          <p:nvPr/>
        </p:nvCxnSpPr>
        <p:spPr>
          <a:xfrm flipV="1">
            <a:off x="7706203" y="2930526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63" name="AutoShape 44"/>
          <p:cNvCxnSpPr>
            <a:cxnSpLocks noChangeShapeType="1"/>
            <a:stCxn id="261" idx="0"/>
            <a:endCxn id="247" idx="4"/>
          </p:cNvCxnSpPr>
          <p:nvPr/>
        </p:nvCxnSpPr>
        <p:spPr>
          <a:xfrm flipH="1" flipV="1">
            <a:off x="7915753" y="2235201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64" name="Oval 269"/>
          <p:cNvSpPr>
            <a:spLocks noChangeArrowheads="1"/>
          </p:cNvSpPr>
          <p:nvPr/>
        </p:nvSpPr>
        <p:spPr>
          <a:xfrm>
            <a:off x="7055328" y="2143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5" name="Freeform 46"/>
          <p:cNvSpPr/>
          <p:nvPr/>
        </p:nvSpPr>
        <p:spPr>
          <a:xfrm>
            <a:off x="6255228" y="4914901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6" name="Freeform 47"/>
          <p:cNvSpPr/>
          <p:nvPr/>
        </p:nvSpPr>
        <p:spPr>
          <a:xfrm>
            <a:off x="6307616" y="498951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7" name="Oval 341"/>
          <p:cNvSpPr>
            <a:spLocks noChangeArrowheads="1"/>
          </p:cNvSpPr>
          <p:nvPr/>
        </p:nvSpPr>
        <p:spPr>
          <a:xfrm rot="16200000">
            <a:off x="6234591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8" name="Oval 341"/>
          <p:cNvSpPr>
            <a:spLocks noChangeArrowheads="1"/>
          </p:cNvSpPr>
          <p:nvPr/>
        </p:nvSpPr>
        <p:spPr>
          <a:xfrm rot="16200000">
            <a:off x="6515578" y="5338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9" name="Oval 341"/>
          <p:cNvSpPr>
            <a:spLocks noChangeArrowheads="1"/>
          </p:cNvSpPr>
          <p:nvPr/>
        </p:nvSpPr>
        <p:spPr>
          <a:xfrm rot="16200000">
            <a:off x="6510816" y="49085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70" name="Oval 341"/>
          <p:cNvSpPr>
            <a:spLocks noChangeArrowheads="1"/>
          </p:cNvSpPr>
          <p:nvPr/>
        </p:nvSpPr>
        <p:spPr>
          <a:xfrm rot="16200000">
            <a:off x="7318853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71" name="Oval 341"/>
          <p:cNvSpPr>
            <a:spLocks noChangeArrowheads="1"/>
          </p:cNvSpPr>
          <p:nvPr/>
        </p:nvSpPr>
        <p:spPr>
          <a:xfrm rot="16200000">
            <a:off x="7599841" y="5340351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72" name="Oval 341"/>
          <p:cNvSpPr>
            <a:spLocks noChangeArrowheads="1"/>
          </p:cNvSpPr>
          <p:nvPr/>
        </p:nvSpPr>
        <p:spPr>
          <a:xfrm rot="16200000">
            <a:off x="7595078" y="49101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73" name="Freeform 54"/>
          <p:cNvSpPr/>
          <p:nvPr/>
        </p:nvSpPr>
        <p:spPr>
          <a:xfrm rot="3906360">
            <a:off x="7663340" y="492125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4" name="Freeform 55"/>
          <p:cNvSpPr/>
          <p:nvPr/>
        </p:nvSpPr>
        <p:spPr>
          <a:xfrm rot="3906360">
            <a:off x="7620478" y="499427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5" name="Oval 341"/>
          <p:cNvSpPr>
            <a:spLocks noChangeArrowheads="1"/>
          </p:cNvSpPr>
          <p:nvPr/>
        </p:nvSpPr>
        <p:spPr>
          <a:xfrm>
            <a:off x="7595078" y="4911726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76" name="Oval 341"/>
          <p:cNvSpPr>
            <a:spLocks noChangeArrowheads="1"/>
          </p:cNvSpPr>
          <p:nvPr/>
        </p:nvSpPr>
        <p:spPr>
          <a:xfrm>
            <a:off x="7872891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77" name="Oval 341"/>
          <p:cNvSpPr>
            <a:spLocks noChangeArrowheads="1"/>
          </p:cNvSpPr>
          <p:nvPr/>
        </p:nvSpPr>
        <p:spPr>
          <a:xfrm>
            <a:off x="6788628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78" name="AutoShape 59"/>
          <p:cNvCxnSpPr>
            <a:cxnSpLocks noChangeShapeType="1"/>
            <a:stCxn id="277" idx="6"/>
            <a:endCxn id="270" idx="0"/>
          </p:cNvCxnSpPr>
          <p:nvPr/>
        </p:nvCxnSpPr>
        <p:spPr>
          <a:xfrm>
            <a:off x="6877528" y="5130801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79" name="Oval 269"/>
          <p:cNvSpPr>
            <a:spLocks noChangeArrowheads="1"/>
          </p:cNvSpPr>
          <p:nvPr/>
        </p:nvSpPr>
        <p:spPr>
          <a:xfrm>
            <a:off x="8757128" y="38449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80" name="Oval 269"/>
          <p:cNvSpPr>
            <a:spLocks noChangeArrowheads="1"/>
          </p:cNvSpPr>
          <p:nvPr/>
        </p:nvSpPr>
        <p:spPr>
          <a:xfrm>
            <a:off x="7056916" y="5084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2" name="AutoShape 63"/>
          <p:cNvCxnSpPr>
            <a:cxnSpLocks noChangeShapeType="1"/>
            <a:stCxn id="275" idx="0"/>
            <a:endCxn id="242" idx="2"/>
          </p:cNvCxnSpPr>
          <p:nvPr/>
        </p:nvCxnSpPr>
        <p:spPr>
          <a:xfrm flipV="1">
            <a:off x="7639528" y="2487614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83" name="Oval 269"/>
          <p:cNvSpPr>
            <a:spLocks noChangeArrowheads="1"/>
          </p:cNvSpPr>
          <p:nvPr/>
        </p:nvSpPr>
        <p:spPr>
          <a:xfrm>
            <a:off x="7053741" y="16986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84" name="타원 294"/>
          <p:cNvSpPr>
            <a:spLocks noChangeArrowheads="1"/>
          </p:cNvSpPr>
          <p:nvPr/>
        </p:nvSpPr>
        <p:spPr>
          <a:xfrm>
            <a:off x="6893403" y="6211889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 b="0"/>
              <a:t>M</a:t>
            </a:r>
          </a:p>
        </p:txBody>
      </p:sp>
      <p:sp>
        <p:nvSpPr>
          <p:cNvPr id="285" name="직사각형 295"/>
          <p:cNvSpPr>
            <a:spLocks noChangeArrowheads="1"/>
          </p:cNvSpPr>
          <p:nvPr/>
        </p:nvSpPr>
        <p:spPr>
          <a:xfrm rot="5400000">
            <a:off x="6816410" y="6395245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86" name="직사각형 296"/>
          <p:cNvSpPr>
            <a:spLocks noChangeArrowheads="1"/>
          </p:cNvSpPr>
          <p:nvPr/>
        </p:nvSpPr>
        <p:spPr>
          <a:xfrm rot="5400000">
            <a:off x="7270435" y="6390482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7" name="AutoShape 72"/>
          <p:cNvCxnSpPr>
            <a:cxnSpLocks noChangeShapeType="1"/>
            <a:stCxn id="268" idx="2"/>
            <a:endCxn id="285" idx="2"/>
          </p:cNvCxnSpPr>
          <p:nvPr/>
        </p:nvCxnSpPr>
        <p:spPr>
          <a:xfrm rot="16200000" flipH="1">
            <a:off x="6208397" y="5779294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288" name="AutoShape 73"/>
          <p:cNvCxnSpPr>
            <a:cxnSpLocks noChangeShapeType="1"/>
            <a:stCxn id="271" idx="2"/>
            <a:endCxn id="286" idx="0"/>
          </p:cNvCxnSpPr>
          <p:nvPr/>
        </p:nvCxnSpPr>
        <p:spPr>
          <a:xfrm rot="5400000">
            <a:off x="7003735" y="5772945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sp>
        <p:nvSpPr>
          <p:cNvPr id="289" name="Oval 341"/>
          <p:cNvSpPr>
            <a:spLocks noChangeArrowheads="1"/>
          </p:cNvSpPr>
          <p:nvPr/>
        </p:nvSpPr>
        <p:spPr>
          <a:xfrm>
            <a:off x="8758716" y="2078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0" name="Oval 341"/>
          <p:cNvSpPr>
            <a:spLocks noChangeArrowheads="1"/>
          </p:cNvSpPr>
          <p:nvPr/>
        </p:nvSpPr>
        <p:spPr>
          <a:xfrm>
            <a:off x="8760303" y="24495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1" name="Oval 341"/>
          <p:cNvSpPr>
            <a:spLocks noChangeArrowheads="1"/>
          </p:cNvSpPr>
          <p:nvPr/>
        </p:nvSpPr>
        <p:spPr>
          <a:xfrm>
            <a:off x="8515828" y="23558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2" name="Line 77"/>
          <p:cNvSpPr>
            <a:spLocks noChangeShapeType="1"/>
          </p:cNvSpPr>
          <p:nvPr/>
        </p:nvSpPr>
        <p:spPr>
          <a:xfrm flipH="1">
            <a:off x="8747603" y="2173289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293" name="AutoShape 78"/>
          <p:cNvCxnSpPr>
            <a:cxnSpLocks noChangeShapeType="1"/>
            <a:stCxn id="290" idx="4"/>
            <a:endCxn id="279" idx="0"/>
          </p:cNvCxnSpPr>
          <p:nvPr/>
        </p:nvCxnSpPr>
        <p:spPr>
          <a:xfrm flipH="1">
            <a:off x="8801578" y="2538414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94" name="Arc 79"/>
          <p:cNvSpPr/>
          <p:nvPr/>
        </p:nvSpPr>
        <p:spPr>
          <a:xfrm>
            <a:off x="7576028" y="382905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295" name="AutoShape 80"/>
          <p:cNvCxnSpPr>
            <a:cxnSpLocks noChangeShapeType="1"/>
            <a:stCxn id="294" idx="1"/>
            <a:endCxn id="279" idx="2"/>
          </p:cNvCxnSpPr>
          <p:nvPr/>
        </p:nvCxnSpPr>
        <p:spPr>
          <a:xfrm flipV="1">
            <a:off x="7704616" y="3889376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96" name="Line 82"/>
          <p:cNvSpPr>
            <a:spLocks noChangeShapeType="1"/>
          </p:cNvSpPr>
          <p:nvPr/>
        </p:nvSpPr>
        <p:spPr>
          <a:xfrm>
            <a:off x="8836503" y="389096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7" name="Arc 83"/>
          <p:cNvSpPr/>
          <p:nvPr/>
        </p:nvSpPr>
        <p:spPr>
          <a:xfrm>
            <a:off x="8741253" y="2865439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298" name="AutoShape 84"/>
          <p:cNvCxnSpPr>
            <a:cxnSpLocks noChangeShapeType="1"/>
            <a:stCxn id="261" idx="6"/>
            <a:endCxn id="297" idx="0"/>
          </p:cNvCxnSpPr>
          <p:nvPr/>
        </p:nvCxnSpPr>
        <p:spPr>
          <a:xfrm>
            <a:off x="7971316" y="2930526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99" name="AutoShape 85"/>
          <p:cNvCxnSpPr>
            <a:cxnSpLocks noChangeShapeType="1"/>
            <a:stCxn id="283" idx="6"/>
            <a:endCxn id="301" idx="2"/>
          </p:cNvCxnSpPr>
          <p:nvPr/>
        </p:nvCxnSpPr>
        <p:spPr>
          <a:xfrm flipV="1">
            <a:off x="7142641" y="1741488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00" name="Line 86"/>
          <p:cNvSpPr>
            <a:spLocks noChangeShapeType="1"/>
          </p:cNvSpPr>
          <p:nvPr/>
        </p:nvSpPr>
        <p:spPr>
          <a:xfrm>
            <a:off x="8825391" y="174307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01" name="Oval 269"/>
          <p:cNvSpPr>
            <a:spLocks noChangeArrowheads="1"/>
          </p:cNvSpPr>
          <p:nvPr/>
        </p:nvSpPr>
        <p:spPr>
          <a:xfrm>
            <a:off x="8757128" y="1697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02" name="AutoShape 88"/>
          <p:cNvCxnSpPr>
            <a:cxnSpLocks noChangeShapeType="1"/>
            <a:stCxn id="289" idx="0"/>
            <a:endCxn id="301" idx="4"/>
          </p:cNvCxnSpPr>
          <p:nvPr/>
        </p:nvCxnSpPr>
        <p:spPr>
          <a:xfrm flipH="1" flipV="1">
            <a:off x="8801578" y="1785938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03" name="Line 89"/>
          <p:cNvSpPr>
            <a:spLocks noChangeShapeType="1"/>
          </p:cNvSpPr>
          <p:nvPr/>
        </p:nvSpPr>
        <p:spPr>
          <a:xfrm>
            <a:off x="8871428" y="2924176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304" name="Group 90"/>
          <p:cNvGrpSpPr/>
          <p:nvPr/>
        </p:nvGrpSpPr>
        <p:grpSpPr>
          <a:xfrm>
            <a:off x="9055578" y="1562100"/>
            <a:ext cx="390525" cy="433388"/>
            <a:chOff x="2639" y="2952"/>
            <a:chExt cx="246" cy="273"/>
          </a:xfrm>
        </p:grpSpPr>
        <p:sp>
          <p:nvSpPr>
            <p:cNvPr id="305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306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grpSp>
        <p:nvGrpSpPr>
          <p:cNvPr id="307" name="Group 93"/>
          <p:cNvGrpSpPr/>
          <p:nvPr/>
        </p:nvGrpSpPr>
        <p:grpSpPr>
          <a:xfrm>
            <a:off x="9101616" y="2767014"/>
            <a:ext cx="390525" cy="433387"/>
            <a:chOff x="2639" y="2952"/>
            <a:chExt cx="246" cy="273"/>
          </a:xfrm>
        </p:grpSpPr>
        <p:sp>
          <p:nvSpPr>
            <p:cNvPr id="308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309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sp>
        <p:nvSpPr>
          <p:cNvPr id="310" name="AutoShape 264"/>
          <p:cNvSpPr>
            <a:spLocks noChangeArrowheads="1"/>
          </p:cNvSpPr>
          <p:nvPr/>
        </p:nvSpPr>
        <p:spPr>
          <a:xfrm rot="10800000">
            <a:off x="5718653" y="5226051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11" name="Line 266"/>
          <p:cNvSpPr>
            <a:spLocks noChangeShapeType="1"/>
          </p:cNvSpPr>
          <p:nvPr/>
        </p:nvSpPr>
        <p:spPr>
          <a:xfrm rot="5400000">
            <a:off x="5787710" y="5337969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2" name="Rectangle 270"/>
          <p:cNvSpPr>
            <a:spLocks noChangeArrowheads="1"/>
          </p:cNvSpPr>
          <p:nvPr/>
        </p:nvSpPr>
        <p:spPr>
          <a:xfrm>
            <a:off x="5380515" y="4675189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13" name="Line 344"/>
          <p:cNvSpPr>
            <a:spLocks noChangeShapeType="1"/>
          </p:cNvSpPr>
          <p:nvPr/>
        </p:nvSpPr>
        <p:spPr>
          <a:xfrm>
            <a:off x="5782153" y="4775201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4" name="Line 345"/>
          <p:cNvSpPr>
            <a:spLocks noChangeShapeType="1"/>
          </p:cNvSpPr>
          <p:nvPr/>
        </p:nvSpPr>
        <p:spPr>
          <a:xfrm flipV="1">
            <a:off x="5736116" y="4806951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5" name="Line 346"/>
          <p:cNvSpPr>
            <a:spLocks noChangeShapeType="1"/>
          </p:cNvSpPr>
          <p:nvPr/>
        </p:nvSpPr>
        <p:spPr>
          <a:xfrm>
            <a:off x="5736116" y="4845051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6" name="Line 347"/>
          <p:cNvSpPr>
            <a:spLocks noChangeShapeType="1"/>
          </p:cNvSpPr>
          <p:nvPr/>
        </p:nvSpPr>
        <p:spPr>
          <a:xfrm flipV="1">
            <a:off x="5732941" y="48926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7" name="Line 348"/>
          <p:cNvSpPr>
            <a:spLocks noChangeShapeType="1"/>
          </p:cNvSpPr>
          <p:nvPr/>
        </p:nvSpPr>
        <p:spPr>
          <a:xfrm>
            <a:off x="5739291" y="4932364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8" name="Line 349"/>
          <p:cNvSpPr>
            <a:spLocks noChangeShapeType="1"/>
          </p:cNvSpPr>
          <p:nvPr/>
        </p:nvSpPr>
        <p:spPr>
          <a:xfrm flipV="1">
            <a:off x="5736116" y="497998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9" name="Line 350"/>
          <p:cNvSpPr>
            <a:spLocks noChangeShapeType="1"/>
          </p:cNvSpPr>
          <p:nvPr/>
        </p:nvSpPr>
        <p:spPr>
          <a:xfrm>
            <a:off x="5736116" y="5018089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0" name="Line 351"/>
          <p:cNvSpPr>
            <a:spLocks noChangeShapeType="1"/>
          </p:cNvSpPr>
          <p:nvPr/>
        </p:nvSpPr>
        <p:spPr>
          <a:xfrm flipV="1">
            <a:off x="5778978" y="5065714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1" name="AutoShape 107"/>
          <p:cNvSpPr>
            <a:spLocks noChangeArrowheads="1"/>
          </p:cNvSpPr>
          <p:nvPr/>
        </p:nvSpPr>
        <p:spPr>
          <a:xfrm rot="10800000">
            <a:off x="5693253" y="435927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322" name="AutoShape 108"/>
          <p:cNvCxnSpPr>
            <a:cxnSpLocks noChangeShapeType="1"/>
            <a:stCxn id="313" idx="0"/>
            <a:endCxn id="321" idx="0"/>
          </p:cNvCxnSpPr>
          <p:nvPr/>
        </p:nvCxnSpPr>
        <p:spPr>
          <a:xfrm flipH="1" flipV="1">
            <a:off x="5774216" y="4549776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23" name="AutoShape 109"/>
          <p:cNvCxnSpPr>
            <a:cxnSpLocks noChangeShapeType="1"/>
            <a:stCxn id="320" idx="0"/>
            <a:endCxn id="310" idx="3"/>
          </p:cNvCxnSpPr>
          <p:nvPr/>
        </p:nvCxnSpPr>
        <p:spPr>
          <a:xfrm>
            <a:off x="5778978" y="5084764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24" name="AutoShape 110"/>
          <p:cNvSpPr>
            <a:spLocks noChangeArrowheads="1"/>
          </p:cNvSpPr>
          <p:nvPr/>
        </p:nvSpPr>
        <p:spPr>
          <a:xfrm rot="10800000">
            <a:off x="5709128" y="588961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325" name="AutoShape 111"/>
          <p:cNvCxnSpPr>
            <a:cxnSpLocks noChangeShapeType="1"/>
            <a:stCxn id="310" idx="0"/>
          </p:cNvCxnSpPr>
          <p:nvPr/>
        </p:nvCxnSpPr>
        <p:spPr>
          <a:xfrm>
            <a:off x="5785328" y="5387976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26" name="Oval 248"/>
          <p:cNvSpPr>
            <a:spLocks noChangeArrowheads="1"/>
          </p:cNvSpPr>
          <p:nvPr/>
        </p:nvSpPr>
        <p:spPr>
          <a:xfrm>
            <a:off x="5558316" y="239236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27" name="AutoShape 264"/>
          <p:cNvSpPr>
            <a:spLocks noChangeArrowheads="1"/>
          </p:cNvSpPr>
          <p:nvPr/>
        </p:nvSpPr>
        <p:spPr>
          <a:xfrm rot="10800000">
            <a:off x="5615466" y="243363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28" name="Line 266"/>
          <p:cNvSpPr>
            <a:spLocks noChangeShapeType="1"/>
          </p:cNvSpPr>
          <p:nvPr/>
        </p:nvSpPr>
        <p:spPr>
          <a:xfrm rot="5400000">
            <a:off x="5684522" y="2545558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9" name="Line 344"/>
          <p:cNvSpPr>
            <a:spLocks noChangeShapeType="1"/>
          </p:cNvSpPr>
          <p:nvPr/>
        </p:nvSpPr>
        <p:spPr>
          <a:xfrm>
            <a:off x="5678966" y="1982788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0" name="Line 345"/>
          <p:cNvSpPr>
            <a:spLocks noChangeShapeType="1"/>
          </p:cNvSpPr>
          <p:nvPr/>
        </p:nvSpPr>
        <p:spPr>
          <a:xfrm flipV="1">
            <a:off x="5632928" y="201453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1" name="Line 346"/>
          <p:cNvSpPr>
            <a:spLocks noChangeShapeType="1"/>
          </p:cNvSpPr>
          <p:nvPr/>
        </p:nvSpPr>
        <p:spPr>
          <a:xfrm>
            <a:off x="5632928" y="2052638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2" name="Line 347"/>
          <p:cNvSpPr>
            <a:spLocks noChangeShapeType="1"/>
          </p:cNvSpPr>
          <p:nvPr/>
        </p:nvSpPr>
        <p:spPr>
          <a:xfrm flipV="1">
            <a:off x="5629753" y="210026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3" name="Line 348"/>
          <p:cNvSpPr>
            <a:spLocks noChangeShapeType="1"/>
          </p:cNvSpPr>
          <p:nvPr/>
        </p:nvSpPr>
        <p:spPr>
          <a:xfrm>
            <a:off x="5636103" y="2139951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4" name="Line 349"/>
          <p:cNvSpPr>
            <a:spLocks noChangeShapeType="1"/>
          </p:cNvSpPr>
          <p:nvPr/>
        </p:nvSpPr>
        <p:spPr>
          <a:xfrm flipV="1">
            <a:off x="5632928" y="21875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5" name="Line 350"/>
          <p:cNvSpPr>
            <a:spLocks noChangeShapeType="1"/>
          </p:cNvSpPr>
          <p:nvPr/>
        </p:nvSpPr>
        <p:spPr>
          <a:xfrm>
            <a:off x="5632928" y="2225676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6" name="Line 351"/>
          <p:cNvSpPr>
            <a:spLocks noChangeShapeType="1"/>
          </p:cNvSpPr>
          <p:nvPr/>
        </p:nvSpPr>
        <p:spPr>
          <a:xfrm flipV="1">
            <a:off x="5675791" y="2273301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7" name="AutoShape 123"/>
          <p:cNvSpPr>
            <a:spLocks noChangeArrowheads="1"/>
          </p:cNvSpPr>
          <p:nvPr/>
        </p:nvSpPr>
        <p:spPr>
          <a:xfrm rot="10800000">
            <a:off x="5594829" y="1157288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338" name="AutoShape 124"/>
          <p:cNvCxnSpPr>
            <a:cxnSpLocks noChangeShapeType="1"/>
            <a:stCxn id="329" idx="0"/>
            <a:endCxn id="337" idx="0"/>
          </p:cNvCxnSpPr>
          <p:nvPr/>
        </p:nvCxnSpPr>
        <p:spPr>
          <a:xfrm flipH="1" flipV="1">
            <a:off x="5674997" y="1346200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39" name="AutoShape 125"/>
          <p:cNvCxnSpPr>
            <a:cxnSpLocks noChangeShapeType="1"/>
            <a:stCxn id="336" idx="0"/>
            <a:endCxn id="327" idx="3"/>
          </p:cNvCxnSpPr>
          <p:nvPr/>
        </p:nvCxnSpPr>
        <p:spPr>
          <a:xfrm>
            <a:off x="5675791" y="2292351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0" name="Oval 269"/>
          <p:cNvSpPr>
            <a:spLocks noChangeArrowheads="1"/>
          </p:cNvSpPr>
          <p:nvPr/>
        </p:nvSpPr>
        <p:spPr>
          <a:xfrm>
            <a:off x="564086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41" name="AutoShape 127"/>
          <p:cNvCxnSpPr>
            <a:cxnSpLocks noChangeShapeType="1"/>
            <a:stCxn id="250" idx="0"/>
            <a:endCxn id="257" idx="6"/>
          </p:cNvCxnSpPr>
          <p:nvPr/>
        </p:nvCxnSpPr>
        <p:spPr>
          <a:xfrm flipH="1" flipV="1">
            <a:off x="6321903" y="2932114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42" name="AutoShape 128"/>
          <p:cNvCxnSpPr>
            <a:cxnSpLocks noChangeShapeType="1"/>
            <a:stCxn id="257" idx="2"/>
            <a:endCxn id="340" idx="6"/>
          </p:cNvCxnSpPr>
          <p:nvPr/>
        </p:nvCxnSpPr>
        <p:spPr>
          <a:xfrm flipH="1" flipV="1">
            <a:off x="5729766" y="2930526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43" name="AutoShape 129"/>
          <p:cNvCxnSpPr>
            <a:cxnSpLocks noChangeShapeType="1"/>
            <a:stCxn id="327" idx="0"/>
            <a:endCxn id="340" idx="0"/>
          </p:cNvCxnSpPr>
          <p:nvPr/>
        </p:nvCxnSpPr>
        <p:spPr>
          <a:xfrm>
            <a:off x="5682141" y="2595564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44" name="AutoShape 130"/>
          <p:cNvCxnSpPr>
            <a:cxnSpLocks noChangeShapeType="1"/>
            <a:endCxn id="340" idx="4"/>
          </p:cNvCxnSpPr>
          <p:nvPr/>
        </p:nvCxnSpPr>
        <p:spPr>
          <a:xfrm flipV="1">
            <a:off x="5685316" y="2974976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5" name="Rectangle 270"/>
          <p:cNvSpPr>
            <a:spLocks noChangeArrowheads="1"/>
          </p:cNvSpPr>
          <p:nvPr/>
        </p:nvSpPr>
        <p:spPr>
          <a:xfrm>
            <a:off x="8409466" y="1990725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46" name="Line 132"/>
          <p:cNvSpPr>
            <a:spLocks noChangeShapeType="1"/>
          </p:cNvSpPr>
          <p:nvPr/>
        </p:nvSpPr>
        <p:spPr>
          <a:xfrm>
            <a:off x="6450491" y="524668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7" name="Line 133"/>
          <p:cNvSpPr>
            <a:spLocks noChangeShapeType="1"/>
          </p:cNvSpPr>
          <p:nvPr/>
        </p:nvSpPr>
        <p:spPr>
          <a:xfrm>
            <a:off x="6467953" y="230822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8" name="Text Box 134"/>
          <p:cNvSpPr txBox="1">
            <a:spLocks noChangeArrowheads="1"/>
          </p:cNvSpPr>
          <p:nvPr/>
        </p:nvSpPr>
        <p:spPr>
          <a:xfrm>
            <a:off x="7528402" y="1110543"/>
            <a:ext cx="2161697" cy="2746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main switch</a:t>
            </a:r>
          </a:p>
        </p:txBody>
      </p:sp>
      <p:sp>
        <p:nvSpPr>
          <p:cNvPr id="349" name="Text Box 136"/>
          <p:cNvSpPr txBox="1">
            <a:spLocks noChangeArrowheads="1"/>
          </p:cNvSpPr>
          <p:nvPr/>
        </p:nvSpPr>
        <p:spPr>
          <a:xfrm>
            <a:off x="5091591" y="3819528"/>
            <a:ext cx="1358899" cy="5492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350" name="Text Box 137"/>
          <p:cNvSpPr txBox="1">
            <a:spLocks noChangeArrowheads="1"/>
          </p:cNvSpPr>
          <p:nvPr/>
        </p:nvSpPr>
        <p:spPr>
          <a:xfrm>
            <a:off x="4544110" y="759218"/>
            <a:ext cx="2287587" cy="3968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light control</a:t>
            </a:r>
          </a:p>
        </p:txBody>
      </p:sp>
      <p:sp>
        <p:nvSpPr>
          <p:cNvPr id="351" name="Text Box 138"/>
          <p:cNvSpPr txBox="1">
            <a:spLocks noChangeArrowheads="1"/>
          </p:cNvSpPr>
          <p:nvPr/>
        </p:nvSpPr>
        <p:spPr>
          <a:xfrm>
            <a:off x="7561263" y="4391026"/>
            <a:ext cx="2216944" cy="2746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Front window switch(RH)</a:t>
            </a:r>
          </a:p>
        </p:txBody>
      </p:sp>
      <p:sp>
        <p:nvSpPr>
          <p:cNvPr id="352" name="Text Box 140"/>
          <p:cNvSpPr txBox="1">
            <a:spLocks noChangeArrowheads="1"/>
          </p:cNvSpPr>
          <p:nvPr/>
        </p:nvSpPr>
        <p:spPr>
          <a:xfrm>
            <a:off x="7877653" y="4906964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353" name="Text Box 141"/>
          <p:cNvSpPr txBox="1">
            <a:spLocks noChangeArrowheads="1"/>
          </p:cNvSpPr>
          <p:nvPr/>
        </p:nvSpPr>
        <p:spPr>
          <a:xfrm>
            <a:off x="6701316" y="4848226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354" name="Text Box 142"/>
          <p:cNvSpPr txBox="1">
            <a:spLocks noChangeArrowheads="1"/>
          </p:cNvSpPr>
          <p:nvPr/>
        </p:nvSpPr>
        <p:spPr>
          <a:xfrm>
            <a:off x="8828566" y="2025650"/>
            <a:ext cx="6731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Lock S/W</a:t>
            </a:r>
          </a:p>
        </p:txBody>
      </p:sp>
      <p:sp>
        <p:nvSpPr>
          <p:cNvPr id="355" name="Text Box 143"/>
          <p:cNvSpPr txBox="1">
            <a:spLocks noChangeArrowheads="1"/>
          </p:cNvSpPr>
          <p:nvPr/>
        </p:nvSpPr>
        <p:spPr>
          <a:xfrm>
            <a:off x="7004528" y="4859339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356" name="Text Box 144"/>
          <p:cNvSpPr txBox="1">
            <a:spLocks noChangeArrowheads="1"/>
          </p:cNvSpPr>
          <p:nvPr/>
        </p:nvSpPr>
        <p:spPr>
          <a:xfrm>
            <a:off x="5726591" y="488950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357" name="Text Box 145"/>
          <p:cNvSpPr txBox="1">
            <a:spLocks noChangeArrowheads="1"/>
          </p:cNvSpPr>
          <p:nvPr/>
        </p:nvSpPr>
        <p:spPr>
          <a:xfrm>
            <a:off x="8318978" y="244316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58" name="Text Box 146"/>
          <p:cNvSpPr txBox="1">
            <a:spLocks noChangeArrowheads="1"/>
          </p:cNvSpPr>
          <p:nvPr/>
        </p:nvSpPr>
        <p:spPr>
          <a:xfrm>
            <a:off x="7409341" y="471805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59" name="Text Box 147"/>
          <p:cNvSpPr txBox="1">
            <a:spLocks noChangeArrowheads="1"/>
          </p:cNvSpPr>
          <p:nvPr/>
        </p:nvSpPr>
        <p:spPr>
          <a:xfrm>
            <a:off x="6334603" y="472281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60" name="Text Box 148"/>
          <p:cNvSpPr txBox="1">
            <a:spLocks noChangeArrowheads="1"/>
          </p:cNvSpPr>
          <p:nvPr/>
        </p:nvSpPr>
        <p:spPr>
          <a:xfrm>
            <a:off x="7869716" y="1968500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361" name="Text Box 149"/>
          <p:cNvSpPr txBox="1">
            <a:spLocks noChangeArrowheads="1"/>
          </p:cNvSpPr>
          <p:nvPr/>
        </p:nvSpPr>
        <p:spPr>
          <a:xfrm>
            <a:off x="6693378" y="1909763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362" name="Text Box 150"/>
          <p:cNvSpPr txBox="1">
            <a:spLocks noChangeArrowheads="1"/>
          </p:cNvSpPr>
          <p:nvPr/>
        </p:nvSpPr>
        <p:spPr>
          <a:xfrm>
            <a:off x="6996591" y="1920875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363" name="Text Box 151"/>
          <p:cNvSpPr txBox="1">
            <a:spLocks noChangeArrowheads="1"/>
          </p:cNvSpPr>
          <p:nvPr/>
        </p:nvSpPr>
        <p:spPr>
          <a:xfrm>
            <a:off x="5718653" y="195103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364" name="Text Box 152"/>
          <p:cNvSpPr txBox="1">
            <a:spLocks noChangeArrowheads="1"/>
          </p:cNvSpPr>
          <p:nvPr/>
        </p:nvSpPr>
        <p:spPr>
          <a:xfrm>
            <a:off x="7274403" y="176688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65" name="Text Box 153"/>
          <p:cNvSpPr txBox="1">
            <a:spLocks noChangeArrowheads="1"/>
          </p:cNvSpPr>
          <p:nvPr/>
        </p:nvSpPr>
        <p:spPr>
          <a:xfrm>
            <a:off x="6199666" y="1771650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66" name="Text Box 154"/>
          <p:cNvSpPr txBox="1">
            <a:spLocks noChangeArrowheads="1"/>
          </p:cNvSpPr>
          <p:nvPr/>
        </p:nvSpPr>
        <p:spPr>
          <a:xfrm>
            <a:off x="4030663" y="6499225"/>
            <a:ext cx="3530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367" name="그룹 166"/>
          <p:cNvGrpSpPr/>
          <p:nvPr/>
        </p:nvGrpSpPr>
        <p:grpSpPr>
          <a:xfrm>
            <a:off x="6444141" y="2111099"/>
            <a:ext cx="234950" cy="669924"/>
            <a:chOff x="5033963" y="1660252"/>
            <a:chExt cx="234950" cy="669924"/>
          </a:xfrm>
        </p:grpSpPr>
        <p:sp>
          <p:nvSpPr>
            <p:cNvPr id="368" name="직사각형 167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69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370" name="그룹 169"/>
          <p:cNvGrpSpPr/>
          <p:nvPr/>
        </p:nvGrpSpPr>
        <p:grpSpPr>
          <a:xfrm>
            <a:off x="7529990" y="2111099"/>
            <a:ext cx="234950" cy="669924"/>
            <a:chOff x="5033963" y="1660252"/>
            <a:chExt cx="234950" cy="669924"/>
          </a:xfrm>
        </p:grpSpPr>
        <p:sp>
          <p:nvSpPr>
            <p:cNvPr id="371" name="직사각형 170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72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373" name="그룹 172"/>
          <p:cNvGrpSpPr/>
          <p:nvPr/>
        </p:nvGrpSpPr>
        <p:grpSpPr>
          <a:xfrm>
            <a:off x="6444141" y="5054602"/>
            <a:ext cx="234950" cy="669924"/>
            <a:chOff x="5033963" y="1660252"/>
            <a:chExt cx="234950" cy="669924"/>
          </a:xfrm>
        </p:grpSpPr>
        <p:sp>
          <p:nvSpPr>
            <p:cNvPr id="374" name="직사각형 173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75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376" name="그룹 175"/>
          <p:cNvGrpSpPr/>
          <p:nvPr/>
        </p:nvGrpSpPr>
        <p:grpSpPr>
          <a:xfrm>
            <a:off x="7529990" y="5054602"/>
            <a:ext cx="234950" cy="669924"/>
            <a:chOff x="5033963" y="1660252"/>
            <a:chExt cx="234950" cy="669924"/>
          </a:xfrm>
        </p:grpSpPr>
        <p:sp>
          <p:nvSpPr>
            <p:cNvPr id="377" name="직사각형 176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78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379" name="Line 263"/>
          <p:cNvSpPr>
            <a:spLocks noChangeShapeType="1"/>
          </p:cNvSpPr>
          <p:nvPr/>
        </p:nvSpPr>
        <p:spPr>
          <a:xfrm>
            <a:off x="3351584" y="603251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80" name="Shape 202"/>
          <p:cNvCxnSpPr>
            <a:cxnSpLocks noChangeShapeType="1"/>
            <a:stCxn id="424" idx="3"/>
            <a:endCxn id="435" idx="0"/>
          </p:cNvCxnSpPr>
          <p:nvPr/>
        </p:nvCxnSpPr>
        <p:spPr>
          <a:xfrm>
            <a:off x="3476600" y="1079026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grpSp>
        <p:nvGrpSpPr>
          <p:cNvPr id="381" name="Group 202"/>
          <p:cNvGrpSpPr/>
          <p:nvPr/>
        </p:nvGrpSpPr>
        <p:grpSpPr>
          <a:xfrm>
            <a:off x="3610320" y="4210425"/>
            <a:ext cx="330200" cy="69850"/>
            <a:chOff x="1317" y="2959"/>
            <a:chExt cx="208" cy="44"/>
          </a:xfrm>
        </p:grpSpPr>
        <p:sp>
          <p:nvSpPr>
            <p:cNvPr id="382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83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84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85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86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87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388" name="Rectangle 342"/>
          <p:cNvSpPr>
            <a:spLocks noChangeArrowheads="1"/>
          </p:cNvSpPr>
          <p:nvPr/>
        </p:nvSpPr>
        <p:spPr>
          <a:xfrm>
            <a:off x="3469031" y="3087267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sp>
        <p:nvSpPr>
          <p:cNvPr id="389" name="Line 343"/>
          <p:cNvSpPr>
            <a:spLocks noChangeShapeType="1"/>
          </p:cNvSpPr>
          <p:nvPr/>
        </p:nvSpPr>
        <p:spPr>
          <a:xfrm>
            <a:off x="3772245" y="3693692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390" name="Group 226"/>
          <p:cNvGrpSpPr/>
          <p:nvPr/>
        </p:nvGrpSpPr>
        <p:grpSpPr>
          <a:xfrm rot="16200000">
            <a:off x="3962350" y="3563123"/>
            <a:ext cx="57939" cy="165100"/>
            <a:chOff x="3700" y="3339"/>
            <a:chExt cx="67" cy="195"/>
          </a:xfrm>
        </p:grpSpPr>
        <p:sp>
          <p:nvSpPr>
            <p:cNvPr id="391" name="Line 344"/>
            <p:cNvSpPr>
              <a:spLocks noChangeShapeType="1"/>
            </p:cNvSpPr>
            <p:nvPr/>
          </p:nvSpPr>
          <p:spPr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92" name="Line 345"/>
            <p:cNvSpPr>
              <a:spLocks noChangeShapeType="1"/>
            </p:cNvSpPr>
            <p:nvPr/>
          </p:nvSpPr>
          <p:spPr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93" name="Line 346"/>
            <p:cNvSpPr>
              <a:spLocks noChangeShapeType="1"/>
            </p:cNvSpPr>
            <p:nvPr/>
          </p:nvSpPr>
          <p:spPr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94" name="Line 347"/>
            <p:cNvSpPr>
              <a:spLocks noChangeShapeType="1"/>
            </p:cNvSpPr>
            <p:nvPr/>
          </p:nvSpPr>
          <p:spPr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95" name="Line 348"/>
            <p:cNvSpPr>
              <a:spLocks noChangeShapeType="1"/>
            </p:cNvSpPr>
            <p:nvPr/>
          </p:nvSpPr>
          <p:spPr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96" name="Line 349"/>
            <p:cNvSpPr>
              <a:spLocks noChangeShapeType="1"/>
            </p:cNvSpPr>
            <p:nvPr/>
          </p:nvSpPr>
          <p:spPr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97" name="Line 350"/>
            <p:cNvSpPr>
              <a:spLocks noChangeShapeType="1"/>
            </p:cNvSpPr>
            <p:nvPr/>
          </p:nvSpPr>
          <p:spPr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98" name="Line 351"/>
            <p:cNvSpPr>
              <a:spLocks noChangeShapeType="1"/>
            </p:cNvSpPr>
            <p:nvPr/>
          </p:nvSpPr>
          <p:spPr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399" name="AutoShape 171"/>
          <p:cNvCxnSpPr>
            <a:cxnSpLocks noChangeShapeType="1"/>
            <a:stCxn id="426" idx="6"/>
            <a:endCxn id="391" idx="0"/>
          </p:cNvCxnSpPr>
          <p:nvPr/>
        </p:nvCxnSpPr>
        <p:spPr>
          <a:xfrm flipV="1">
            <a:off x="3815107" y="3647835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grpSp>
        <p:nvGrpSpPr>
          <p:cNvPr id="400" name="Group 236"/>
          <p:cNvGrpSpPr/>
          <p:nvPr/>
        </p:nvGrpSpPr>
        <p:grpSpPr>
          <a:xfrm>
            <a:off x="3662707" y="3928639"/>
            <a:ext cx="207963" cy="68263"/>
            <a:chOff x="4027" y="3415"/>
            <a:chExt cx="131" cy="43"/>
          </a:xfrm>
        </p:grpSpPr>
        <p:sp>
          <p:nvSpPr>
            <p:cNvPr id="401" name="Line 172"/>
            <p:cNvSpPr>
              <a:spLocks noChangeShapeType="1"/>
            </p:cNvSpPr>
            <p:nvPr/>
          </p:nvSpPr>
          <p:spPr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02" name="Line 173"/>
            <p:cNvSpPr>
              <a:spLocks noChangeShapeType="1"/>
            </p:cNvSpPr>
            <p:nvPr/>
          </p:nvSpPr>
          <p:spPr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403" name="AutoShape 240"/>
          <p:cNvCxnSpPr>
            <a:cxnSpLocks noChangeShapeType="1"/>
            <a:stCxn id="398" idx="0"/>
            <a:endCxn id="412" idx="0"/>
          </p:cNvCxnSpPr>
          <p:nvPr/>
        </p:nvCxnSpPr>
        <p:spPr>
          <a:xfrm flipV="1">
            <a:off x="4073870" y="3649242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sp>
        <p:nvSpPr>
          <p:cNvPr id="404" name="TextBox 209"/>
          <p:cNvSpPr txBox="1">
            <a:spLocks noChangeArrowheads="1"/>
          </p:cNvSpPr>
          <p:nvPr/>
        </p:nvSpPr>
        <p:spPr>
          <a:xfrm>
            <a:off x="3751607" y="4365204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ko-KR" sz="1400"/>
              <a:t>ETACS</a:t>
            </a:r>
          </a:p>
        </p:txBody>
      </p:sp>
      <p:grpSp>
        <p:nvGrpSpPr>
          <p:cNvPr id="405" name="그룹 140"/>
          <p:cNvGrpSpPr/>
          <p:nvPr/>
        </p:nvGrpSpPr>
        <p:grpSpPr>
          <a:xfrm>
            <a:off x="2001388" y="2435544"/>
            <a:ext cx="261938" cy="261938"/>
            <a:chOff x="323057" y="2397443"/>
            <a:chExt cx="261938" cy="261938"/>
          </a:xfrm>
        </p:grpSpPr>
        <p:sp>
          <p:nvSpPr>
            <p:cNvPr id="406" name="Oval 303"/>
            <p:cNvSpPr>
              <a:spLocks noChangeArrowheads="1"/>
            </p:cNvSpPr>
            <p:nvPr/>
          </p:nvSpPr>
          <p:spPr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ko-KR" altLang="en-US" sz="1000" b="0"/>
            </a:p>
          </p:txBody>
        </p:sp>
        <p:sp>
          <p:nvSpPr>
            <p:cNvPr id="407" name="Line 304"/>
            <p:cNvSpPr>
              <a:spLocks noChangeShapeType="1"/>
            </p:cNvSpPr>
            <p:nvPr/>
          </p:nvSpPr>
          <p:spPr>
            <a:xfrm rot="10800000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08" name="Line 305"/>
            <p:cNvSpPr>
              <a:spLocks noChangeShapeType="1"/>
            </p:cNvSpPr>
            <p:nvPr/>
          </p:nvSpPr>
          <p:spPr>
            <a:xfrm rot="10800000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409" name="Line 195"/>
          <p:cNvSpPr>
            <a:spLocks noChangeShapeType="1"/>
          </p:cNvSpPr>
          <p:nvPr/>
        </p:nvSpPr>
        <p:spPr>
          <a:xfrm rot="10800000">
            <a:off x="4302470" y="3649242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10" name="Line 196"/>
          <p:cNvSpPr>
            <a:spLocks noChangeShapeType="1"/>
          </p:cNvSpPr>
          <p:nvPr/>
        </p:nvSpPr>
        <p:spPr>
          <a:xfrm rot="10800000" flipH="1">
            <a:off x="4302470" y="3398417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11" name="Line 197"/>
          <p:cNvSpPr>
            <a:spLocks noChangeShapeType="1"/>
          </p:cNvSpPr>
          <p:nvPr/>
        </p:nvSpPr>
        <p:spPr>
          <a:xfrm rot="10800000">
            <a:off x="4297707" y="350319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12" name="Line 198"/>
          <p:cNvSpPr>
            <a:spLocks noChangeShapeType="1"/>
          </p:cNvSpPr>
          <p:nvPr/>
        </p:nvSpPr>
        <p:spPr>
          <a:xfrm rot="16200000">
            <a:off x="4186583" y="3536529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13" name="Oval 201"/>
          <p:cNvSpPr>
            <a:spLocks noChangeArrowheads="1"/>
          </p:cNvSpPr>
          <p:nvPr/>
        </p:nvSpPr>
        <p:spPr>
          <a:xfrm rot="16200000">
            <a:off x="4159595" y="3379367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414" name="Group 202"/>
          <p:cNvGrpSpPr/>
          <p:nvPr/>
        </p:nvGrpSpPr>
        <p:grpSpPr>
          <a:xfrm>
            <a:off x="4364382" y="3909592"/>
            <a:ext cx="330200" cy="266700"/>
            <a:chOff x="1317" y="2835"/>
            <a:chExt cx="208" cy="168"/>
          </a:xfrm>
        </p:grpSpPr>
        <p:sp>
          <p:nvSpPr>
            <p:cNvPr id="415" name="Freeform 203"/>
            <p:cNvSpPr/>
            <p:nvPr/>
          </p:nvSpPr>
          <p:spPr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6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7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8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9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20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21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422" name="Line 261"/>
          <p:cNvSpPr>
            <a:spLocks noChangeShapeType="1"/>
          </p:cNvSpPr>
          <p:nvPr/>
        </p:nvSpPr>
        <p:spPr>
          <a:xfrm flipV="1">
            <a:off x="4539005" y="3166641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square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423" name="그룹 134"/>
          <p:cNvGrpSpPr/>
          <p:nvPr/>
        </p:nvGrpSpPr>
        <p:grpSpPr>
          <a:xfrm>
            <a:off x="3204344" y="844473"/>
            <a:ext cx="272256" cy="469106"/>
            <a:chOff x="1378745" y="1008856"/>
            <a:chExt cx="387869" cy="545307"/>
          </a:xfrm>
        </p:grpSpPr>
        <p:sp>
          <p:nvSpPr>
            <p:cNvPr id="424" name="Rectangle 262"/>
            <p:cNvSpPr>
              <a:spLocks noChangeArrowheads="1"/>
            </p:cNvSpPr>
            <p:nvPr/>
          </p:nvSpPr>
          <p:spPr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ko-KR" altLang="en-US"/>
            </a:p>
          </p:txBody>
        </p:sp>
        <p:sp>
          <p:nvSpPr>
            <p:cNvPr id="425" name="Line 263"/>
            <p:cNvSpPr>
              <a:spLocks noChangeShapeType="1"/>
            </p:cNvSpPr>
            <p:nvPr/>
          </p:nvSpPr>
          <p:spPr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square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426" name="Oval 341"/>
          <p:cNvSpPr>
            <a:spLocks noChangeArrowheads="1"/>
          </p:cNvSpPr>
          <p:nvPr/>
        </p:nvSpPr>
        <p:spPr>
          <a:xfrm>
            <a:off x="3726207" y="36079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427" name="Group 277"/>
          <p:cNvGrpSpPr/>
          <p:nvPr/>
        </p:nvGrpSpPr>
        <p:grpSpPr>
          <a:xfrm rot="16200000">
            <a:off x="1902964" y="1878013"/>
            <a:ext cx="468312" cy="103187"/>
            <a:chOff x="240" y="280"/>
            <a:chExt cx="295" cy="65"/>
          </a:xfrm>
        </p:grpSpPr>
        <p:sp>
          <p:nvSpPr>
            <p:cNvPr id="428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29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30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sp>
        <p:nvSpPr>
          <p:cNvPr id="431" name="Text Box 325"/>
          <p:cNvSpPr txBox="1">
            <a:spLocks noChangeArrowheads="1"/>
          </p:cNvSpPr>
          <p:nvPr/>
        </p:nvSpPr>
        <p:spPr>
          <a:xfrm>
            <a:off x="2340347" y="1425108"/>
            <a:ext cx="19431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relay</a:t>
            </a:r>
          </a:p>
        </p:txBody>
      </p:sp>
      <p:sp>
        <p:nvSpPr>
          <p:cNvPr id="432" name="Text Box 325"/>
          <p:cNvSpPr txBox="1">
            <a:spLocks noChangeArrowheads="1"/>
          </p:cNvSpPr>
          <p:nvPr/>
        </p:nvSpPr>
        <p:spPr>
          <a:xfrm>
            <a:off x="2234163" y="3713952"/>
            <a:ext cx="10668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IG key</a:t>
            </a:r>
          </a:p>
        </p:txBody>
      </p:sp>
      <p:cxnSp>
        <p:nvCxnSpPr>
          <p:cNvPr id="433" name="AutoShape 284"/>
          <p:cNvCxnSpPr>
            <a:cxnSpLocks noChangeShapeType="1"/>
            <a:stCxn id="406" idx="4"/>
            <a:endCxn id="430" idx="6"/>
          </p:cNvCxnSpPr>
          <p:nvPr/>
        </p:nvCxnSpPr>
        <p:spPr>
          <a:xfrm flipV="1">
            <a:off x="2132357" y="2163764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cxnSp>
        <p:nvCxnSpPr>
          <p:cNvPr id="434" name="AutoShape 285"/>
          <p:cNvCxnSpPr>
            <a:cxnSpLocks noChangeShapeType="1"/>
            <a:stCxn id="428" idx="2"/>
            <a:endCxn id="456" idx="6"/>
          </p:cNvCxnSpPr>
          <p:nvPr/>
        </p:nvCxnSpPr>
        <p:spPr>
          <a:xfrm rot="5400000" flipH="1" flipV="1">
            <a:off x="2080340" y="688528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  <a:effectLst/>
        </p:spPr>
      </p:cxnSp>
      <p:sp>
        <p:nvSpPr>
          <p:cNvPr id="435" name="Rectangle 305"/>
          <p:cNvSpPr>
            <a:spLocks noChangeArrowheads="1"/>
          </p:cNvSpPr>
          <p:nvPr/>
        </p:nvSpPr>
        <p:spPr>
          <a:xfrm>
            <a:off x="4465188" y="302852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A</a:t>
            </a:r>
          </a:p>
        </p:txBody>
      </p:sp>
      <p:sp>
        <p:nvSpPr>
          <p:cNvPr id="436" name="Rectangle 306"/>
          <p:cNvSpPr>
            <a:spLocks noChangeArrowheads="1"/>
          </p:cNvSpPr>
          <p:nvPr/>
        </p:nvSpPr>
        <p:spPr>
          <a:xfrm>
            <a:off x="3403945" y="358097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B</a:t>
            </a:r>
          </a:p>
        </p:txBody>
      </p:sp>
      <p:cxnSp>
        <p:nvCxnSpPr>
          <p:cNvPr id="437" name="AutoShape 81"/>
          <p:cNvCxnSpPr>
            <a:cxnSpLocks noChangeShapeType="1"/>
            <a:stCxn id="440" idx="2"/>
            <a:endCxn id="264" idx="0"/>
          </p:cNvCxnSpPr>
          <p:nvPr/>
        </p:nvCxnSpPr>
        <p:spPr>
          <a:xfrm>
            <a:off x="6539392" y="627780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438" name="AutoShape 187"/>
          <p:cNvCxnSpPr>
            <a:cxnSpLocks noChangeShapeType="1"/>
          </p:cNvCxnSpPr>
          <p:nvPr/>
        </p:nvCxnSpPr>
        <p:spPr>
          <a:xfrm rot="5400000" flipH="1" flipV="1">
            <a:off x="6744717" y="4244441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/>
          </a:ln>
        </p:spPr>
      </p:cxnSp>
      <p:grpSp>
        <p:nvGrpSpPr>
          <p:cNvPr id="439" name="Group 277"/>
          <p:cNvGrpSpPr/>
          <p:nvPr/>
        </p:nvGrpSpPr>
        <p:grpSpPr>
          <a:xfrm>
            <a:off x="6071080" y="580155"/>
            <a:ext cx="468312" cy="103187"/>
            <a:chOff x="240" y="280"/>
            <a:chExt cx="295" cy="65"/>
          </a:xfrm>
        </p:grpSpPr>
        <p:sp>
          <p:nvSpPr>
            <p:cNvPr id="440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41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42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443" name="AutoShape 85"/>
          <p:cNvCxnSpPr>
            <a:cxnSpLocks noChangeShapeType="1"/>
            <a:stCxn id="455" idx="2"/>
            <a:endCxn id="442" idx="6"/>
          </p:cNvCxnSpPr>
          <p:nvPr/>
        </p:nvCxnSpPr>
        <p:spPr>
          <a:xfrm>
            <a:off x="3555576" y="627780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444" name="직선 연결선 18"/>
          <p:cNvCxnSpPr/>
          <p:nvPr/>
        </p:nvCxnSpPr>
        <p:spPr>
          <a:xfrm>
            <a:off x="3773834" y="3996110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445" name="Group 277"/>
          <p:cNvGrpSpPr/>
          <p:nvPr/>
        </p:nvGrpSpPr>
        <p:grpSpPr>
          <a:xfrm>
            <a:off x="2515466" y="3602033"/>
            <a:ext cx="468312" cy="103187"/>
            <a:chOff x="240" y="280"/>
            <a:chExt cx="295" cy="65"/>
          </a:xfrm>
        </p:grpSpPr>
        <p:sp>
          <p:nvSpPr>
            <p:cNvPr id="446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47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448" name="직선 연결선 23"/>
          <p:cNvCxnSpPr>
            <a:stCxn id="446" idx="2"/>
            <a:endCxn id="436" idx="1"/>
          </p:cNvCxnSpPr>
          <p:nvPr/>
        </p:nvCxnSpPr>
        <p:spPr>
          <a:xfrm>
            <a:off x="2983778" y="3649658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449" name="직선 연결선 25"/>
          <p:cNvCxnSpPr>
            <a:stCxn id="436" idx="3"/>
            <a:endCxn id="426" idx="2"/>
          </p:cNvCxnSpPr>
          <p:nvPr/>
        </p:nvCxnSpPr>
        <p:spPr>
          <a:xfrm>
            <a:off x="3542057" y="3650036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450" name="Shape 202"/>
          <p:cNvCxnSpPr>
            <a:cxnSpLocks noChangeShapeType="1"/>
            <a:stCxn id="461" idx="6"/>
            <a:endCxn id="447" idx="6"/>
          </p:cNvCxnSpPr>
          <p:nvPr/>
        </p:nvCxnSpPr>
        <p:spPr>
          <a:xfrm rot="16200000" flipH="1">
            <a:off x="2205188" y="3347317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cxnSp>
        <p:nvCxnSpPr>
          <p:cNvPr id="451" name="직선 연결선 29"/>
          <p:cNvCxnSpPr>
            <a:stCxn id="447" idx="4"/>
          </p:cNvCxnSpPr>
          <p:nvPr/>
        </p:nvCxnSpPr>
        <p:spPr>
          <a:xfrm flipV="1">
            <a:off x="2563091" y="3580601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sp>
        <p:nvSpPr>
          <p:cNvPr id="452" name="Oval 269"/>
          <p:cNvSpPr>
            <a:spLocks noChangeArrowheads="1"/>
          </p:cNvSpPr>
          <p:nvPr/>
        </p:nvSpPr>
        <p:spPr>
          <a:xfrm>
            <a:off x="2083938" y="10345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cxnSp>
        <p:nvCxnSpPr>
          <p:cNvPr id="453" name="직선 연결선 128"/>
          <p:cNvCxnSpPr>
            <a:stCxn id="452" idx="6"/>
            <a:endCxn id="424" idx="1"/>
          </p:cNvCxnSpPr>
          <p:nvPr/>
        </p:nvCxnSpPr>
        <p:spPr>
          <a:xfrm>
            <a:off x="2172838" y="1079026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454" name="Group 277"/>
          <p:cNvGrpSpPr/>
          <p:nvPr/>
        </p:nvGrpSpPr>
        <p:grpSpPr>
          <a:xfrm>
            <a:off x="3087264" y="580155"/>
            <a:ext cx="468312" cy="103187"/>
            <a:chOff x="240" y="280"/>
            <a:chExt cx="295" cy="65"/>
          </a:xfrm>
        </p:grpSpPr>
        <p:sp>
          <p:nvSpPr>
            <p:cNvPr id="455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56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457" name="직선 연결선 353"/>
          <p:cNvCxnSpPr>
            <a:stCxn id="456" idx="4"/>
          </p:cNvCxnSpPr>
          <p:nvPr/>
        </p:nvCxnSpPr>
        <p:spPr>
          <a:xfrm flipV="1">
            <a:off x="3134889" y="553090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458" name="Group 277"/>
          <p:cNvGrpSpPr/>
          <p:nvPr/>
        </p:nvGrpSpPr>
        <p:grpSpPr>
          <a:xfrm rot="16200000">
            <a:off x="1897927" y="3130703"/>
            <a:ext cx="468312" cy="103187"/>
            <a:chOff x="240" y="280"/>
            <a:chExt cx="295" cy="65"/>
          </a:xfrm>
        </p:grpSpPr>
        <p:sp>
          <p:nvSpPr>
            <p:cNvPr id="459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60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61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462" name="직선 연결선 367"/>
          <p:cNvCxnSpPr>
            <a:stCxn id="406" idx="0"/>
            <a:endCxn id="459" idx="2"/>
          </p:cNvCxnSpPr>
          <p:nvPr/>
        </p:nvCxnSpPr>
        <p:spPr>
          <a:xfrm flipH="1">
            <a:off x="2128114" y="2697482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sp>
        <p:nvSpPr>
          <p:cNvPr id="464" name="타원 463"/>
          <p:cNvSpPr/>
          <p:nvPr/>
        </p:nvSpPr>
        <p:spPr>
          <a:xfrm>
            <a:off x="6434616" y="3607967"/>
            <a:ext cx="203200" cy="171456"/>
          </a:xfrm>
          <a:prstGeom prst="ellipse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281" name="AutoShape 62"/>
          <p:cNvCxnSpPr>
            <a:cxnSpLocks noChangeShapeType="1"/>
            <a:stCxn id="269" idx="6"/>
            <a:endCxn id="239" idx="2"/>
          </p:cNvCxnSpPr>
          <p:nvPr/>
        </p:nvCxnSpPr>
        <p:spPr>
          <a:xfrm flipV="1">
            <a:off x="6555266" y="2486026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480" name="직선 연결선 479"/>
          <p:cNvCxnSpPr>
            <a:stCxn id="464" idx="2"/>
          </p:cNvCxnSpPr>
          <p:nvPr/>
        </p:nvCxnSpPr>
        <p:spPr>
          <a:xfrm rot="10800000" flipV="1">
            <a:off x="6277453" y="3693695"/>
            <a:ext cx="157162" cy="3172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solid"/>
            <a:round/>
            <a:headEnd w="med" len="med"/>
            <a:tail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직선 연결선 480"/>
          <p:cNvCxnSpPr/>
          <p:nvPr/>
        </p:nvCxnSpPr>
        <p:spPr>
          <a:xfrm rot="16200000" flipH="1" flipV="1">
            <a:off x="6206600" y="3795502"/>
            <a:ext cx="197272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8" name="그룹 487"/>
          <p:cNvGrpSpPr/>
          <p:nvPr/>
        </p:nvGrpSpPr>
        <p:grpSpPr>
          <a:xfrm>
            <a:off x="6199666" y="3918739"/>
            <a:ext cx="330200" cy="69850"/>
            <a:chOff x="5674203" y="3581400"/>
            <a:chExt cx="330200" cy="69850"/>
          </a:xfrm>
        </p:grpSpPr>
        <p:sp>
          <p:nvSpPr>
            <p:cNvPr id="482" name="Line 204"/>
            <p:cNvSpPr>
              <a:spLocks noChangeShapeType="1"/>
            </p:cNvSpPr>
            <p:nvPr/>
          </p:nvSpPr>
          <p:spPr>
            <a:xfrm>
              <a:off x="5674203" y="3581400"/>
              <a:ext cx="330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83" name="Line 205"/>
            <p:cNvSpPr>
              <a:spLocks noChangeShapeType="1"/>
            </p:cNvSpPr>
            <p:nvPr/>
          </p:nvSpPr>
          <p:spPr>
            <a:xfrm flipV="1">
              <a:off x="5674203" y="3581400"/>
              <a:ext cx="66675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84" name="Line 206"/>
            <p:cNvSpPr>
              <a:spLocks noChangeShapeType="1"/>
            </p:cNvSpPr>
            <p:nvPr/>
          </p:nvSpPr>
          <p:spPr>
            <a:xfrm flipV="1">
              <a:off x="5740878" y="3581400"/>
              <a:ext cx="65088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85" name="Line 207"/>
            <p:cNvSpPr>
              <a:spLocks noChangeShapeType="1"/>
            </p:cNvSpPr>
            <p:nvPr/>
          </p:nvSpPr>
          <p:spPr>
            <a:xfrm flipV="1">
              <a:off x="5805966" y="3581400"/>
              <a:ext cx="66675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86" name="Line 208"/>
            <p:cNvSpPr>
              <a:spLocks noChangeShapeType="1"/>
            </p:cNvSpPr>
            <p:nvPr/>
          </p:nvSpPr>
          <p:spPr>
            <a:xfrm flipV="1">
              <a:off x="5872641" y="3581400"/>
              <a:ext cx="65087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87" name="Line 209"/>
            <p:cNvSpPr>
              <a:spLocks noChangeShapeType="1"/>
            </p:cNvSpPr>
            <p:nvPr/>
          </p:nvSpPr>
          <p:spPr>
            <a:xfrm flipV="1">
              <a:off x="5937728" y="3581400"/>
              <a:ext cx="66675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489" name="직사각형 488"/>
          <p:cNvSpPr/>
          <p:nvPr/>
        </p:nvSpPr>
        <p:spPr>
          <a:xfrm>
            <a:off x="982262" y="4983164"/>
            <a:ext cx="2402828" cy="1492249"/>
          </a:xfrm>
          <a:prstGeom prst="rect">
            <a:avLst/>
          </a:prstGeom>
          <a:solidFill>
            <a:schemeClr val="lt1"/>
          </a:solidFill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/>
          </a:p>
        </p:txBody>
      </p:sp>
      <p:cxnSp>
        <p:nvCxnSpPr>
          <p:cNvPr id="490" name="직선 연결선 489"/>
          <p:cNvCxnSpPr>
            <a:stCxn id="489" idx="0"/>
            <a:endCxn id="489" idx="2"/>
          </p:cNvCxnSpPr>
          <p:nvPr/>
        </p:nvCxnSpPr>
        <p:spPr>
          <a:xfrm rot="16200000" flipH="1">
            <a:off x="1437551" y="5729289"/>
            <a:ext cx="1492249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직선 연결선 490"/>
          <p:cNvCxnSpPr>
            <a:stCxn id="489" idx="1"/>
            <a:endCxn id="489" idx="3"/>
          </p:cNvCxnSpPr>
          <p:nvPr/>
        </p:nvCxnSpPr>
        <p:spPr>
          <a:xfrm>
            <a:off x="982262" y="5729289"/>
            <a:ext cx="2402828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직선 연결선 493"/>
          <p:cNvCxnSpPr/>
          <p:nvPr/>
        </p:nvCxnSpPr>
        <p:spPr>
          <a:xfrm>
            <a:off x="2188713" y="5338764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직선 연결선 494"/>
          <p:cNvCxnSpPr/>
          <p:nvPr/>
        </p:nvCxnSpPr>
        <p:spPr>
          <a:xfrm>
            <a:off x="2202531" y="6078529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495"/>
          <p:cNvSpPr txBox="1"/>
          <p:nvPr/>
        </p:nvSpPr>
        <p:spPr>
          <a:xfrm>
            <a:off x="1061045" y="5151439"/>
            <a:ext cx="1022893" cy="31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메인</a:t>
            </a:r>
            <a:r>
              <a:rPr lang="en-US" altLang="ko-KR" sz="1500"/>
              <a:t>S/W</a:t>
            </a:r>
          </a:p>
        </p:txBody>
      </p:sp>
      <p:sp>
        <p:nvSpPr>
          <p:cNvPr id="497" name="TextBox 496"/>
          <p:cNvSpPr txBox="1"/>
          <p:nvPr/>
        </p:nvSpPr>
        <p:spPr>
          <a:xfrm>
            <a:off x="1032866" y="5780406"/>
            <a:ext cx="1139972" cy="90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동반석</a:t>
            </a:r>
            <a:r>
              <a:rPr lang="en-US" altLang="ko-KR" sz="1500"/>
              <a:t>s</a:t>
            </a:r>
            <a:r>
              <a:rPr lang="en-US" altLang="ko-KR"/>
              <a:t>/w</a:t>
            </a:r>
          </a:p>
          <a:p>
            <a:pPr>
              <a:defRPr/>
            </a:pPr>
            <a:r>
              <a:rPr lang="en-US" altLang="ko-KR"/>
              <a:t>(or</a:t>
            </a:r>
            <a:r>
              <a:rPr lang="ko-KR" altLang="en-US"/>
              <a:t> </a:t>
            </a:r>
            <a:r>
              <a:rPr lang="en-US" altLang="ko-KR"/>
              <a:t>RR,RL)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498" name="TextBox 497"/>
          <p:cNvSpPr txBox="1"/>
          <p:nvPr/>
        </p:nvSpPr>
        <p:spPr>
          <a:xfrm>
            <a:off x="2234163" y="5065714"/>
            <a:ext cx="1106309" cy="23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 FUSE-CUT</a:t>
            </a:r>
          </a:p>
        </p:txBody>
      </p:sp>
      <p:sp>
        <p:nvSpPr>
          <p:cNvPr id="499" name="TextBox 498"/>
          <p:cNvSpPr txBox="1"/>
          <p:nvPr/>
        </p:nvSpPr>
        <p:spPr>
          <a:xfrm>
            <a:off x="2263326" y="5429251"/>
            <a:ext cx="1077146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500" name="TextBox 499"/>
          <p:cNvSpPr txBox="1"/>
          <p:nvPr/>
        </p:nvSpPr>
        <p:spPr>
          <a:xfrm>
            <a:off x="2263326" y="5780406"/>
            <a:ext cx="1037637" cy="23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UP:O</a:t>
            </a:r>
          </a:p>
        </p:txBody>
      </p:sp>
      <p:sp>
        <p:nvSpPr>
          <p:cNvPr id="501" name="TextBox 500"/>
          <p:cNvSpPr txBox="1"/>
          <p:nvPr/>
        </p:nvSpPr>
        <p:spPr>
          <a:xfrm>
            <a:off x="2263326" y="6211889"/>
            <a:ext cx="1077146" cy="234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502" name="직사각형 501"/>
          <p:cNvSpPr/>
          <p:nvPr/>
        </p:nvSpPr>
        <p:spPr>
          <a:xfrm>
            <a:off x="982262" y="4245350"/>
            <a:ext cx="2402828" cy="647326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503" name="TextBox 502"/>
          <p:cNvSpPr txBox="1"/>
          <p:nvPr/>
        </p:nvSpPr>
        <p:spPr>
          <a:xfrm>
            <a:off x="1061045" y="4391026"/>
            <a:ext cx="2279427" cy="38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000"/>
              <a:t>메인</a:t>
            </a:r>
            <a:r>
              <a:rPr lang="en-US" altLang="ko-KR" sz="1000"/>
              <a:t>S/W~ </a:t>
            </a:r>
            <a:r>
              <a:rPr lang="ko-KR" altLang="en-US" sz="1000"/>
              <a:t>동반석</a:t>
            </a:r>
            <a:r>
              <a:rPr lang="en-US" altLang="ko-KR" sz="1000"/>
              <a:t>S/W</a:t>
            </a:r>
            <a:r>
              <a:rPr lang="ko-KR" altLang="en-US" sz="1000"/>
              <a:t> 라인이 접지와 쇼트됬을때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B7355E-13D6-449A-9E85-8E8DCF2879A8}"/>
              </a:ext>
            </a:extLst>
          </p:cNvPr>
          <p:cNvSpPr txBox="1"/>
          <p:nvPr/>
        </p:nvSpPr>
        <p:spPr>
          <a:xfrm>
            <a:off x="8359966" y="5174254"/>
            <a:ext cx="27431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dirty="0">
                <a:ea typeface="맑은 고딕"/>
                <a:cs typeface="Calibri"/>
              </a:rPr>
              <a:t>-까지의 연결은 단선된 </a:t>
            </a:r>
            <a:r>
              <a:rPr lang="ko-KR" altLang="en-US" dirty="0" err="1">
                <a:ea typeface="맑은 고딕"/>
                <a:cs typeface="Calibri"/>
              </a:rPr>
              <a:t>UP컨트롤</a:t>
            </a:r>
            <a:r>
              <a:rPr lang="ko-KR" altLang="en-US" dirty="0">
                <a:ea typeface="맑은 고딕"/>
                <a:cs typeface="Calibri"/>
              </a:rPr>
              <a:t> 라인을 </a:t>
            </a:r>
            <a:r>
              <a:rPr lang="ko-KR" altLang="en-US" dirty="0" err="1">
                <a:ea typeface="맑은 고딕"/>
                <a:cs typeface="Calibri"/>
              </a:rPr>
              <a:t>이용해야하기</a:t>
            </a:r>
            <a:r>
              <a:rPr lang="ko-KR" altLang="en-US" dirty="0">
                <a:ea typeface="맑은 고딕"/>
                <a:cs typeface="Calibri"/>
              </a:rPr>
              <a:t> 때문에 모터를 작동할 수 없다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5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8" dur="25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18" dur="25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20" dur="25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4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6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4" dur="25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6" dur="25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6" dur="25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8" dur="25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2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4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타원 231"/>
          <p:cNvSpPr/>
          <p:nvPr/>
        </p:nvSpPr>
        <p:spPr>
          <a:xfrm>
            <a:off x="6444142" y="5815011"/>
            <a:ext cx="203200" cy="171456"/>
          </a:xfrm>
          <a:prstGeom prst="ellipse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" name="Rectangle 270"/>
          <p:cNvSpPr>
            <a:spLocks noChangeArrowheads="1"/>
          </p:cNvSpPr>
          <p:nvPr/>
        </p:nvSpPr>
        <p:spPr>
          <a:xfrm>
            <a:off x="5321381" y="1406525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" name="Oval 248"/>
          <p:cNvSpPr>
            <a:spLocks noChangeArrowheads="1"/>
          </p:cNvSpPr>
          <p:nvPr/>
        </p:nvSpPr>
        <p:spPr>
          <a:xfrm>
            <a:off x="5661503" y="5184776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" name="Freeform 16"/>
          <p:cNvSpPr/>
          <p:nvPr/>
        </p:nvSpPr>
        <p:spPr>
          <a:xfrm>
            <a:off x="6253641" y="197326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" name="Freeform 17"/>
          <p:cNvSpPr/>
          <p:nvPr/>
        </p:nvSpPr>
        <p:spPr>
          <a:xfrm>
            <a:off x="6306028" y="204787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Oval 341"/>
          <p:cNvSpPr>
            <a:spLocks noChangeArrowheads="1"/>
          </p:cNvSpPr>
          <p:nvPr/>
        </p:nvSpPr>
        <p:spPr>
          <a:xfrm rot="16200000">
            <a:off x="6233003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>
          <a:xfrm rot="16200000">
            <a:off x="6513991" y="2397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>
          <a:xfrm rot="16200000">
            <a:off x="6509228" y="19669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>
          <a:xfrm rot="16200000">
            <a:off x="7317266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2" name="Oval 341"/>
          <p:cNvSpPr>
            <a:spLocks noChangeArrowheads="1"/>
          </p:cNvSpPr>
          <p:nvPr/>
        </p:nvSpPr>
        <p:spPr>
          <a:xfrm rot="16200000">
            <a:off x="7598253" y="23987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3" name="Oval 341"/>
          <p:cNvSpPr>
            <a:spLocks noChangeArrowheads="1"/>
          </p:cNvSpPr>
          <p:nvPr/>
        </p:nvSpPr>
        <p:spPr>
          <a:xfrm rot="16200000">
            <a:off x="7593491" y="19685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4" name="Freeform 24"/>
          <p:cNvSpPr/>
          <p:nvPr/>
        </p:nvSpPr>
        <p:spPr>
          <a:xfrm rot="3906360">
            <a:off x="7661753" y="197961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Freeform 25"/>
          <p:cNvSpPr/>
          <p:nvPr/>
        </p:nvSpPr>
        <p:spPr>
          <a:xfrm rot="3906360">
            <a:off x="7618890" y="2052638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>
          <a:xfrm>
            <a:off x="7593491" y="19700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7" name="Oval 341"/>
          <p:cNvSpPr>
            <a:spLocks noChangeArrowheads="1"/>
          </p:cNvSpPr>
          <p:nvPr/>
        </p:nvSpPr>
        <p:spPr>
          <a:xfrm>
            <a:off x="7871303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8" name="Oval 341"/>
          <p:cNvSpPr>
            <a:spLocks noChangeArrowheads="1"/>
          </p:cNvSpPr>
          <p:nvPr/>
        </p:nvSpPr>
        <p:spPr>
          <a:xfrm>
            <a:off x="6787041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9" name="AutoShape 29"/>
          <p:cNvCxnSpPr>
            <a:cxnSpLocks noChangeShapeType="1"/>
            <a:stCxn id="18" idx="6"/>
            <a:endCxn id="11" idx="0"/>
          </p:cNvCxnSpPr>
          <p:nvPr/>
        </p:nvCxnSpPr>
        <p:spPr>
          <a:xfrm>
            <a:off x="6875941" y="2189164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0" name="Arc 30"/>
          <p:cNvSpPr/>
          <p:nvPr/>
        </p:nvSpPr>
        <p:spPr>
          <a:xfrm>
            <a:off x="6493353" y="287020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Line 204"/>
          <p:cNvSpPr>
            <a:spLocks noChangeShapeType="1"/>
          </p:cNvSpPr>
          <p:nvPr/>
        </p:nvSpPr>
        <p:spPr>
          <a:xfrm>
            <a:off x="5521803" y="34290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Line 205"/>
          <p:cNvSpPr>
            <a:spLocks noChangeShapeType="1"/>
          </p:cNvSpPr>
          <p:nvPr/>
        </p:nvSpPr>
        <p:spPr>
          <a:xfrm flipV="1">
            <a:off x="5521803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Line 206"/>
          <p:cNvSpPr>
            <a:spLocks noChangeShapeType="1"/>
          </p:cNvSpPr>
          <p:nvPr/>
        </p:nvSpPr>
        <p:spPr>
          <a:xfrm flipV="1">
            <a:off x="5588478" y="3429000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Line 207"/>
          <p:cNvSpPr>
            <a:spLocks noChangeShapeType="1"/>
          </p:cNvSpPr>
          <p:nvPr/>
        </p:nvSpPr>
        <p:spPr>
          <a:xfrm flipV="1">
            <a:off x="5653566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Line 208"/>
          <p:cNvSpPr>
            <a:spLocks noChangeShapeType="1"/>
          </p:cNvSpPr>
          <p:nvPr/>
        </p:nvSpPr>
        <p:spPr>
          <a:xfrm flipV="1">
            <a:off x="5720241" y="3429000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Line 209"/>
          <p:cNvSpPr>
            <a:spLocks noChangeShapeType="1"/>
          </p:cNvSpPr>
          <p:nvPr/>
        </p:nvSpPr>
        <p:spPr>
          <a:xfrm flipV="1">
            <a:off x="5785328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Oval 269"/>
          <p:cNvSpPr>
            <a:spLocks noChangeArrowheads="1"/>
          </p:cNvSpPr>
          <p:nvPr/>
        </p:nvSpPr>
        <p:spPr>
          <a:xfrm>
            <a:off x="6233003" y="28876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" name="AutoShape 39"/>
          <p:cNvCxnSpPr>
            <a:cxnSpLocks noChangeShapeType="1"/>
            <a:stCxn id="8" idx="2"/>
            <a:endCxn id="27" idx="0"/>
          </p:cNvCxnSpPr>
          <p:nvPr/>
        </p:nvCxnSpPr>
        <p:spPr>
          <a:xfrm>
            <a:off x="6277453" y="2233614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9" name="Arc 40"/>
          <p:cNvSpPr/>
          <p:nvPr/>
        </p:nvSpPr>
        <p:spPr>
          <a:xfrm>
            <a:off x="7577616" y="2868614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0" name="AutoShape 41"/>
          <p:cNvCxnSpPr>
            <a:cxnSpLocks noChangeShapeType="1"/>
            <a:stCxn id="20" idx="1"/>
            <a:endCxn id="29" idx="0"/>
          </p:cNvCxnSpPr>
          <p:nvPr/>
        </p:nvCxnSpPr>
        <p:spPr>
          <a:xfrm>
            <a:off x="6621941" y="2933701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1" name="Oval 269"/>
          <p:cNvSpPr>
            <a:spLocks noChangeArrowheads="1"/>
          </p:cNvSpPr>
          <p:nvPr/>
        </p:nvSpPr>
        <p:spPr>
          <a:xfrm>
            <a:off x="788241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2" name="AutoShape 43"/>
          <p:cNvCxnSpPr>
            <a:cxnSpLocks noChangeShapeType="1"/>
            <a:stCxn id="29" idx="1"/>
            <a:endCxn id="31" idx="2"/>
          </p:cNvCxnSpPr>
          <p:nvPr/>
        </p:nvCxnSpPr>
        <p:spPr>
          <a:xfrm flipV="1">
            <a:off x="7706203" y="2930526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3" name="AutoShape 44"/>
          <p:cNvCxnSpPr>
            <a:cxnSpLocks noChangeShapeType="1"/>
            <a:stCxn id="31" idx="0"/>
            <a:endCxn id="17" idx="4"/>
          </p:cNvCxnSpPr>
          <p:nvPr/>
        </p:nvCxnSpPr>
        <p:spPr>
          <a:xfrm flipH="1" flipV="1">
            <a:off x="7915753" y="2235201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" name="Oval 269"/>
          <p:cNvSpPr>
            <a:spLocks noChangeArrowheads="1"/>
          </p:cNvSpPr>
          <p:nvPr/>
        </p:nvSpPr>
        <p:spPr>
          <a:xfrm>
            <a:off x="7055328" y="2143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5" name="Freeform 46"/>
          <p:cNvSpPr/>
          <p:nvPr/>
        </p:nvSpPr>
        <p:spPr>
          <a:xfrm>
            <a:off x="6255228" y="4914901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Freeform 47"/>
          <p:cNvSpPr/>
          <p:nvPr/>
        </p:nvSpPr>
        <p:spPr>
          <a:xfrm>
            <a:off x="6307616" y="498951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>
          <a:xfrm rot="16200000">
            <a:off x="6234591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>
          <a:xfrm rot="16200000">
            <a:off x="6515578" y="5338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>
          <a:xfrm rot="16200000">
            <a:off x="6510816" y="49085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>
          <a:xfrm rot="16200000">
            <a:off x="7318853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1" name="Oval 341"/>
          <p:cNvSpPr>
            <a:spLocks noChangeArrowheads="1"/>
          </p:cNvSpPr>
          <p:nvPr/>
        </p:nvSpPr>
        <p:spPr>
          <a:xfrm rot="16200000">
            <a:off x="7599841" y="5340351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2" name="Oval 341"/>
          <p:cNvSpPr>
            <a:spLocks noChangeArrowheads="1"/>
          </p:cNvSpPr>
          <p:nvPr/>
        </p:nvSpPr>
        <p:spPr>
          <a:xfrm rot="16200000">
            <a:off x="7595078" y="49101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3" name="Freeform 54"/>
          <p:cNvSpPr/>
          <p:nvPr/>
        </p:nvSpPr>
        <p:spPr>
          <a:xfrm rot="3906360">
            <a:off x="7663340" y="492125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Freeform 55"/>
          <p:cNvSpPr/>
          <p:nvPr/>
        </p:nvSpPr>
        <p:spPr>
          <a:xfrm rot="3906360">
            <a:off x="7620478" y="499427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>
          <a:xfrm>
            <a:off x="7595078" y="4911726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6" name="Oval 341"/>
          <p:cNvSpPr>
            <a:spLocks noChangeArrowheads="1"/>
          </p:cNvSpPr>
          <p:nvPr/>
        </p:nvSpPr>
        <p:spPr>
          <a:xfrm>
            <a:off x="7872891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7" name="Oval 341"/>
          <p:cNvSpPr>
            <a:spLocks noChangeArrowheads="1"/>
          </p:cNvSpPr>
          <p:nvPr/>
        </p:nvSpPr>
        <p:spPr>
          <a:xfrm>
            <a:off x="6788628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48" name="AutoShape 59"/>
          <p:cNvCxnSpPr>
            <a:cxnSpLocks noChangeShapeType="1"/>
            <a:stCxn id="47" idx="6"/>
            <a:endCxn id="40" idx="0"/>
          </p:cNvCxnSpPr>
          <p:nvPr/>
        </p:nvCxnSpPr>
        <p:spPr>
          <a:xfrm>
            <a:off x="6877528" y="5130801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49" name="Oval 269"/>
          <p:cNvSpPr>
            <a:spLocks noChangeArrowheads="1"/>
          </p:cNvSpPr>
          <p:nvPr/>
        </p:nvSpPr>
        <p:spPr>
          <a:xfrm>
            <a:off x="8757128" y="38449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0" name="Oval 269"/>
          <p:cNvSpPr>
            <a:spLocks noChangeArrowheads="1"/>
          </p:cNvSpPr>
          <p:nvPr/>
        </p:nvSpPr>
        <p:spPr>
          <a:xfrm>
            <a:off x="7056916" y="5084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1" name="AutoShape 63"/>
          <p:cNvCxnSpPr>
            <a:cxnSpLocks noChangeShapeType="1"/>
            <a:stCxn id="45" idx="0"/>
            <a:endCxn id="12" idx="2"/>
          </p:cNvCxnSpPr>
          <p:nvPr/>
        </p:nvCxnSpPr>
        <p:spPr>
          <a:xfrm flipV="1">
            <a:off x="7639528" y="2487614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52" name="Oval 269"/>
          <p:cNvSpPr>
            <a:spLocks noChangeArrowheads="1"/>
          </p:cNvSpPr>
          <p:nvPr/>
        </p:nvSpPr>
        <p:spPr>
          <a:xfrm>
            <a:off x="7053741" y="16986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3" name="타원 294"/>
          <p:cNvSpPr>
            <a:spLocks noChangeArrowheads="1"/>
          </p:cNvSpPr>
          <p:nvPr/>
        </p:nvSpPr>
        <p:spPr>
          <a:xfrm>
            <a:off x="6893403" y="6211889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 b="0"/>
              <a:t>M</a:t>
            </a:r>
          </a:p>
        </p:txBody>
      </p:sp>
      <p:sp>
        <p:nvSpPr>
          <p:cNvPr id="54" name="직사각형 295"/>
          <p:cNvSpPr>
            <a:spLocks noChangeArrowheads="1"/>
          </p:cNvSpPr>
          <p:nvPr/>
        </p:nvSpPr>
        <p:spPr>
          <a:xfrm rot="5400000">
            <a:off x="6816410" y="6395245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5" name="직사각형 296"/>
          <p:cNvSpPr>
            <a:spLocks noChangeArrowheads="1"/>
          </p:cNvSpPr>
          <p:nvPr/>
        </p:nvSpPr>
        <p:spPr>
          <a:xfrm rot="5400000">
            <a:off x="7270435" y="6390482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6" name="AutoShape 72"/>
          <p:cNvCxnSpPr>
            <a:cxnSpLocks noChangeShapeType="1"/>
            <a:stCxn id="38" idx="2"/>
            <a:endCxn id="54" idx="2"/>
          </p:cNvCxnSpPr>
          <p:nvPr/>
        </p:nvCxnSpPr>
        <p:spPr>
          <a:xfrm rot="16200000" flipH="1">
            <a:off x="6208397" y="5779294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57" name="AutoShape 73"/>
          <p:cNvCxnSpPr>
            <a:cxnSpLocks noChangeShapeType="1"/>
            <a:stCxn id="41" idx="2"/>
            <a:endCxn id="55" idx="0"/>
          </p:cNvCxnSpPr>
          <p:nvPr/>
        </p:nvCxnSpPr>
        <p:spPr>
          <a:xfrm rot="5400000">
            <a:off x="7003735" y="5772945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sp>
        <p:nvSpPr>
          <p:cNvPr id="58" name="Oval 341"/>
          <p:cNvSpPr>
            <a:spLocks noChangeArrowheads="1"/>
          </p:cNvSpPr>
          <p:nvPr/>
        </p:nvSpPr>
        <p:spPr>
          <a:xfrm>
            <a:off x="8758716" y="2078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>
          <a:xfrm>
            <a:off x="8760303" y="24495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0" name="Oval 341"/>
          <p:cNvSpPr>
            <a:spLocks noChangeArrowheads="1"/>
          </p:cNvSpPr>
          <p:nvPr/>
        </p:nvSpPr>
        <p:spPr>
          <a:xfrm>
            <a:off x="8515828" y="23558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1" name="Line 77"/>
          <p:cNvSpPr>
            <a:spLocks noChangeShapeType="1"/>
          </p:cNvSpPr>
          <p:nvPr/>
        </p:nvSpPr>
        <p:spPr>
          <a:xfrm flipH="1">
            <a:off x="8747603" y="2173289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2" name="AutoShape 78"/>
          <p:cNvCxnSpPr>
            <a:cxnSpLocks noChangeShapeType="1"/>
            <a:stCxn id="59" idx="4"/>
            <a:endCxn id="49" idx="0"/>
          </p:cNvCxnSpPr>
          <p:nvPr/>
        </p:nvCxnSpPr>
        <p:spPr>
          <a:xfrm flipH="1">
            <a:off x="8801578" y="2538414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3" name="Arc 79"/>
          <p:cNvSpPr/>
          <p:nvPr/>
        </p:nvSpPr>
        <p:spPr>
          <a:xfrm>
            <a:off x="7576028" y="382905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4" name="AutoShape 80"/>
          <p:cNvCxnSpPr>
            <a:cxnSpLocks noChangeShapeType="1"/>
            <a:stCxn id="63" idx="1"/>
            <a:endCxn id="49" idx="2"/>
          </p:cNvCxnSpPr>
          <p:nvPr/>
        </p:nvCxnSpPr>
        <p:spPr>
          <a:xfrm flipV="1">
            <a:off x="7704616" y="3889376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5" name="Line 82"/>
          <p:cNvSpPr>
            <a:spLocks noChangeShapeType="1"/>
          </p:cNvSpPr>
          <p:nvPr/>
        </p:nvSpPr>
        <p:spPr>
          <a:xfrm>
            <a:off x="8836503" y="389096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6" name="Arc 83"/>
          <p:cNvSpPr/>
          <p:nvPr/>
        </p:nvSpPr>
        <p:spPr>
          <a:xfrm>
            <a:off x="8741253" y="2865439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7" name="AutoShape 84"/>
          <p:cNvCxnSpPr>
            <a:cxnSpLocks noChangeShapeType="1"/>
            <a:stCxn id="31" idx="6"/>
            <a:endCxn id="66" idx="0"/>
          </p:cNvCxnSpPr>
          <p:nvPr/>
        </p:nvCxnSpPr>
        <p:spPr>
          <a:xfrm>
            <a:off x="7971316" y="2930526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68" name="AutoShape 85"/>
          <p:cNvCxnSpPr>
            <a:cxnSpLocks noChangeShapeType="1"/>
            <a:stCxn id="52" idx="6"/>
            <a:endCxn id="70" idx="2"/>
          </p:cNvCxnSpPr>
          <p:nvPr/>
        </p:nvCxnSpPr>
        <p:spPr>
          <a:xfrm flipV="1">
            <a:off x="7142641" y="1741488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9" name="Line 86"/>
          <p:cNvSpPr>
            <a:spLocks noChangeShapeType="1"/>
          </p:cNvSpPr>
          <p:nvPr/>
        </p:nvSpPr>
        <p:spPr>
          <a:xfrm>
            <a:off x="8825391" y="174307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0" name="Oval 269"/>
          <p:cNvSpPr>
            <a:spLocks noChangeArrowheads="1"/>
          </p:cNvSpPr>
          <p:nvPr/>
        </p:nvSpPr>
        <p:spPr>
          <a:xfrm>
            <a:off x="8757128" y="1697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71" name="AutoShape 88"/>
          <p:cNvCxnSpPr>
            <a:cxnSpLocks noChangeShapeType="1"/>
            <a:stCxn id="58" idx="0"/>
            <a:endCxn id="70" idx="4"/>
          </p:cNvCxnSpPr>
          <p:nvPr/>
        </p:nvCxnSpPr>
        <p:spPr>
          <a:xfrm flipH="1" flipV="1">
            <a:off x="8801578" y="1785938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72" name="Line 89"/>
          <p:cNvSpPr>
            <a:spLocks noChangeShapeType="1"/>
          </p:cNvSpPr>
          <p:nvPr/>
        </p:nvSpPr>
        <p:spPr>
          <a:xfrm>
            <a:off x="8871428" y="2924176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73" name="Group 90"/>
          <p:cNvGrpSpPr/>
          <p:nvPr/>
        </p:nvGrpSpPr>
        <p:grpSpPr>
          <a:xfrm>
            <a:off x="9055578" y="1562100"/>
            <a:ext cx="390525" cy="433388"/>
            <a:chOff x="2639" y="2952"/>
            <a:chExt cx="246" cy="273"/>
          </a:xfrm>
        </p:grpSpPr>
        <p:sp>
          <p:nvSpPr>
            <p:cNvPr id="74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5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grpSp>
        <p:nvGrpSpPr>
          <p:cNvPr id="76" name="Group 93"/>
          <p:cNvGrpSpPr/>
          <p:nvPr/>
        </p:nvGrpSpPr>
        <p:grpSpPr>
          <a:xfrm>
            <a:off x="9101616" y="2767014"/>
            <a:ext cx="390525" cy="433387"/>
            <a:chOff x="2639" y="2952"/>
            <a:chExt cx="246" cy="273"/>
          </a:xfrm>
        </p:grpSpPr>
        <p:sp>
          <p:nvSpPr>
            <p:cNvPr id="77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8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sp>
        <p:nvSpPr>
          <p:cNvPr id="79" name="AutoShape 264"/>
          <p:cNvSpPr>
            <a:spLocks noChangeArrowheads="1"/>
          </p:cNvSpPr>
          <p:nvPr/>
        </p:nvSpPr>
        <p:spPr>
          <a:xfrm rot="10800000">
            <a:off x="5718653" y="5226051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0" name="Line 266"/>
          <p:cNvSpPr>
            <a:spLocks noChangeShapeType="1"/>
          </p:cNvSpPr>
          <p:nvPr/>
        </p:nvSpPr>
        <p:spPr>
          <a:xfrm rot="5400000">
            <a:off x="5787710" y="5337969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1" name="Rectangle 270"/>
          <p:cNvSpPr>
            <a:spLocks noChangeArrowheads="1"/>
          </p:cNvSpPr>
          <p:nvPr/>
        </p:nvSpPr>
        <p:spPr>
          <a:xfrm>
            <a:off x="5380515" y="4675189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2" name="Line 344"/>
          <p:cNvSpPr>
            <a:spLocks noChangeShapeType="1"/>
          </p:cNvSpPr>
          <p:nvPr/>
        </p:nvSpPr>
        <p:spPr>
          <a:xfrm>
            <a:off x="5782153" y="4775201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3" name="Line 345"/>
          <p:cNvSpPr>
            <a:spLocks noChangeShapeType="1"/>
          </p:cNvSpPr>
          <p:nvPr/>
        </p:nvSpPr>
        <p:spPr>
          <a:xfrm flipV="1">
            <a:off x="5736116" y="4806951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4" name="Line 346"/>
          <p:cNvSpPr>
            <a:spLocks noChangeShapeType="1"/>
          </p:cNvSpPr>
          <p:nvPr/>
        </p:nvSpPr>
        <p:spPr>
          <a:xfrm>
            <a:off x="5736116" y="4845051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5" name="Line 347"/>
          <p:cNvSpPr>
            <a:spLocks noChangeShapeType="1"/>
          </p:cNvSpPr>
          <p:nvPr/>
        </p:nvSpPr>
        <p:spPr>
          <a:xfrm flipV="1">
            <a:off x="5732941" y="48926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6" name="Line 348"/>
          <p:cNvSpPr>
            <a:spLocks noChangeShapeType="1"/>
          </p:cNvSpPr>
          <p:nvPr/>
        </p:nvSpPr>
        <p:spPr>
          <a:xfrm>
            <a:off x="5739291" y="4932364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7" name="Line 349"/>
          <p:cNvSpPr>
            <a:spLocks noChangeShapeType="1"/>
          </p:cNvSpPr>
          <p:nvPr/>
        </p:nvSpPr>
        <p:spPr>
          <a:xfrm flipV="1">
            <a:off x="5736116" y="497998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8" name="Line 350"/>
          <p:cNvSpPr>
            <a:spLocks noChangeShapeType="1"/>
          </p:cNvSpPr>
          <p:nvPr/>
        </p:nvSpPr>
        <p:spPr>
          <a:xfrm>
            <a:off x="5736116" y="5018089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9" name="Line 351"/>
          <p:cNvSpPr>
            <a:spLocks noChangeShapeType="1"/>
          </p:cNvSpPr>
          <p:nvPr/>
        </p:nvSpPr>
        <p:spPr>
          <a:xfrm flipV="1">
            <a:off x="5778978" y="5065714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0" name="AutoShape 107"/>
          <p:cNvSpPr>
            <a:spLocks noChangeArrowheads="1"/>
          </p:cNvSpPr>
          <p:nvPr/>
        </p:nvSpPr>
        <p:spPr>
          <a:xfrm rot="10800000">
            <a:off x="5693253" y="435927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1" name="AutoShape 108"/>
          <p:cNvCxnSpPr>
            <a:cxnSpLocks noChangeShapeType="1"/>
            <a:stCxn id="82" idx="0"/>
            <a:endCxn id="90" idx="0"/>
          </p:cNvCxnSpPr>
          <p:nvPr/>
        </p:nvCxnSpPr>
        <p:spPr>
          <a:xfrm flipH="1" flipV="1">
            <a:off x="5774216" y="4549776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92" name="AutoShape 109"/>
          <p:cNvCxnSpPr>
            <a:cxnSpLocks noChangeShapeType="1"/>
            <a:stCxn id="89" idx="0"/>
            <a:endCxn id="79" idx="3"/>
          </p:cNvCxnSpPr>
          <p:nvPr/>
        </p:nvCxnSpPr>
        <p:spPr>
          <a:xfrm>
            <a:off x="5778978" y="5084764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3" name="AutoShape 110"/>
          <p:cNvSpPr>
            <a:spLocks noChangeArrowheads="1"/>
          </p:cNvSpPr>
          <p:nvPr/>
        </p:nvSpPr>
        <p:spPr>
          <a:xfrm rot="10800000">
            <a:off x="5709128" y="588961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4" name="AutoShape 111"/>
          <p:cNvCxnSpPr>
            <a:cxnSpLocks noChangeShapeType="1"/>
            <a:stCxn id="79" idx="0"/>
          </p:cNvCxnSpPr>
          <p:nvPr/>
        </p:nvCxnSpPr>
        <p:spPr>
          <a:xfrm>
            <a:off x="5785328" y="5387976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5" name="Oval 248"/>
          <p:cNvSpPr>
            <a:spLocks noChangeArrowheads="1"/>
          </p:cNvSpPr>
          <p:nvPr/>
        </p:nvSpPr>
        <p:spPr>
          <a:xfrm>
            <a:off x="5558316" y="239236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6" name="AutoShape 264"/>
          <p:cNvSpPr>
            <a:spLocks noChangeArrowheads="1"/>
          </p:cNvSpPr>
          <p:nvPr/>
        </p:nvSpPr>
        <p:spPr>
          <a:xfrm rot="10800000">
            <a:off x="5615466" y="243363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7" name="Line 266"/>
          <p:cNvSpPr>
            <a:spLocks noChangeShapeType="1"/>
          </p:cNvSpPr>
          <p:nvPr/>
        </p:nvSpPr>
        <p:spPr>
          <a:xfrm rot="5400000">
            <a:off x="5684522" y="2545558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8" name="Line 344"/>
          <p:cNvSpPr>
            <a:spLocks noChangeShapeType="1"/>
          </p:cNvSpPr>
          <p:nvPr/>
        </p:nvSpPr>
        <p:spPr>
          <a:xfrm>
            <a:off x="5678966" y="1982788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9" name="Line 345"/>
          <p:cNvSpPr>
            <a:spLocks noChangeShapeType="1"/>
          </p:cNvSpPr>
          <p:nvPr/>
        </p:nvSpPr>
        <p:spPr>
          <a:xfrm flipV="1">
            <a:off x="5632928" y="201453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0" name="Line 346"/>
          <p:cNvSpPr>
            <a:spLocks noChangeShapeType="1"/>
          </p:cNvSpPr>
          <p:nvPr/>
        </p:nvSpPr>
        <p:spPr>
          <a:xfrm>
            <a:off x="5632928" y="2052638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1" name="Line 347"/>
          <p:cNvSpPr>
            <a:spLocks noChangeShapeType="1"/>
          </p:cNvSpPr>
          <p:nvPr/>
        </p:nvSpPr>
        <p:spPr>
          <a:xfrm flipV="1">
            <a:off x="5629753" y="210026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" name="Line 348"/>
          <p:cNvSpPr>
            <a:spLocks noChangeShapeType="1"/>
          </p:cNvSpPr>
          <p:nvPr/>
        </p:nvSpPr>
        <p:spPr>
          <a:xfrm>
            <a:off x="5636103" y="2139951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3" name="Line 349"/>
          <p:cNvSpPr>
            <a:spLocks noChangeShapeType="1"/>
          </p:cNvSpPr>
          <p:nvPr/>
        </p:nvSpPr>
        <p:spPr>
          <a:xfrm flipV="1">
            <a:off x="5632928" y="21875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4" name="Line 350"/>
          <p:cNvSpPr>
            <a:spLocks noChangeShapeType="1"/>
          </p:cNvSpPr>
          <p:nvPr/>
        </p:nvSpPr>
        <p:spPr>
          <a:xfrm>
            <a:off x="5632928" y="2225676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5" name="Line 351"/>
          <p:cNvSpPr>
            <a:spLocks noChangeShapeType="1"/>
          </p:cNvSpPr>
          <p:nvPr/>
        </p:nvSpPr>
        <p:spPr>
          <a:xfrm flipV="1">
            <a:off x="5675791" y="2273301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6" name="AutoShape 123"/>
          <p:cNvSpPr>
            <a:spLocks noChangeArrowheads="1"/>
          </p:cNvSpPr>
          <p:nvPr/>
        </p:nvSpPr>
        <p:spPr>
          <a:xfrm rot="10800000">
            <a:off x="5594829" y="1157288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107" name="AutoShape 124"/>
          <p:cNvCxnSpPr>
            <a:cxnSpLocks noChangeShapeType="1"/>
            <a:stCxn id="98" idx="0"/>
            <a:endCxn id="106" idx="0"/>
          </p:cNvCxnSpPr>
          <p:nvPr/>
        </p:nvCxnSpPr>
        <p:spPr>
          <a:xfrm flipH="1" flipV="1">
            <a:off x="5674997" y="1346200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08" name="AutoShape 125"/>
          <p:cNvCxnSpPr>
            <a:cxnSpLocks noChangeShapeType="1"/>
            <a:stCxn id="105" idx="0"/>
            <a:endCxn id="96" idx="3"/>
          </p:cNvCxnSpPr>
          <p:nvPr/>
        </p:nvCxnSpPr>
        <p:spPr>
          <a:xfrm>
            <a:off x="5675791" y="2292351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09" name="Oval 269"/>
          <p:cNvSpPr>
            <a:spLocks noChangeArrowheads="1"/>
          </p:cNvSpPr>
          <p:nvPr/>
        </p:nvSpPr>
        <p:spPr>
          <a:xfrm>
            <a:off x="564086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10" name="AutoShape 127"/>
          <p:cNvCxnSpPr>
            <a:cxnSpLocks noChangeShapeType="1"/>
            <a:stCxn id="20" idx="0"/>
            <a:endCxn id="27" idx="6"/>
          </p:cNvCxnSpPr>
          <p:nvPr/>
        </p:nvCxnSpPr>
        <p:spPr>
          <a:xfrm flipH="1" flipV="1">
            <a:off x="6321903" y="2932114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1" name="AutoShape 128"/>
          <p:cNvCxnSpPr>
            <a:cxnSpLocks noChangeShapeType="1"/>
            <a:stCxn id="27" idx="2"/>
            <a:endCxn id="109" idx="6"/>
          </p:cNvCxnSpPr>
          <p:nvPr/>
        </p:nvCxnSpPr>
        <p:spPr>
          <a:xfrm flipH="1" flipV="1">
            <a:off x="5729766" y="2930526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2" name="AutoShape 129"/>
          <p:cNvCxnSpPr>
            <a:cxnSpLocks noChangeShapeType="1"/>
            <a:stCxn id="96" idx="0"/>
            <a:endCxn id="109" idx="0"/>
          </p:cNvCxnSpPr>
          <p:nvPr/>
        </p:nvCxnSpPr>
        <p:spPr>
          <a:xfrm>
            <a:off x="5682141" y="2595564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3" name="AutoShape 130"/>
          <p:cNvCxnSpPr>
            <a:cxnSpLocks noChangeShapeType="1"/>
            <a:endCxn id="109" idx="4"/>
          </p:cNvCxnSpPr>
          <p:nvPr/>
        </p:nvCxnSpPr>
        <p:spPr>
          <a:xfrm flipV="1">
            <a:off x="5685316" y="2974976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14" name="Rectangle 270"/>
          <p:cNvSpPr>
            <a:spLocks noChangeArrowheads="1"/>
          </p:cNvSpPr>
          <p:nvPr/>
        </p:nvSpPr>
        <p:spPr>
          <a:xfrm>
            <a:off x="8409466" y="1990725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5" name="Line 132"/>
          <p:cNvSpPr>
            <a:spLocks noChangeShapeType="1"/>
          </p:cNvSpPr>
          <p:nvPr/>
        </p:nvSpPr>
        <p:spPr>
          <a:xfrm>
            <a:off x="6450491" y="524668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6" name="Line 133"/>
          <p:cNvSpPr>
            <a:spLocks noChangeShapeType="1"/>
          </p:cNvSpPr>
          <p:nvPr/>
        </p:nvSpPr>
        <p:spPr>
          <a:xfrm>
            <a:off x="6467953" y="230822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7" name="Text Box 134"/>
          <p:cNvSpPr txBox="1">
            <a:spLocks noChangeArrowheads="1"/>
          </p:cNvSpPr>
          <p:nvPr/>
        </p:nvSpPr>
        <p:spPr>
          <a:xfrm>
            <a:off x="7528402" y="1110543"/>
            <a:ext cx="2161697" cy="2746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main switch</a:t>
            </a:r>
          </a:p>
        </p:txBody>
      </p:sp>
      <p:sp>
        <p:nvSpPr>
          <p:cNvPr id="118" name="Text Box 136"/>
          <p:cNvSpPr txBox="1">
            <a:spLocks noChangeArrowheads="1"/>
          </p:cNvSpPr>
          <p:nvPr/>
        </p:nvSpPr>
        <p:spPr>
          <a:xfrm>
            <a:off x="5091591" y="3819528"/>
            <a:ext cx="1358899" cy="5492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9" name="Text Box 137"/>
          <p:cNvSpPr txBox="1">
            <a:spLocks noChangeArrowheads="1"/>
          </p:cNvSpPr>
          <p:nvPr/>
        </p:nvSpPr>
        <p:spPr>
          <a:xfrm>
            <a:off x="4544110" y="759218"/>
            <a:ext cx="2287587" cy="3968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light control</a:t>
            </a:r>
          </a:p>
        </p:txBody>
      </p:sp>
      <p:sp>
        <p:nvSpPr>
          <p:cNvPr id="120" name="Text Box 138"/>
          <p:cNvSpPr txBox="1">
            <a:spLocks noChangeArrowheads="1"/>
          </p:cNvSpPr>
          <p:nvPr/>
        </p:nvSpPr>
        <p:spPr>
          <a:xfrm>
            <a:off x="7561263" y="4391026"/>
            <a:ext cx="2216944" cy="2746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Front window switch(RH)</a:t>
            </a:r>
          </a:p>
        </p:txBody>
      </p:sp>
      <p:sp>
        <p:nvSpPr>
          <p:cNvPr id="121" name="Text Box 140"/>
          <p:cNvSpPr txBox="1">
            <a:spLocks noChangeArrowheads="1"/>
          </p:cNvSpPr>
          <p:nvPr/>
        </p:nvSpPr>
        <p:spPr>
          <a:xfrm>
            <a:off x="7877653" y="4906964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1"/>
          <p:cNvSpPr txBox="1">
            <a:spLocks noChangeArrowheads="1"/>
          </p:cNvSpPr>
          <p:nvPr/>
        </p:nvSpPr>
        <p:spPr>
          <a:xfrm>
            <a:off x="6701316" y="4848226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3" name="Text Box 142"/>
          <p:cNvSpPr txBox="1">
            <a:spLocks noChangeArrowheads="1"/>
          </p:cNvSpPr>
          <p:nvPr/>
        </p:nvSpPr>
        <p:spPr>
          <a:xfrm>
            <a:off x="8828566" y="2025650"/>
            <a:ext cx="6731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Lock S/W</a:t>
            </a:r>
          </a:p>
        </p:txBody>
      </p:sp>
      <p:sp>
        <p:nvSpPr>
          <p:cNvPr id="124" name="Text Box 143"/>
          <p:cNvSpPr txBox="1">
            <a:spLocks noChangeArrowheads="1"/>
          </p:cNvSpPr>
          <p:nvPr/>
        </p:nvSpPr>
        <p:spPr>
          <a:xfrm>
            <a:off x="7004528" y="4859339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4"/>
          <p:cNvSpPr txBox="1">
            <a:spLocks noChangeArrowheads="1"/>
          </p:cNvSpPr>
          <p:nvPr/>
        </p:nvSpPr>
        <p:spPr>
          <a:xfrm>
            <a:off x="5726591" y="488950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6" name="Text Box 145"/>
          <p:cNvSpPr txBox="1">
            <a:spLocks noChangeArrowheads="1"/>
          </p:cNvSpPr>
          <p:nvPr/>
        </p:nvSpPr>
        <p:spPr>
          <a:xfrm>
            <a:off x="8318978" y="244316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7" name="Text Box 146"/>
          <p:cNvSpPr txBox="1">
            <a:spLocks noChangeArrowheads="1"/>
          </p:cNvSpPr>
          <p:nvPr/>
        </p:nvSpPr>
        <p:spPr>
          <a:xfrm>
            <a:off x="7409341" y="471805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7"/>
          <p:cNvSpPr txBox="1">
            <a:spLocks noChangeArrowheads="1"/>
          </p:cNvSpPr>
          <p:nvPr/>
        </p:nvSpPr>
        <p:spPr>
          <a:xfrm>
            <a:off x="6334603" y="472281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9" name="Text Box 148"/>
          <p:cNvSpPr txBox="1">
            <a:spLocks noChangeArrowheads="1"/>
          </p:cNvSpPr>
          <p:nvPr/>
        </p:nvSpPr>
        <p:spPr>
          <a:xfrm>
            <a:off x="7869716" y="1968500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49"/>
          <p:cNvSpPr txBox="1">
            <a:spLocks noChangeArrowheads="1"/>
          </p:cNvSpPr>
          <p:nvPr/>
        </p:nvSpPr>
        <p:spPr>
          <a:xfrm>
            <a:off x="6693378" y="1909763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1" name="Text Box 150"/>
          <p:cNvSpPr txBox="1">
            <a:spLocks noChangeArrowheads="1"/>
          </p:cNvSpPr>
          <p:nvPr/>
        </p:nvSpPr>
        <p:spPr>
          <a:xfrm>
            <a:off x="6996591" y="1920875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1"/>
          <p:cNvSpPr txBox="1">
            <a:spLocks noChangeArrowheads="1"/>
          </p:cNvSpPr>
          <p:nvPr/>
        </p:nvSpPr>
        <p:spPr>
          <a:xfrm>
            <a:off x="5718653" y="195103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3" name="Text Box 152"/>
          <p:cNvSpPr txBox="1">
            <a:spLocks noChangeArrowheads="1"/>
          </p:cNvSpPr>
          <p:nvPr/>
        </p:nvSpPr>
        <p:spPr>
          <a:xfrm>
            <a:off x="7274403" y="176688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3"/>
          <p:cNvSpPr txBox="1">
            <a:spLocks noChangeArrowheads="1"/>
          </p:cNvSpPr>
          <p:nvPr/>
        </p:nvSpPr>
        <p:spPr>
          <a:xfrm>
            <a:off x="6199666" y="1771650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5" name="Text Box 154"/>
          <p:cNvSpPr txBox="1">
            <a:spLocks noChangeArrowheads="1"/>
          </p:cNvSpPr>
          <p:nvPr/>
        </p:nvSpPr>
        <p:spPr>
          <a:xfrm>
            <a:off x="4030663" y="6499225"/>
            <a:ext cx="3530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6" name="그룹 166"/>
          <p:cNvGrpSpPr/>
          <p:nvPr/>
        </p:nvGrpSpPr>
        <p:grpSpPr>
          <a:xfrm>
            <a:off x="6444141" y="2111099"/>
            <a:ext cx="234950" cy="669924"/>
            <a:chOff x="5033963" y="1660252"/>
            <a:chExt cx="234950" cy="669924"/>
          </a:xfrm>
        </p:grpSpPr>
        <p:sp>
          <p:nvSpPr>
            <p:cNvPr id="137" name="직사각형 167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38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39" name="그룹 169"/>
          <p:cNvGrpSpPr/>
          <p:nvPr/>
        </p:nvGrpSpPr>
        <p:grpSpPr>
          <a:xfrm>
            <a:off x="7529990" y="2111099"/>
            <a:ext cx="234950" cy="669924"/>
            <a:chOff x="5033963" y="1660252"/>
            <a:chExt cx="234950" cy="669924"/>
          </a:xfrm>
        </p:grpSpPr>
        <p:sp>
          <p:nvSpPr>
            <p:cNvPr id="140" name="직사각형 170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1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2" name="그룹 172"/>
          <p:cNvGrpSpPr/>
          <p:nvPr/>
        </p:nvGrpSpPr>
        <p:grpSpPr>
          <a:xfrm>
            <a:off x="6444141" y="5054602"/>
            <a:ext cx="234950" cy="669924"/>
            <a:chOff x="5033963" y="1660252"/>
            <a:chExt cx="234950" cy="669924"/>
          </a:xfrm>
        </p:grpSpPr>
        <p:sp>
          <p:nvSpPr>
            <p:cNvPr id="143" name="직사각형 173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4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5" name="그룹 175"/>
          <p:cNvGrpSpPr/>
          <p:nvPr/>
        </p:nvGrpSpPr>
        <p:grpSpPr>
          <a:xfrm>
            <a:off x="7529990" y="5054602"/>
            <a:ext cx="234950" cy="669924"/>
            <a:chOff x="5033963" y="1660252"/>
            <a:chExt cx="234950" cy="669924"/>
          </a:xfrm>
        </p:grpSpPr>
        <p:sp>
          <p:nvSpPr>
            <p:cNvPr id="146" name="직사각형 176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7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48" name="Line 263"/>
          <p:cNvSpPr>
            <a:spLocks noChangeShapeType="1"/>
          </p:cNvSpPr>
          <p:nvPr/>
        </p:nvSpPr>
        <p:spPr>
          <a:xfrm>
            <a:off x="3351584" y="603251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49" name="Shape 202"/>
          <p:cNvCxnSpPr>
            <a:cxnSpLocks noChangeShapeType="1"/>
            <a:stCxn id="193" idx="3"/>
            <a:endCxn id="204" idx="0"/>
          </p:cNvCxnSpPr>
          <p:nvPr/>
        </p:nvCxnSpPr>
        <p:spPr>
          <a:xfrm>
            <a:off x="3476600" y="1079026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grpSp>
        <p:nvGrpSpPr>
          <p:cNvPr id="150" name="Group 202"/>
          <p:cNvGrpSpPr/>
          <p:nvPr/>
        </p:nvGrpSpPr>
        <p:grpSpPr>
          <a:xfrm>
            <a:off x="3610320" y="4210425"/>
            <a:ext cx="330200" cy="69850"/>
            <a:chOff x="1317" y="2959"/>
            <a:chExt cx="208" cy="44"/>
          </a:xfrm>
        </p:grpSpPr>
        <p:sp>
          <p:nvSpPr>
            <p:cNvPr id="151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2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3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4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5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6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57" name="Rectangle 342"/>
          <p:cNvSpPr>
            <a:spLocks noChangeArrowheads="1"/>
          </p:cNvSpPr>
          <p:nvPr/>
        </p:nvSpPr>
        <p:spPr>
          <a:xfrm>
            <a:off x="3469031" y="3087267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sp>
        <p:nvSpPr>
          <p:cNvPr id="158" name="Line 343"/>
          <p:cNvSpPr>
            <a:spLocks noChangeShapeType="1"/>
          </p:cNvSpPr>
          <p:nvPr/>
        </p:nvSpPr>
        <p:spPr>
          <a:xfrm>
            <a:off x="3772245" y="3693692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59" name="Group 226"/>
          <p:cNvGrpSpPr/>
          <p:nvPr/>
        </p:nvGrpSpPr>
        <p:grpSpPr>
          <a:xfrm rot="16200000">
            <a:off x="3962350" y="3563123"/>
            <a:ext cx="57939" cy="165100"/>
            <a:chOff x="3700" y="3339"/>
            <a:chExt cx="67" cy="195"/>
          </a:xfrm>
        </p:grpSpPr>
        <p:sp>
          <p:nvSpPr>
            <p:cNvPr id="160" name="Line 344"/>
            <p:cNvSpPr>
              <a:spLocks noChangeShapeType="1"/>
            </p:cNvSpPr>
            <p:nvPr/>
          </p:nvSpPr>
          <p:spPr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1" name="Line 345"/>
            <p:cNvSpPr>
              <a:spLocks noChangeShapeType="1"/>
            </p:cNvSpPr>
            <p:nvPr/>
          </p:nvSpPr>
          <p:spPr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2" name="Line 346"/>
            <p:cNvSpPr>
              <a:spLocks noChangeShapeType="1"/>
            </p:cNvSpPr>
            <p:nvPr/>
          </p:nvSpPr>
          <p:spPr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3" name="Line 347"/>
            <p:cNvSpPr>
              <a:spLocks noChangeShapeType="1"/>
            </p:cNvSpPr>
            <p:nvPr/>
          </p:nvSpPr>
          <p:spPr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4" name="Line 348"/>
            <p:cNvSpPr>
              <a:spLocks noChangeShapeType="1"/>
            </p:cNvSpPr>
            <p:nvPr/>
          </p:nvSpPr>
          <p:spPr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5" name="Line 349"/>
            <p:cNvSpPr>
              <a:spLocks noChangeShapeType="1"/>
            </p:cNvSpPr>
            <p:nvPr/>
          </p:nvSpPr>
          <p:spPr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6" name="Line 350"/>
            <p:cNvSpPr>
              <a:spLocks noChangeShapeType="1"/>
            </p:cNvSpPr>
            <p:nvPr/>
          </p:nvSpPr>
          <p:spPr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7" name="Line 351"/>
            <p:cNvSpPr>
              <a:spLocks noChangeShapeType="1"/>
            </p:cNvSpPr>
            <p:nvPr/>
          </p:nvSpPr>
          <p:spPr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68" name="AutoShape 171"/>
          <p:cNvCxnSpPr>
            <a:cxnSpLocks noChangeShapeType="1"/>
            <a:stCxn id="195" idx="6"/>
            <a:endCxn id="160" idx="0"/>
          </p:cNvCxnSpPr>
          <p:nvPr/>
        </p:nvCxnSpPr>
        <p:spPr>
          <a:xfrm flipV="1">
            <a:off x="3815107" y="3647835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grpSp>
        <p:nvGrpSpPr>
          <p:cNvPr id="169" name="Group 236"/>
          <p:cNvGrpSpPr/>
          <p:nvPr/>
        </p:nvGrpSpPr>
        <p:grpSpPr>
          <a:xfrm>
            <a:off x="3662707" y="3928639"/>
            <a:ext cx="207963" cy="68263"/>
            <a:chOff x="4027" y="3415"/>
            <a:chExt cx="131" cy="43"/>
          </a:xfrm>
        </p:grpSpPr>
        <p:sp>
          <p:nvSpPr>
            <p:cNvPr id="170" name="Line 172"/>
            <p:cNvSpPr>
              <a:spLocks noChangeShapeType="1"/>
            </p:cNvSpPr>
            <p:nvPr/>
          </p:nvSpPr>
          <p:spPr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1" name="Line 173"/>
            <p:cNvSpPr>
              <a:spLocks noChangeShapeType="1"/>
            </p:cNvSpPr>
            <p:nvPr/>
          </p:nvSpPr>
          <p:spPr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72" name="AutoShape 240"/>
          <p:cNvCxnSpPr>
            <a:cxnSpLocks noChangeShapeType="1"/>
            <a:stCxn id="167" idx="0"/>
            <a:endCxn id="181" idx="0"/>
          </p:cNvCxnSpPr>
          <p:nvPr/>
        </p:nvCxnSpPr>
        <p:spPr>
          <a:xfrm flipV="1">
            <a:off x="4073870" y="3649242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sp>
        <p:nvSpPr>
          <p:cNvPr id="173" name="TextBox 209"/>
          <p:cNvSpPr txBox="1">
            <a:spLocks noChangeArrowheads="1"/>
          </p:cNvSpPr>
          <p:nvPr/>
        </p:nvSpPr>
        <p:spPr>
          <a:xfrm>
            <a:off x="3751607" y="4365204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ko-KR" sz="1400"/>
              <a:t>ETACS</a:t>
            </a:r>
          </a:p>
        </p:txBody>
      </p:sp>
      <p:grpSp>
        <p:nvGrpSpPr>
          <p:cNvPr id="174" name="그룹 140"/>
          <p:cNvGrpSpPr/>
          <p:nvPr/>
        </p:nvGrpSpPr>
        <p:grpSpPr>
          <a:xfrm>
            <a:off x="2001388" y="2435544"/>
            <a:ext cx="261938" cy="261938"/>
            <a:chOff x="323057" y="2397443"/>
            <a:chExt cx="261938" cy="261938"/>
          </a:xfrm>
        </p:grpSpPr>
        <p:sp>
          <p:nvSpPr>
            <p:cNvPr id="175" name="Oval 303"/>
            <p:cNvSpPr>
              <a:spLocks noChangeArrowheads="1"/>
            </p:cNvSpPr>
            <p:nvPr/>
          </p:nvSpPr>
          <p:spPr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ko-KR" altLang="en-US" sz="1000" b="0"/>
            </a:p>
          </p:txBody>
        </p:sp>
        <p:sp>
          <p:nvSpPr>
            <p:cNvPr id="176" name="Line 304"/>
            <p:cNvSpPr>
              <a:spLocks noChangeShapeType="1"/>
            </p:cNvSpPr>
            <p:nvPr/>
          </p:nvSpPr>
          <p:spPr>
            <a:xfrm rot="10800000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7" name="Line 305"/>
            <p:cNvSpPr>
              <a:spLocks noChangeShapeType="1"/>
            </p:cNvSpPr>
            <p:nvPr/>
          </p:nvSpPr>
          <p:spPr>
            <a:xfrm rot="10800000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78" name="Line 195"/>
          <p:cNvSpPr>
            <a:spLocks noChangeShapeType="1"/>
          </p:cNvSpPr>
          <p:nvPr/>
        </p:nvSpPr>
        <p:spPr>
          <a:xfrm rot="10800000">
            <a:off x="4302470" y="3649242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9" name="Line 196"/>
          <p:cNvSpPr>
            <a:spLocks noChangeShapeType="1"/>
          </p:cNvSpPr>
          <p:nvPr/>
        </p:nvSpPr>
        <p:spPr>
          <a:xfrm rot="10800000" flipH="1">
            <a:off x="4302470" y="3398417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0" name="Line 197"/>
          <p:cNvSpPr>
            <a:spLocks noChangeShapeType="1"/>
          </p:cNvSpPr>
          <p:nvPr/>
        </p:nvSpPr>
        <p:spPr>
          <a:xfrm rot="10800000">
            <a:off x="4297707" y="350319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1" name="Line 198"/>
          <p:cNvSpPr>
            <a:spLocks noChangeShapeType="1"/>
          </p:cNvSpPr>
          <p:nvPr/>
        </p:nvSpPr>
        <p:spPr>
          <a:xfrm rot="16200000">
            <a:off x="4186583" y="3536529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2" name="Oval 201"/>
          <p:cNvSpPr>
            <a:spLocks noChangeArrowheads="1"/>
          </p:cNvSpPr>
          <p:nvPr/>
        </p:nvSpPr>
        <p:spPr>
          <a:xfrm rot="16200000">
            <a:off x="4159595" y="3379367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83" name="Group 202"/>
          <p:cNvGrpSpPr/>
          <p:nvPr/>
        </p:nvGrpSpPr>
        <p:grpSpPr>
          <a:xfrm>
            <a:off x="4364382" y="3909592"/>
            <a:ext cx="330200" cy="266700"/>
            <a:chOff x="1317" y="2835"/>
            <a:chExt cx="208" cy="168"/>
          </a:xfrm>
        </p:grpSpPr>
        <p:sp>
          <p:nvSpPr>
            <p:cNvPr id="184" name="Freeform 203"/>
            <p:cNvSpPr/>
            <p:nvPr/>
          </p:nvSpPr>
          <p:spPr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5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6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7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8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9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0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1" name="Line 261"/>
          <p:cNvSpPr>
            <a:spLocks noChangeShapeType="1"/>
          </p:cNvSpPr>
          <p:nvPr/>
        </p:nvSpPr>
        <p:spPr>
          <a:xfrm flipV="1">
            <a:off x="4539005" y="3166641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square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92" name="그룹 134"/>
          <p:cNvGrpSpPr/>
          <p:nvPr/>
        </p:nvGrpSpPr>
        <p:grpSpPr>
          <a:xfrm>
            <a:off x="3204344" y="844473"/>
            <a:ext cx="272256" cy="469106"/>
            <a:chOff x="1378745" y="1008856"/>
            <a:chExt cx="387869" cy="545307"/>
          </a:xfrm>
        </p:grpSpPr>
        <p:sp>
          <p:nvSpPr>
            <p:cNvPr id="193" name="Rectangle 262"/>
            <p:cNvSpPr>
              <a:spLocks noChangeArrowheads="1"/>
            </p:cNvSpPr>
            <p:nvPr/>
          </p:nvSpPr>
          <p:spPr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ko-KR" altLang="en-US"/>
            </a:p>
          </p:txBody>
        </p:sp>
        <p:sp>
          <p:nvSpPr>
            <p:cNvPr id="194" name="Line 263"/>
            <p:cNvSpPr>
              <a:spLocks noChangeShapeType="1"/>
            </p:cNvSpPr>
            <p:nvPr/>
          </p:nvSpPr>
          <p:spPr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square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5" name="Oval 341"/>
          <p:cNvSpPr>
            <a:spLocks noChangeArrowheads="1"/>
          </p:cNvSpPr>
          <p:nvPr/>
        </p:nvSpPr>
        <p:spPr>
          <a:xfrm>
            <a:off x="3726207" y="36079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96" name="Group 277"/>
          <p:cNvGrpSpPr/>
          <p:nvPr/>
        </p:nvGrpSpPr>
        <p:grpSpPr>
          <a:xfrm rot="16200000">
            <a:off x="1902964" y="1878013"/>
            <a:ext cx="468312" cy="103187"/>
            <a:chOff x="240" y="280"/>
            <a:chExt cx="295" cy="65"/>
          </a:xfrm>
        </p:grpSpPr>
        <p:sp>
          <p:nvSpPr>
            <p:cNvPr id="197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198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9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sp>
        <p:nvSpPr>
          <p:cNvPr id="200" name="Text Box 325"/>
          <p:cNvSpPr txBox="1">
            <a:spLocks noChangeArrowheads="1"/>
          </p:cNvSpPr>
          <p:nvPr/>
        </p:nvSpPr>
        <p:spPr>
          <a:xfrm>
            <a:off x="2340347" y="1425108"/>
            <a:ext cx="19431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relay</a:t>
            </a:r>
          </a:p>
        </p:txBody>
      </p:sp>
      <p:sp>
        <p:nvSpPr>
          <p:cNvPr id="201" name="Text Box 325"/>
          <p:cNvSpPr txBox="1">
            <a:spLocks noChangeArrowheads="1"/>
          </p:cNvSpPr>
          <p:nvPr/>
        </p:nvSpPr>
        <p:spPr>
          <a:xfrm>
            <a:off x="2234163" y="3713952"/>
            <a:ext cx="10668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/>
          <p:cNvCxnSpPr>
            <a:cxnSpLocks noChangeShapeType="1"/>
            <a:stCxn id="175" idx="4"/>
            <a:endCxn id="199" idx="6"/>
          </p:cNvCxnSpPr>
          <p:nvPr/>
        </p:nvCxnSpPr>
        <p:spPr>
          <a:xfrm flipV="1">
            <a:off x="2132357" y="2163764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cxnSp>
        <p:nvCxnSpPr>
          <p:cNvPr id="203" name="AutoShape 285"/>
          <p:cNvCxnSpPr>
            <a:cxnSpLocks noChangeShapeType="1"/>
            <a:stCxn id="197" idx="2"/>
            <a:endCxn id="225" idx="6"/>
          </p:cNvCxnSpPr>
          <p:nvPr/>
        </p:nvCxnSpPr>
        <p:spPr>
          <a:xfrm rot="5400000" flipH="1" flipV="1">
            <a:off x="2080340" y="688528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  <a:effectLst/>
        </p:spPr>
      </p:cxnSp>
      <p:sp>
        <p:nvSpPr>
          <p:cNvPr id="204" name="Rectangle 305"/>
          <p:cNvSpPr>
            <a:spLocks noChangeArrowheads="1"/>
          </p:cNvSpPr>
          <p:nvPr/>
        </p:nvSpPr>
        <p:spPr>
          <a:xfrm>
            <a:off x="4465188" y="302852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A</a:t>
            </a:r>
          </a:p>
        </p:txBody>
      </p:sp>
      <p:sp>
        <p:nvSpPr>
          <p:cNvPr id="205" name="Rectangle 306"/>
          <p:cNvSpPr>
            <a:spLocks noChangeArrowheads="1"/>
          </p:cNvSpPr>
          <p:nvPr/>
        </p:nvSpPr>
        <p:spPr>
          <a:xfrm>
            <a:off x="3403945" y="358097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B</a:t>
            </a:r>
          </a:p>
        </p:txBody>
      </p:sp>
      <p:cxnSp>
        <p:nvCxnSpPr>
          <p:cNvPr id="206" name="AutoShape 81"/>
          <p:cNvCxnSpPr>
            <a:cxnSpLocks noChangeShapeType="1"/>
            <a:stCxn id="209" idx="2"/>
            <a:endCxn id="34" idx="0"/>
          </p:cNvCxnSpPr>
          <p:nvPr/>
        </p:nvCxnSpPr>
        <p:spPr>
          <a:xfrm>
            <a:off x="6539392" y="627780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207" name="AutoShape 187"/>
          <p:cNvCxnSpPr>
            <a:cxnSpLocks noChangeShapeType="1"/>
          </p:cNvCxnSpPr>
          <p:nvPr/>
        </p:nvCxnSpPr>
        <p:spPr>
          <a:xfrm rot="5400000" flipH="1" flipV="1">
            <a:off x="6744717" y="4244441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/>
          </a:ln>
        </p:spPr>
      </p:cxnSp>
      <p:grpSp>
        <p:nvGrpSpPr>
          <p:cNvPr id="208" name="Group 277"/>
          <p:cNvGrpSpPr/>
          <p:nvPr/>
        </p:nvGrpSpPr>
        <p:grpSpPr>
          <a:xfrm>
            <a:off x="6071080" y="580155"/>
            <a:ext cx="468312" cy="103187"/>
            <a:chOff x="240" y="280"/>
            <a:chExt cx="295" cy="65"/>
          </a:xfrm>
        </p:grpSpPr>
        <p:sp>
          <p:nvSpPr>
            <p:cNvPr id="209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0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11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2" name="AutoShape 85"/>
          <p:cNvCxnSpPr>
            <a:cxnSpLocks noChangeShapeType="1"/>
            <a:stCxn id="224" idx="2"/>
            <a:endCxn id="211" idx="6"/>
          </p:cNvCxnSpPr>
          <p:nvPr/>
        </p:nvCxnSpPr>
        <p:spPr>
          <a:xfrm>
            <a:off x="3555576" y="627780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13" name="직선 연결선 18"/>
          <p:cNvCxnSpPr/>
          <p:nvPr/>
        </p:nvCxnSpPr>
        <p:spPr>
          <a:xfrm>
            <a:off x="3773834" y="3996110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14" name="Group 277"/>
          <p:cNvGrpSpPr/>
          <p:nvPr/>
        </p:nvGrpSpPr>
        <p:grpSpPr>
          <a:xfrm>
            <a:off x="2515466" y="3602033"/>
            <a:ext cx="468312" cy="103187"/>
            <a:chOff x="240" y="280"/>
            <a:chExt cx="295" cy="65"/>
          </a:xfrm>
        </p:grpSpPr>
        <p:sp>
          <p:nvSpPr>
            <p:cNvPr id="215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6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7" name="직선 연결선 23"/>
          <p:cNvCxnSpPr>
            <a:stCxn id="215" idx="2"/>
            <a:endCxn id="205" idx="1"/>
          </p:cNvCxnSpPr>
          <p:nvPr/>
        </p:nvCxnSpPr>
        <p:spPr>
          <a:xfrm>
            <a:off x="2983778" y="3649658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8" name="직선 연결선 25"/>
          <p:cNvCxnSpPr>
            <a:stCxn id="205" idx="3"/>
            <a:endCxn id="195" idx="2"/>
          </p:cNvCxnSpPr>
          <p:nvPr/>
        </p:nvCxnSpPr>
        <p:spPr>
          <a:xfrm>
            <a:off x="3542057" y="3650036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9" name="Shape 202"/>
          <p:cNvCxnSpPr>
            <a:cxnSpLocks noChangeShapeType="1"/>
            <a:stCxn id="230" idx="6"/>
            <a:endCxn id="216" idx="6"/>
          </p:cNvCxnSpPr>
          <p:nvPr/>
        </p:nvCxnSpPr>
        <p:spPr>
          <a:xfrm rot="16200000" flipH="1">
            <a:off x="2205188" y="3347317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cxnSp>
        <p:nvCxnSpPr>
          <p:cNvPr id="220" name="직선 연결선 29"/>
          <p:cNvCxnSpPr>
            <a:stCxn id="216" idx="4"/>
          </p:cNvCxnSpPr>
          <p:nvPr/>
        </p:nvCxnSpPr>
        <p:spPr>
          <a:xfrm flipV="1">
            <a:off x="2563091" y="3580601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sp>
        <p:nvSpPr>
          <p:cNvPr id="221" name="Oval 269"/>
          <p:cNvSpPr>
            <a:spLocks noChangeArrowheads="1"/>
          </p:cNvSpPr>
          <p:nvPr/>
        </p:nvSpPr>
        <p:spPr>
          <a:xfrm>
            <a:off x="2083938" y="10345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cxnSp>
        <p:nvCxnSpPr>
          <p:cNvPr id="222" name="직선 연결선 128"/>
          <p:cNvCxnSpPr>
            <a:stCxn id="221" idx="6"/>
            <a:endCxn id="193" idx="1"/>
          </p:cNvCxnSpPr>
          <p:nvPr/>
        </p:nvCxnSpPr>
        <p:spPr>
          <a:xfrm>
            <a:off x="2172838" y="1079026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3" name="Group 277"/>
          <p:cNvGrpSpPr/>
          <p:nvPr/>
        </p:nvGrpSpPr>
        <p:grpSpPr>
          <a:xfrm>
            <a:off x="3087264" y="580155"/>
            <a:ext cx="468312" cy="103187"/>
            <a:chOff x="240" y="280"/>
            <a:chExt cx="295" cy="65"/>
          </a:xfrm>
        </p:grpSpPr>
        <p:sp>
          <p:nvSpPr>
            <p:cNvPr id="224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5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26" name="직선 연결선 353"/>
          <p:cNvCxnSpPr>
            <a:stCxn id="225" idx="4"/>
          </p:cNvCxnSpPr>
          <p:nvPr/>
        </p:nvCxnSpPr>
        <p:spPr>
          <a:xfrm flipV="1">
            <a:off x="3134889" y="553090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7" name="Group 277"/>
          <p:cNvGrpSpPr/>
          <p:nvPr/>
        </p:nvGrpSpPr>
        <p:grpSpPr>
          <a:xfrm rot="16200000">
            <a:off x="1897927" y="3130703"/>
            <a:ext cx="468312" cy="103187"/>
            <a:chOff x="240" y="280"/>
            <a:chExt cx="295" cy="65"/>
          </a:xfrm>
        </p:grpSpPr>
        <p:sp>
          <p:nvSpPr>
            <p:cNvPr id="228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9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0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31" name="직선 연결선 367"/>
          <p:cNvCxnSpPr>
            <a:stCxn id="175" idx="0"/>
            <a:endCxn id="228" idx="2"/>
          </p:cNvCxnSpPr>
          <p:nvPr/>
        </p:nvCxnSpPr>
        <p:spPr>
          <a:xfrm flipH="1">
            <a:off x="2128114" y="2697482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33" name="AutoShape 62"/>
          <p:cNvCxnSpPr>
            <a:cxnSpLocks noChangeShapeType="1"/>
            <a:stCxn id="39" idx="6"/>
            <a:endCxn id="9" idx="2"/>
          </p:cNvCxnSpPr>
          <p:nvPr/>
        </p:nvCxnSpPr>
        <p:spPr>
          <a:xfrm flipV="1">
            <a:off x="6555266" y="2486026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34" name="직선 연결선 233"/>
          <p:cNvCxnSpPr>
            <a:stCxn id="232" idx="2"/>
          </p:cNvCxnSpPr>
          <p:nvPr/>
        </p:nvCxnSpPr>
        <p:spPr>
          <a:xfrm rot="10800000" flipV="1">
            <a:off x="6286979" y="5900739"/>
            <a:ext cx="157162" cy="3172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solid"/>
            <a:round/>
            <a:headEnd w="med" len="med"/>
            <a:tail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직선 연결선 234"/>
          <p:cNvCxnSpPr/>
          <p:nvPr/>
        </p:nvCxnSpPr>
        <p:spPr>
          <a:xfrm rot="16200000" flipH="1" flipV="1">
            <a:off x="6216126" y="6002546"/>
            <a:ext cx="197272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6" name="그룹 235"/>
          <p:cNvGrpSpPr/>
          <p:nvPr/>
        </p:nvGrpSpPr>
        <p:grpSpPr>
          <a:xfrm>
            <a:off x="6096000" y="6101182"/>
            <a:ext cx="330200" cy="69850"/>
            <a:chOff x="5674203" y="3581400"/>
            <a:chExt cx="330200" cy="69850"/>
          </a:xfrm>
        </p:grpSpPr>
        <p:sp>
          <p:nvSpPr>
            <p:cNvPr id="237" name="Line 204"/>
            <p:cNvSpPr>
              <a:spLocks noChangeShapeType="1"/>
            </p:cNvSpPr>
            <p:nvPr/>
          </p:nvSpPr>
          <p:spPr>
            <a:xfrm>
              <a:off x="5674203" y="3581400"/>
              <a:ext cx="330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8" name="Line 205"/>
            <p:cNvSpPr>
              <a:spLocks noChangeShapeType="1"/>
            </p:cNvSpPr>
            <p:nvPr/>
          </p:nvSpPr>
          <p:spPr>
            <a:xfrm flipV="1">
              <a:off x="5674203" y="3581400"/>
              <a:ext cx="66675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9" name="Line 206"/>
            <p:cNvSpPr>
              <a:spLocks noChangeShapeType="1"/>
            </p:cNvSpPr>
            <p:nvPr/>
          </p:nvSpPr>
          <p:spPr>
            <a:xfrm flipV="1">
              <a:off x="5740878" y="3581400"/>
              <a:ext cx="65088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0" name="Line 207"/>
            <p:cNvSpPr>
              <a:spLocks noChangeShapeType="1"/>
            </p:cNvSpPr>
            <p:nvPr/>
          </p:nvSpPr>
          <p:spPr>
            <a:xfrm flipV="1">
              <a:off x="5805966" y="3581400"/>
              <a:ext cx="66675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1" name="Line 208"/>
            <p:cNvSpPr>
              <a:spLocks noChangeShapeType="1"/>
            </p:cNvSpPr>
            <p:nvPr/>
          </p:nvSpPr>
          <p:spPr>
            <a:xfrm flipV="1">
              <a:off x="5872641" y="3581400"/>
              <a:ext cx="65087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42" name="Line 209"/>
            <p:cNvSpPr>
              <a:spLocks noChangeShapeType="1"/>
            </p:cNvSpPr>
            <p:nvPr/>
          </p:nvSpPr>
          <p:spPr>
            <a:xfrm flipV="1">
              <a:off x="5937728" y="3581400"/>
              <a:ext cx="66675" cy="698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243" name="직사각형 242"/>
          <p:cNvSpPr/>
          <p:nvPr/>
        </p:nvSpPr>
        <p:spPr>
          <a:xfrm>
            <a:off x="931736" y="4983164"/>
            <a:ext cx="2402828" cy="1492249"/>
          </a:xfrm>
          <a:prstGeom prst="rect">
            <a:avLst/>
          </a:prstGeom>
          <a:solidFill>
            <a:schemeClr val="lt1"/>
          </a:solidFill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/>
          </a:p>
        </p:txBody>
      </p:sp>
      <p:cxnSp>
        <p:nvCxnSpPr>
          <p:cNvPr id="244" name="직선 연결선 243"/>
          <p:cNvCxnSpPr>
            <a:stCxn id="243" idx="0"/>
            <a:endCxn id="243" idx="2"/>
          </p:cNvCxnSpPr>
          <p:nvPr/>
        </p:nvCxnSpPr>
        <p:spPr>
          <a:xfrm rot="16200000" flipH="1">
            <a:off x="1387025" y="5729289"/>
            <a:ext cx="1492249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연결선 244"/>
          <p:cNvCxnSpPr>
            <a:stCxn id="243" idx="1"/>
            <a:endCxn id="243" idx="3"/>
          </p:cNvCxnSpPr>
          <p:nvPr/>
        </p:nvCxnSpPr>
        <p:spPr>
          <a:xfrm>
            <a:off x="931736" y="5729289"/>
            <a:ext cx="2402828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연결선 245"/>
          <p:cNvCxnSpPr/>
          <p:nvPr/>
        </p:nvCxnSpPr>
        <p:spPr>
          <a:xfrm>
            <a:off x="2188713" y="5338764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연결선 246"/>
          <p:cNvCxnSpPr/>
          <p:nvPr/>
        </p:nvCxnSpPr>
        <p:spPr>
          <a:xfrm>
            <a:off x="2202531" y="6078529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061045" y="5151439"/>
            <a:ext cx="1022893" cy="31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메인</a:t>
            </a:r>
            <a:r>
              <a:rPr lang="en-US" altLang="ko-KR" sz="1500"/>
              <a:t>S/W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032866" y="5780406"/>
            <a:ext cx="1139972" cy="90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동반석</a:t>
            </a:r>
            <a:r>
              <a:rPr lang="en-US" altLang="ko-KR" sz="1500"/>
              <a:t>s</a:t>
            </a:r>
            <a:r>
              <a:rPr lang="en-US" altLang="ko-KR"/>
              <a:t>/w</a:t>
            </a:r>
          </a:p>
          <a:p>
            <a:pPr>
              <a:defRPr/>
            </a:pPr>
            <a:r>
              <a:rPr lang="en-US" altLang="ko-KR"/>
              <a:t>(or</a:t>
            </a:r>
            <a:r>
              <a:rPr lang="ko-KR" altLang="en-US"/>
              <a:t> </a:t>
            </a:r>
            <a:r>
              <a:rPr lang="en-US" altLang="ko-KR"/>
              <a:t>RR,RL)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250" name="TextBox 249"/>
          <p:cNvSpPr txBox="1"/>
          <p:nvPr/>
        </p:nvSpPr>
        <p:spPr>
          <a:xfrm>
            <a:off x="2234163" y="5065714"/>
            <a:ext cx="1106309" cy="23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 FUSE-CUT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263326" y="5429251"/>
            <a:ext cx="1077146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2263326" y="5780406"/>
            <a:ext cx="1037637" cy="23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UP:FUSE-CUT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2263326" y="6211889"/>
            <a:ext cx="1077146" cy="234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254" name="직사각형 253"/>
          <p:cNvSpPr/>
          <p:nvPr/>
        </p:nvSpPr>
        <p:spPr>
          <a:xfrm>
            <a:off x="982262" y="4245350"/>
            <a:ext cx="2402828" cy="647326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255" name="TextBox 254"/>
          <p:cNvSpPr txBox="1"/>
          <p:nvPr/>
        </p:nvSpPr>
        <p:spPr>
          <a:xfrm>
            <a:off x="1061045" y="4391026"/>
            <a:ext cx="2279427" cy="38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000"/>
              <a:t>동반석</a:t>
            </a:r>
            <a:r>
              <a:rPr lang="en-US" altLang="ko-KR" sz="1000"/>
              <a:t>S/W~ </a:t>
            </a:r>
            <a:r>
              <a:rPr lang="ko-KR" altLang="en-US" sz="1000"/>
              <a:t>모터라인이 접지와 쇼트됬을때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C0D670-BFEB-4EE9-B959-65D25840C346}"/>
              </a:ext>
            </a:extLst>
          </p:cNvPr>
          <p:cNvSpPr txBox="1"/>
          <p:nvPr/>
        </p:nvSpPr>
        <p:spPr>
          <a:xfrm>
            <a:off x="8405870" y="5018182"/>
            <a:ext cx="274319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1600" dirty="0" err="1">
                <a:ea typeface="맑은 고딕"/>
                <a:cs typeface="Calibri"/>
              </a:rPr>
              <a:t>UP컨트롤을</a:t>
            </a:r>
            <a:r>
              <a:rPr lang="ko-KR" altLang="en-US" sz="1600" dirty="0">
                <a:ea typeface="맑은 고딕"/>
                <a:cs typeface="Calibri"/>
              </a:rPr>
              <a:t> 할 경우 </a:t>
            </a:r>
            <a:r>
              <a:rPr lang="ko-KR" altLang="en-US" sz="1600" dirty="0" err="1">
                <a:ea typeface="맑은 고딕"/>
                <a:cs typeface="Calibri"/>
              </a:rPr>
              <a:t>락스위치와</a:t>
            </a:r>
            <a:r>
              <a:rPr lang="ko-KR" altLang="en-US" sz="1600" dirty="0">
                <a:ea typeface="맑은 고딕"/>
                <a:cs typeface="Calibri"/>
              </a:rPr>
              <a:t> </a:t>
            </a:r>
            <a:r>
              <a:rPr lang="ko-KR" altLang="en-US" sz="1600" dirty="0" err="1">
                <a:ea typeface="맑은 고딕"/>
                <a:cs typeface="Calibri"/>
              </a:rPr>
              <a:t>동반석스위치를</a:t>
            </a:r>
            <a:r>
              <a:rPr lang="ko-KR" altLang="en-US" sz="1600" dirty="0">
                <a:ea typeface="맑은 고딕"/>
                <a:cs typeface="Calibri"/>
              </a:rPr>
              <a:t> 지난 +는 단선된 라인으로 인해 모터에 공급되지못해 모터는 작동하지 못한다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8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18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20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4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6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6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8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타원 507"/>
          <p:cNvSpPr/>
          <p:nvPr/>
        </p:nvSpPr>
        <p:spPr>
          <a:xfrm>
            <a:off x="6493353" y="3429000"/>
            <a:ext cx="128588" cy="151979"/>
          </a:xfrm>
          <a:prstGeom prst="ellipse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09" name="타원 508"/>
          <p:cNvSpPr/>
          <p:nvPr/>
        </p:nvSpPr>
        <p:spPr>
          <a:xfrm>
            <a:off x="7577616" y="3429000"/>
            <a:ext cx="128587" cy="151601"/>
          </a:xfrm>
          <a:prstGeom prst="ellipse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6" name="Rectangle 270"/>
          <p:cNvSpPr>
            <a:spLocks noChangeArrowheads="1"/>
          </p:cNvSpPr>
          <p:nvPr/>
        </p:nvSpPr>
        <p:spPr>
          <a:xfrm>
            <a:off x="5321381" y="1406525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57" name="Oval 248"/>
          <p:cNvSpPr>
            <a:spLocks noChangeArrowheads="1"/>
          </p:cNvSpPr>
          <p:nvPr/>
        </p:nvSpPr>
        <p:spPr>
          <a:xfrm>
            <a:off x="5661503" y="5184776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58" name="Freeform 16"/>
          <p:cNvSpPr/>
          <p:nvPr/>
        </p:nvSpPr>
        <p:spPr>
          <a:xfrm>
            <a:off x="6253641" y="197326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9" name="Freeform 17"/>
          <p:cNvSpPr/>
          <p:nvPr/>
        </p:nvSpPr>
        <p:spPr>
          <a:xfrm>
            <a:off x="6306028" y="204787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0" name="Oval 341"/>
          <p:cNvSpPr>
            <a:spLocks noChangeArrowheads="1"/>
          </p:cNvSpPr>
          <p:nvPr/>
        </p:nvSpPr>
        <p:spPr>
          <a:xfrm rot="16200000">
            <a:off x="6233003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1" name="Oval 341"/>
          <p:cNvSpPr>
            <a:spLocks noChangeArrowheads="1"/>
          </p:cNvSpPr>
          <p:nvPr/>
        </p:nvSpPr>
        <p:spPr>
          <a:xfrm rot="16200000">
            <a:off x="6513991" y="2397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2" name="Oval 341"/>
          <p:cNvSpPr>
            <a:spLocks noChangeArrowheads="1"/>
          </p:cNvSpPr>
          <p:nvPr/>
        </p:nvSpPr>
        <p:spPr>
          <a:xfrm rot="16200000">
            <a:off x="6509228" y="19669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3" name="Oval 341"/>
          <p:cNvSpPr>
            <a:spLocks noChangeArrowheads="1"/>
          </p:cNvSpPr>
          <p:nvPr/>
        </p:nvSpPr>
        <p:spPr>
          <a:xfrm rot="16200000">
            <a:off x="7317266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4" name="Oval 341"/>
          <p:cNvSpPr>
            <a:spLocks noChangeArrowheads="1"/>
          </p:cNvSpPr>
          <p:nvPr/>
        </p:nvSpPr>
        <p:spPr>
          <a:xfrm rot="16200000">
            <a:off x="7598253" y="23987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5" name="Oval 341"/>
          <p:cNvSpPr>
            <a:spLocks noChangeArrowheads="1"/>
          </p:cNvSpPr>
          <p:nvPr/>
        </p:nvSpPr>
        <p:spPr>
          <a:xfrm rot="16200000">
            <a:off x="7593491" y="19685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6" name="Freeform 24"/>
          <p:cNvSpPr/>
          <p:nvPr/>
        </p:nvSpPr>
        <p:spPr>
          <a:xfrm rot="3906360">
            <a:off x="7661753" y="197961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7" name="Freeform 25"/>
          <p:cNvSpPr/>
          <p:nvPr/>
        </p:nvSpPr>
        <p:spPr>
          <a:xfrm rot="3906360">
            <a:off x="7618890" y="2052638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8" name="Oval 341"/>
          <p:cNvSpPr>
            <a:spLocks noChangeArrowheads="1"/>
          </p:cNvSpPr>
          <p:nvPr/>
        </p:nvSpPr>
        <p:spPr>
          <a:xfrm>
            <a:off x="7593491" y="19700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69" name="Oval 341"/>
          <p:cNvSpPr>
            <a:spLocks noChangeArrowheads="1"/>
          </p:cNvSpPr>
          <p:nvPr/>
        </p:nvSpPr>
        <p:spPr>
          <a:xfrm>
            <a:off x="7871303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70" name="Oval 341"/>
          <p:cNvSpPr>
            <a:spLocks noChangeArrowheads="1"/>
          </p:cNvSpPr>
          <p:nvPr/>
        </p:nvSpPr>
        <p:spPr>
          <a:xfrm>
            <a:off x="6787041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71" name="AutoShape 29"/>
          <p:cNvCxnSpPr>
            <a:cxnSpLocks noChangeShapeType="1"/>
            <a:stCxn id="270" idx="6"/>
            <a:endCxn id="263" idx="0"/>
          </p:cNvCxnSpPr>
          <p:nvPr/>
        </p:nvCxnSpPr>
        <p:spPr>
          <a:xfrm>
            <a:off x="6875941" y="2189164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72" name="Arc 30"/>
          <p:cNvSpPr/>
          <p:nvPr/>
        </p:nvSpPr>
        <p:spPr>
          <a:xfrm>
            <a:off x="6493353" y="287020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3" name="Line 204"/>
          <p:cNvSpPr>
            <a:spLocks noChangeShapeType="1"/>
          </p:cNvSpPr>
          <p:nvPr/>
        </p:nvSpPr>
        <p:spPr>
          <a:xfrm>
            <a:off x="5521803" y="34290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4" name="Line 205"/>
          <p:cNvSpPr>
            <a:spLocks noChangeShapeType="1"/>
          </p:cNvSpPr>
          <p:nvPr/>
        </p:nvSpPr>
        <p:spPr>
          <a:xfrm flipV="1">
            <a:off x="5521803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5" name="Line 206"/>
          <p:cNvSpPr>
            <a:spLocks noChangeShapeType="1"/>
          </p:cNvSpPr>
          <p:nvPr/>
        </p:nvSpPr>
        <p:spPr>
          <a:xfrm flipV="1">
            <a:off x="5588478" y="3429000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6" name="Line 207"/>
          <p:cNvSpPr>
            <a:spLocks noChangeShapeType="1"/>
          </p:cNvSpPr>
          <p:nvPr/>
        </p:nvSpPr>
        <p:spPr>
          <a:xfrm flipV="1">
            <a:off x="5653566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7" name="Line 208"/>
          <p:cNvSpPr>
            <a:spLocks noChangeShapeType="1"/>
          </p:cNvSpPr>
          <p:nvPr/>
        </p:nvSpPr>
        <p:spPr>
          <a:xfrm flipV="1">
            <a:off x="5720241" y="3429000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8" name="Line 209"/>
          <p:cNvSpPr>
            <a:spLocks noChangeShapeType="1"/>
          </p:cNvSpPr>
          <p:nvPr/>
        </p:nvSpPr>
        <p:spPr>
          <a:xfrm flipV="1">
            <a:off x="5785328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9" name="Oval 269"/>
          <p:cNvSpPr>
            <a:spLocks noChangeArrowheads="1"/>
          </p:cNvSpPr>
          <p:nvPr/>
        </p:nvSpPr>
        <p:spPr>
          <a:xfrm>
            <a:off x="6233003" y="28876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0" name="AutoShape 39"/>
          <p:cNvCxnSpPr>
            <a:cxnSpLocks noChangeShapeType="1"/>
            <a:stCxn id="260" idx="2"/>
            <a:endCxn id="279" idx="0"/>
          </p:cNvCxnSpPr>
          <p:nvPr/>
        </p:nvCxnSpPr>
        <p:spPr>
          <a:xfrm>
            <a:off x="6277453" y="2233614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81" name="Arc 40"/>
          <p:cNvSpPr/>
          <p:nvPr/>
        </p:nvSpPr>
        <p:spPr>
          <a:xfrm>
            <a:off x="7577616" y="2868614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282" name="AutoShape 41"/>
          <p:cNvCxnSpPr>
            <a:cxnSpLocks noChangeShapeType="1"/>
            <a:stCxn id="272" idx="1"/>
            <a:endCxn id="281" idx="0"/>
          </p:cNvCxnSpPr>
          <p:nvPr/>
        </p:nvCxnSpPr>
        <p:spPr>
          <a:xfrm>
            <a:off x="6621941" y="2933701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83" name="Oval 269"/>
          <p:cNvSpPr>
            <a:spLocks noChangeArrowheads="1"/>
          </p:cNvSpPr>
          <p:nvPr/>
        </p:nvSpPr>
        <p:spPr>
          <a:xfrm>
            <a:off x="788241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4" name="AutoShape 43"/>
          <p:cNvCxnSpPr>
            <a:cxnSpLocks noChangeShapeType="1"/>
            <a:stCxn id="281" idx="1"/>
            <a:endCxn id="283" idx="2"/>
          </p:cNvCxnSpPr>
          <p:nvPr/>
        </p:nvCxnSpPr>
        <p:spPr>
          <a:xfrm flipV="1">
            <a:off x="7706203" y="2930526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85" name="AutoShape 44"/>
          <p:cNvCxnSpPr>
            <a:cxnSpLocks noChangeShapeType="1"/>
            <a:stCxn id="283" idx="0"/>
            <a:endCxn id="269" idx="4"/>
          </p:cNvCxnSpPr>
          <p:nvPr/>
        </p:nvCxnSpPr>
        <p:spPr>
          <a:xfrm flipH="1" flipV="1">
            <a:off x="7915753" y="2235201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86" name="Oval 269"/>
          <p:cNvSpPr>
            <a:spLocks noChangeArrowheads="1"/>
          </p:cNvSpPr>
          <p:nvPr/>
        </p:nvSpPr>
        <p:spPr>
          <a:xfrm>
            <a:off x="7055328" y="2143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87" name="Freeform 46"/>
          <p:cNvSpPr/>
          <p:nvPr/>
        </p:nvSpPr>
        <p:spPr>
          <a:xfrm>
            <a:off x="6255228" y="4914901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88" name="Freeform 47"/>
          <p:cNvSpPr/>
          <p:nvPr/>
        </p:nvSpPr>
        <p:spPr>
          <a:xfrm>
            <a:off x="6307616" y="498951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89" name="Oval 341"/>
          <p:cNvSpPr>
            <a:spLocks noChangeArrowheads="1"/>
          </p:cNvSpPr>
          <p:nvPr/>
        </p:nvSpPr>
        <p:spPr>
          <a:xfrm rot="16200000">
            <a:off x="6234591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0" name="Oval 341"/>
          <p:cNvSpPr>
            <a:spLocks noChangeArrowheads="1"/>
          </p:cNvSpPr>
          <p:nvPr/>
        </p:nvSpPr>
        <p:spPr>
          <a:xfrm rot="16200000">
            <a:off x="6515578" y="5338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1" name="Oval 341"/>
          <p:cNvSpPr>
            <a:spLocks noChangeArrowheads="1"/>
          </p:cNvSpPr>
          <p:nvPr/>
        </p:nvSpPr>
        <p:spPr>
          <a:xfrm rot="16200000">
            <a:off x="6510816" y="49085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2" name="Oval 341"/>
          <p:cNvSpPr>
            <a:spLocks noChangeArrowheads="1"/>
          </p:cNvSpPr>
          <p:nvPr/>
        </p:nvSpPr>
        <p:spPr>
          <a:xfrm rot="16200000">
            <a:off x="7318853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3" name="Oval 341"/>
          <p:cNvSpPr>
            <a:spLocks noChangeArrowheads="1"/>
          </p:cNvSpPr>
          <p:nvPr/>
        </p:nvSpPr>
        <p:spPr>
          <a:xfrm rot="16200000">
            <a:off x="7599841" y="5340351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4" name="Oval 341"/>
          <p:cNvSpPr>
            <a:spLocks noChangeArrowheads="1"/>
          </p:cNvSpPr>
          <p:nvPr/>
        </p:nvSpPr>
        <p:spPr>
          <a:xfrm rot="16200000">
            <a:off x="7595078" y="49101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5" name="Freeform 54"/>
          <p:cNvSpPr/>
          <p:nvPr/>
        </p:nvSpPr>
        <p:spPr>
          <a:xfrm rot="3906360">
            <a:off x="7663340" y="492125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6" name="Freeform 55"/>
          <p:cNvSpPr/>
          <p:nvPr/>
        </p:nvSpPr>
        <p:spPr>
          <a:xfrm rot="3906360">
            <a:off x="7620478" y="499427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7" name="Oval 341"/>
          <p:cNvSpPr>
            <a:spLocks noChangeArrowheads="1"/>
          </p:cNvSpPr>
          <p:nvPr/>
        </p:nvSpPr>
        <p:spPr>
          <a:xfrm>
            <a:off x="7595078" y="4911726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8" name="Oval 341"/>
          <p:cNvSpPr>
            <a:spLocks noChangeArrowheads="1"/>
          </p:cNvSpPr>
          <p:nvPr/>
        </p:nvSpPr>
        <p:spPr>
          <a:xfrm>
            <a:off x="7872891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299" name="Oval 341"/>
          <p:cNvSpPr>
            <a:spLocks noChangeArrowheads="1"/>
          </p:cNvSpPr>
          <p:nvPr/>
        </p:nvSpPr>
        <p:spPr>
          <a:xfrm>
            <a:off x="6788628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00" name="AutoShape 59"/>
          <p:cNvCxnSpPr>
            <a:cxnSpLocks noChangeShapeType="1"/>
            <a:stCxn id="299" idx="6"/>
            <a:endCxn id="292" idx="0"/>
          </p:cNvCxnSpPr>
          <p:nvPr/>
        </p:nvCxnSpPr>
        <p:spPr>
          <a:xfrm>
            <a:off x="6877528" y="5130801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01" name="Oval 269"/>
          <p:cNvSpPr>
            <a:spLocks noChangeArrowheads="1"/>
          </p:cNvSpPr>
          <p:nvPr/>
        </p:nvSpPr>
        <p:spPr>
          <a:xfrm>
            <a:off x="8757128" y="38449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02" name="Oval 269"/>
          <p:cNvSpPr>
            <a:spLocks noChangeArrowheads="1"/>
          </p:cNvSpPr>
          <p:nvPr/>
        </p:nvSpPr>
        <p:spPr>
          <a:xfrm>
            <a:off x="7056916" y="5084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03" name="AutoShape 63"/>
          <p:cNvCxnSpPr>
            <a:cxnSpLocks noChangeShapeType="1"/>
            <a:stCxn id="297" idx="0"/>
            <a:endCxn id="264" idx="2"/>
          </p:cNvCxnSpPr>
          <p:nvPr/>
        </p:nvCxnSpPr>
        <p:spPr>
          <a:xfrm flipV="1">
            <a:off x="7639528" y="2487614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04" name="Oval 269"/>
          <p:cNvSpPr>
            <a:spLocks noChangeArrowheads="1"/>
          </p:cNvSpPr>
          <p:nvPr/>
        </p:nvSpPr>
        <p:spPr>
          <a:xfrm>
            <a:off x="7053741" y="16986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05" name="타원 294"/>
          <p:cNvSpPr>
            <a:spLocks noChangeArrowheads="1"/>
          </p:cNvSpPr>
          <p:nvPr/>
        </p:nvSpPr>
        <p:spPr>
          <a:xfrm>
            <a:off x="6893403" y="6211889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 b="0"/>
              <a:t>M</a:t>
            </a:r>
          </a:p>
        </p:txBody>
      </p:sp>
      <p:sp>
        <p:nvSpPr>
          <p:cNvPr id="306" name="직사각형 295"/>
          <p:cNvSpPr>
            <a:spLocks noChangeArrowheads="1"/>
          </p:cNvSpPr>
          <p:nvPr/>
        </p:nvSpPr>
        <p:spPr>
          <a:xfrm rot="5400000">
            <a:off x="6816410" y="6395245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07" name="직사각형 296"/>
          <p:cNvSpPr>
            <a:spLocks noChangeArrowheads="1"/>
          </p:cNvSpPr>
          <p:nvPr/>
        </p:nvSpPr>
        <p:spPr>
          <a:xfrm rot="5400000">
            <a:off x="7270435" y="6390482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08" name="AutoShape 72"/>
          <p:cNvCxnSpPr>
            <a:cxnSpLocks noChangeShapeType="1"/>
            <a:stCxn id="290" idx="2"/>
            <a:endCxn id="306" idx="2"/>
          </p:cNvCxnSpPr>
          <p:nvPr/>
        </p:nvCxnSpPr>
        <p:spPr>
          <a:xfrm rot="16200000" flipH="1">
            <a:off x="6208397" y="5779294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309" name="AutoShape 73"/>
          <p:cNvCxnSpPr>
            <a:cxnSpLocks noChangeShapeType="1"/>
            <a:stCxn id="293" idx="2"/>
            <a:endCxn id="307" idx="0"/>
          </p:cNvCxnSpPr>
          <p:nvPr/>
        </p:nvCxnSpPr>
        <p:spPr>
          <a:xfrm rot="5400000">
            <a:off x="7003735" y="5772945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sp>
        <p:nvSpPr>
          <p:cNvPr id="310" name="Oval 341"/>
          <p:cNvSpPr>
            <a:spLocks noChangeArrowheads="1"/>
          </p:cNvSpPr>
          <p:nvPr/>
        </p:nvSpPr>
        <p:spPr>
          <a:xfrm>
            <a:off x="8758716" y="2078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11" name="Oval 341"/>
          <p:cNvSpPr>
            <a:spLocks noChangeArrowheads="1"/>
          </p:cNvSpPr>
          <p:nvPr/>
        </p:nvSpPr>
        <p:spPr>
          <a:xfrm>
            <a:off x="8760303" y="24495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12" name="Oval 341"/>
          <p:cNvSpPr>
            <a:spLocks noChangeArrowheads="1"/>
          </p:cNvSpPr>
          <p:nvPr/>
        </p:nvSpPr>
        <p:spPr>
          <a:xfrm>
            <a:off x="8515828" y="23558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13" name="Line 77"/>
          <p:cNvSpPr>
            <a:spLocks noChangeShapeType="1"/>
          </p:cNvSpPr>
          <p:nvPr/>
        </p:nvSpPr>
        <p:spPr>
          <a:xfrm flipH="1">
            <a:off x="8747603" y="2173289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14" name="AutoShape 78"/>
          <p:cNvCxnSpPr>
            <a:cxnSpLocks noChangeShapeType="1"/>
            <a:stCxn id="311" idx="4"/>
            <a:endCxn id="301" idx="0"/>
          </p:cNvCxnSpPr>
          <p:nvPr/>
        </p:nvCxnSpPr>
        <p:spPr>
          <a:xfrm flipH="1">
            <a:off x="8801578" y="2538414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15" name="Arc 79"/>
          <p:cNvSpPr/>
          <p:nvPr/>
        </p:nvSpPr>
        <p:spPr>
          <a:xfrm>
            <a:off x="7576028" y="382905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16" name="AutoShape 80"/>
          <p:cNvCxnSpPr>
            <a:cxnSpLocks noChangeShapeType="1"/>
            <a:stCxn id="315" idx="1"/>
            <a:endCxn id="301" idx="2"/>
          </p:cNvCxnSpPr>
          <p:nvPr/>
        </p:nvCxnSpPr>
        <p:spPr>
          <a:xfrm flipV="1">
            <a:off x="7704616" y="3889376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17" name="Line 82"/>
          <p:cNvSpPr>
            <a:spLocks noChangeShapeType="1"/>
          </p:cNvSpPr>
          <p:nvPr/>
        </p:nvSpPr>
        <p:spPr>
          <a:xfrm>
            <a:off x="8836503" y="389096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8" name="Arc 83"/>
          <p:cNvSpPr/>
          <p:nvPr/>
        </p:nvSpPr>
        <p:spPr>
          <a:xfrm>
            <a:off x="8741253" y="2865439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19" name="AutoShape 84"/>
          <p:cNvCxnSpPr>
            <a:cxnSpLocks noChangeShapeType="1"/>
            <a:stCxn id="283" idx="6"/>
            <a:endCxn id="318" idx="0"/>
          </p:cNvCxnSpPr>
          <p:nvPr/>
        </p:nvCxnSpPr>
        <p:spPr>
          <a:xfrm>
            <a:off x="7971316" y="2930526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20" name="AutoShape 85"/>
          <p:cNvCxnSpPr>
            <a:cxnSpLocks noChangeShapeType="1"/>
            <a:stCxn id="304" idx="6"/>
            <a:endCxn id="322" idx="2"/>
          </p:cNvCxnSpPr>
          <p:nvPr/>
        </p:nvCxnSpPr>
        <p:spPr>
          <a:xfrm flipV="1">
            <a:off x="7142641" y="1741488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21" name="Line 86"/>
          <p:cNvSpPr>
            <a:spLocks noChangeShapeType="1"/>
          </p:cNvSpPr>
          <p:nvPr/>
        </p:nvSpPr>
        <p:spPr>
          <a:xfrm>
            <a:off x="8825391" y="174307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2" name="Oval 269"/>
          <p:cNvSpPr>
            <a:spLocks noChangeArrowheads="1"/>
          </p:cNvSpPr>
          <p:nvPr/>
        </p:nvSpPr>
        <p:spPr>
          <a:xfrm>
            <a:off x="8757128" y="1697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23" name="AutoShape 88"/>
          <p:cNvCxnSpPr>
            <a:cxnSpLocks noChangeShapeType="1"/>
            <a:stCxn id="310" idx="0"/>
            <a:endCxn id="322" idx="4"/>
          </p:cNvCxnSpPr>
          <p:nvPr/>
        </p:nvCxnSpPr>
        <p:spPr>
          <a:xfrm flipH="1" flipV="1">
            <a:off x="8801578" y="1785938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24" name="Line 89"/>
          <p:cNvSpPr>
            <a:spLocks noChangeShapeType="1"/>
          </p:cNvSpPr>
          <p:nvPr/>
        </p:nvSpPr>
        <p:spPr>
          <a:xfrm>
            <a:off x="8871428" y="2924176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325" name="Group 90"/>
          <p:cNvGrpSpPr/>
          <p:nvPr/>
        </p:nvGrpSpPr>
        <p:grpSpPr>
          <a:xfrm>
            <a:off x="9055578" y="1562100"/>
            <a:ext cx="390525" cy="433388"/>
            <a:chOff x="2639" y="2952"/>
            <a:chExt cx="246" cy="273"/>
          </a:xfrm>
        </p:grpSpPr>
        <p:sp>
          <p:nvSpPr>
            <p:cNvPr id="326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327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grpSp>
        <p:nvGrpSpPr>
          <p:cNvPr id="328" name="Group 93"/>
          <p:cNvGrpSpPr/>
          <p:nvPr/>
        </p:nvGrpSpPr>
        <p:grpSpPr>
          <a:xfrm>
            <a:off x="9101616" y="2767014"/>
            <a:ext cx="390525" cy="433387"/>
            <a:chOff x="2639" y="2952"/>
            <a:chExt cx="246" cy="273"/>
          </a:xfrm>
        </p:grpSpPr>
        <p:sp>
          <p:nvSpPr>
            <p:cNvPr id="329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330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sp>
        <p:nvSpPr>
          <p:cNvPr id="331" name="AutoShape 264"/>
          <p:cNvSpPr>
            <a:spLocks noChangeArrowheads="1"/>
          </p:cNvSpPr>
          <p:nvPr/>
        </p:nvSpPr>
        <p:spPr>
          <a:xfrm rot="10800000">
            <a:off x="5718653" y="5226051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32" name="Line 266"/>
          <p:cNvSpPr>
            <a:spLocks noChangeShapeType="1"/>
          </p:cNvSpPr>
          <p:nvPr/>
        </p:nvSpPr>
        <p:spPr>
          <a:xfrm rot="5400000">
            <a:off x="5787710" y="5337969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3" name="Rectangle 270"/>
          <p:cNvSpPr>
            <a:spLocks noChangeArrowheads="1"/>
          </p:cNvSpPr>
          <p:nvPr/>
        </p:nvSpPr>
        <p:spPr>
          <a:xfrm>
            <a:off x="5380515" y="4675189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34" name="Line 344"/>
          <p:cNvSpPr>
            <a:spLocks noChangeShapeType="1"/>
          </p:cNvSpPr>
          <p:nvPr/>
        </p:nvSpPr>
        <p:spPr>
          <a:xfrm>
            <a:off x="5782153" y="4775201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5" name="Line 345"/>
          <p:cNvSpPr>
            <a:spLocks noChangeShapeType="1"/>
          </p:cNvSpPr>
          <p:nvPr/>
        </p:nvSpPr>
        <p:spPr>
          <a:xfrm flipV="1">
            <a:off x="5736116" y="4806951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6" name="Line 346"/>
          <p:cNvSpPr>
            <a:spLocks noChangeShapeType="1"/>
          </p:cNvSpPr>
          <p:nvPr/>
        </p:nvSpPr>
        <p:spPr>
          <a:xfrm>
            <a:off x="5736116" y="4845051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7" name="Line 347"/>
          <p:cNvSpPr>
            <a:spLocks noChangeShapeType="1"/>
          </p:cNvSpPr>
          <p:nvPr/>
        </p:nvSpPr>
        <p:spPr>
          <a:xfrm flipV="1">
            <a:off x="5732941" y="48926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8" name="Line 348"/>
          <p:cNvSpPr>
            <a:spLocks noChangeShapeType="1"/>
          </p:cNvSpPr>
          <p:nvPr/>
        </p:nvSpPr>
        <p:spPr>
          <a:xfrm>
            <a:off x="5739291" y="4932364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9" name="Line 349"/>
          <p:cNvSpPr>
            <a:spLocks noChangeShapeType="1"/>
          </p:cNvSpPr>
          <p:nvPr/>
        </p:nvSpPr>
        <p:spPr>
          <a:xfrm flipV="1">
            <a:off x="5736116" y="497998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0" name="Line 350"/>
          <p:cNvSpPr>
            <a:spLocks noChangeShapeType="1"/>
          </p:cNvSpPr>
          <p:nvPr/>
        </p:nvSpPr>
        <p:spPr>
          <a:xfrm>
            <a:off x="5736116" y="5018089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1" name="Line 351"/>
          <p:cNvSpPr>
            <a:spLocks noChangeShapeType="1"/>
          </p:cNvSpPr>
          <p:nvPr/>
        </p:nvSpPr>
        <p:spPr>
          <a:xfrm flipV="1">
            <a:off x="5778978" y="5065714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2" name="AutoShape 107"/>
          <p:cNvSpPr>
            <a:spLocks noChangeArrowheads="1"/>
          </p:cNvSpPr>
          <p:nvPr/>
        </p:nvSpPr>
        <p:spPr>
          <a:xfrm rot="10800000">
            <a:off x="5693253" y="435927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343" name="AutoShape 108"/>
          <p:cNvCxnSpPr>
            <a:cxnSpLocks noChangeShapeType="1"/>
            <a:stCxn id="334" idx="0"/>
            <a:endCxn id="342" idx="0"/>
          </p:cNvCxnSpPr>
          <p:nvPr/>
        </p:nvCxnSpPr>
        <p:spPr>
          <a:xfrm flipH="1" flipV="1">
            <a:off x="5774216" y="4549776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44" name="AutoShape 109"/>
          <p:cNvCxnSpPr>
            <a:cxnSpLocks noChangeShapeType="1"/>
            <a:stCxn id="341" idx="0"/>
            <a:endCxn id="331" idx="3"/>
          </p:cNvCxnSpPr>
          <p:nvPr/>
        </p:nvCxnSpPr>
        <p:spPr>
          <a:xfrm>
            <a:off x="5778978" y="5084764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5" name="AutoShape 110"/>
          <p:cNvSpPr>
            <a:spLocks noChangeArrowheads="1"/>
          </p:cNvSpPr>
          <p:nvPr/>
        </p:nvSpPr>
        <p:spPr>
          <a:xfrm rot="10800000">
            <a:off x="5709128" y="588961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346" name="AutoShape 111"/>
          <p:cNvCxnSpPr>
            <a:cxnSpLocks noChangeShapeType="1"/>
            <a:stCxn id="331" idx="0"/>
          </p:cNvCxnSpPr>
          <p:nvPr/>
        </p:nvCxnSpPr>
        <p:spPr>
          <a:xfrm>
            <a:off x="5785328" y="5387976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7" name="Oval 248"/>
          <p:cNvSpPr>
            <a:spLocks noChangeArrowheads="1"/>
          </p:cNvSpPr>
          <p:nvPr/>
        </p:nvSpPr>
        <p:spPr>
          <a:xfrm>
            <a:off x="5558316" y="239236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48" name="AutoShape 264"/>
          <p:cNvSpPr>
            <a:spLocks noChangeArrowheads="1"/>
          </p:cNvSpPr>
          <p:nvPr/>
        </p:nvSpPr>
        <p:spPr>
          <a:xfrm rot="10800000">
            <a:off x="5615466" y="243363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49" name="Line 266"/>
          <p:cNvSpPr>
            <a:spLocks noChangeShapeType="1"/>
          </p:cNvSpPr>
          <p:nvPr/>
        </p:nvSpPr>
        <p:spPr>
          <a:xfrm rot="5400000">
            <a:off x="5684522" y="2545558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0" name="Line 344"/>
          <p:cNvSpPr>
            <a:spLocks noChangeShapeType="1"/>
          </p:cNvSpPr>
          <p:nvPr/>
        </p:nvSpPr>
        <p:spPr>
          <a:xfrm>
            <a:off x="5678966" y="1982788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1" name="Line 345"/>
          <p:cNvSpPr>
            <a:spLocks noChangeShapeType="1"/>
          </p:cNvSpPr>
          <p:nvPr/>
        </p:nvSpPr>
        <p:spPr>
          <a:xfrm flipV="1">
            <a:off x="5632928" y="201453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2" name="Line 346"/>
          <p:cNvSpPr>
            <a:spLocks noChangeShapeType="1"/>
          </p:cNvSpPr>
          <p:nvPr/>
        </p:nvSpPr>
        <p:spPr>
          <a:xfrm>
            <a:off x="5632928" y="2052638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3" name="Line 347"/>
          <p:cNvSpPr>
            <a:spLocks noChangeShapeType="1"/>
          </p:cNvSpPr>
          <p:nvPr/>
        </p:nvSpPr>
        <p:spPr>
          <a:xfrm flipV="1">
            <a:off x="5629753" y="210026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4" name="Line 348"/>
          <p:cNvSpPr>
            <a:spLocks noChangeShapeType="1"/>
          </p:cNvSpPr>
          <p:nvPr/>
        </p:nvSpPr>
        <p:spPr>
          <a:xfrm>
            <a:off x="5636103" y="2139951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5" name="Line 349"/>
          <p:cNvSpPr>
            <a:spLocks noChangeShapeType="1"/>
          </p:cNvSpPr>
          <p:nvPr/>
        </p:nvSpPr>
        <p:spPr>
          <a:xfrm flipV="1">
            <a:off x="5632928" y="21875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6" name="Line 350"/>
          <p:cNvSpPr>
            <a:spLocks noChangeShapeType="1"/>
          </p:cNvSpPr>
          <p:nvPr/>
        </p:nvSpPr>
        <p:spPr>
          <a:xfrm>
            <a:off x="5632928" y="2225676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7" name="Line 351"/>
          <p:cNvSpPr>
            <a:spLocks noChangeShapeType="1"/>
          </p:cNvSpPr>
          <p:nvPr/>
        </p:nvSpPr>
        <p:spPr>
          <a:xfrm flipV="1">
            <a:off x="5675791" y="2273301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8" name="AutoShape 123"/>
          <p:cNvSpPr>
            <a:spLocks noChangeArrowheads="1"/>
          </p:cNvSpPr>
          <p:nvPr/>
        </p:nvSpPr>
        <p:spPr>
          <a:xfrm rot="10800000">
            <a:off x="5594829" y="1157288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359" name="AutoShape 124"/>
          <p:cNvCxnSpPr>
            <a:cxnSpLocks noChangeShapeType="1"/>
            <a:stCxn id="350" idx="0"/>
            <a:endCxn id="358" idx="0"/>
          </p:cNvCxnSpPr>
          <p:nvPr/>
        </p:nvCxnSpPr>
        <p:spPr>
          <a:xfrm flipH="1" flipV="1">
            <a:off x="5674997" y="1346200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60" name="AutoShape 125"/>
          <p:cNvCxnSpPr>
            <a:cxnSpLocks noChangeShapeType="1"/>
            <a:stCxn id="357" idx="0"/>
            <a:endCxn id="348" idx="3"/>
          </p:cNvCxnSpPr>
          <p:nvPr/>
        </p:nvCxnSpPr>
        <p:spPr>
          <a:xfrm>
            <a:off x="5675791" y="2292351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61" name="Oval 269"/>
          <p:cNvSpPr>
            <a:spLocks noChangeArrowheads="1"/>
          </p:cNvSpPr>
          <p:nvPr/>
        </p:nvSpPr>
        <p:spPr>
          <a:xfrm>
            <a:off x="564086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62" name="AutoShape 127"/>
          <p:cNvCxnSpPr>
            <a:cxnSpLocks noChangeShapeType="1"/>
            <a:stCxn id="272" idx="0"/>
            <a:endCxn id="279" idx="6"/>
          </p:cNvCxnSpPr>
          <p:nvPr/>
        </p:nvCxnSpPr>
        <p:spPr>
          <a:xfrm flipH="1" flipV="1">
            <a:off x="6321903" y="2932114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63" name="AutoShape 128"/>
          <p:cNvCxnSpPr>
            <a:cxnSpLocks noChangeShapeType="1"/>
            <a:stCxn id="279" idx="2"/>
            <a:endCxn id="361" idx="6"/>
          </p:cNvCxnSpPr>
          <p:nvPr/>
        </p:nvCxnSpPr>
        <p:spPr>
          <a:xfrm flipH="1" flipV="1">
            <a:off x="5729766" y="2930526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64" name="AutoShape 129"/>
          <p:cNvCxnSpPr>
            <a:cxnSpLocks noChangeShapeType="1"/>
            <a:stCxn id="348" idx="0"/>
            <a:endCxn id="361" idx="0"/>
          </p:cNvCxnSpPr>
          <p:nvPr/>
        </p:nvCxnSpPr>
        <p:spPr>
          <a:xfrm>
            <a:off x="5682141" y="2595564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65" name="AutoShape 130"/>
          <p:cNvCxnSpPr>
            <a:cxnSpLocks noChangeShapeType="1"/>
            <a:endCxn id="361" idx="4"/>
          </p:cNvCxnSpPr>
          <p:nvPr/>
        </p:nvCxnSpPr>
        <p:spPr>
          <a:xfrm flipV="1">
            <a:off x="5685316" y="2974976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66" name="Rectangle 270"/>
          <p:cNvSpPr>
            <a:spLocks noChangeArrowheads="1"/>
          </p:cNvSpPr>
          <p:nvPr/>
        </p:nvSpPr>
        <p:spPr>
          <a:xfrm>
            <a:off x="8409466" y="1990725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67" name="Line 132"/>
          <p:cNvSpPr>
            <a:spLocks noChangeShapeType="1"/>
          </p:cNvSpPr>
          <p:nvPr/>
        </p:nvSpPr>
        <p:spPr>
          <a:xfrm>
            <a:off x="6450491" y="524668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8" name="Line 133"/>
          <p:cNvSpPr>
            <a:spLocks noChangeShapeType="1"/>
          </p:cNvSpPr>
          <p:nvPr/>
        </p:nvSpPr>
        <p:spPr>
          <a:xfrm>
            <a:off x="6467953" y="230822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9" name="Text Box 134"/>
          <p:cNvSpPr txBox="1">
            <a:spLocks noChangeArrowheads="1"/>
          </p:cNvSpPr>
          <p:nvPr/>
        </p:nvSpPr>
        <p:spPr>
          <a:xfrm>
            <a:off x="7528402" y="1110543"/>
            <a:ext cx="2161697" cy="2746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main switch</a:t>
            </a:r>
          </a:p>
        </p:txBody>
      </p:sp>
      <p:sp>
        <p:nvSpPr>
          <p:cNvPr id="370" name="Text Box 136"/>
          <p:cNvSpPr txBox="1">
            <a:spLocks noChangeArrowheads="1"/>
          </p:cNvSpPr>
          <p:nvPr/>
        </p:nvSpPr>
        <p:spPr>
          <a:xfrm>
            <a:off x="5091591" y="3819528"/>
            <a:ext cx="1358899" cy="5492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371" name="Text Box 137"/>
          <p:cNvSpPr txBox="1">
            <a:spLocks noChangeArrowheads="1"/>
          </p:cNvSpPr>
          <p:nvPr/>
        </p:nvSpPr>
        <p:spPr>
          <a:xfrm>
            <a:off x="4544110" y="759218"/>
            <a:ext cx="2287587" cy="3968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light control</a:t>
            </a:r>
          </a:p>
        </p:txBody>
      </p:sp>
      <p:sp>
        <p:nvSpPr>
          <p:cNvPr id="372" name="Text Box 138"/>
          <p:cNvSpPr txBox="1">
            <a:spLocks noChangeArrowheads="1"/>
          </p:cNvSpPr>
          <p:nvPr/>
        </p:nvSpPr>
        <p:spPr>
          <a:xfrm>
            <a:off x="7561263" y="4391026"/>
            <a:ext cx="2216944" cy="2746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Front window switch(RH)</a:t>
            </a:r>
          </a:p>
        </p:txBody>
      </p:sp>
      <p:sp>
        <p:nvSpPr>
          <p:cNvPr id="373" name="Text Box 140"/>
          <p:cNvSpPr txBox="1">
            <a:spLocks noChangeArrowheads="1"/>
          </p:cNvSpPr>
          <p:nvPr/>
        </p:nvSpPr>
        <p:spPr>
          <a:xfrm>
            <a:off x="7877653" y="4906964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374" name="Text Box 141"/>
          <p:cNvSpPr txBox="1">
            <a:spLocks noChangeArrowheads="1"/>
          </p:cNvSpPr>
          <p:nvPr/>
        </p:nvSpPr>
        <p:spPr>
          <a:xfrm>
            <a:off x="6701316" y="4848226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375" name="Text Box 142"/>
          <p:cNvSpPr txBox="1">
            <a:spLocks noChangeArrowheads="1"/>
          </p:cNvSpPr>
          <p:nvPr/>
        </p:nvSpPr>
        <p:spPr>
          <a:xfrm>
            <a:off x="8828566" y="2025650"/>
            <a:ext cx="6731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Lock S/W</a:t>
            </a:r>
          </a:p>
        </p:txBody>
      </p:sp>
      <p:sp>
        <p:nvSpPr>
          <p:cNvPr id="376" name="Text Box 143"/>
          <p:cNvSpPr txBox="1">
            <a:spLocks noChangeArrowheads="1"/>
          </p:cNvSpPr>
          <p:nvPr/>
        </p:nvSpPr>
        <p:spPr>
          <a:xfrm>
            <a:off x="7004528" y="4859339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377" name="Text Box 144"/>
          <p:cNvSpPr txBox="1">
            <a:spLocks noChangeArrowheads="1"/>
          </p:cNvSpPr>
          <p:nvPr/>
        </p:nvSpPr>
        <p:spPr>
          <a:xfrm>
            <a:off x="5726591" y="488950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378" name="Text Box 145"/>
          <p:cNvSpPr txBox="1">
            <a:spLocks noChangeArrowheads="1"/>
          </p:cNvSpPr>
          <p:nvPr/>
        </p:nvSpPr>
        <p:spPr>
          <a:xfrm>
            <a:off x="8318978" y="244316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79" name="Text Box 146"/>
          <p:cNvSpPr txBox="1">
            <a:spLocks noChangeArrowheads="1"/>
          </p:cNvSpPr>
          <p:nvPr/>
        </p:nvSpPr>
        <p:spPr>
          <a:xfrm>
            <a:off x="7409341" y="471805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80" name="Text Box 147"/>
          <p:cNvSpPr txBox="1">
            <a:spLocks noChangeArrowheads="1"/>
          </p:cNvSpPr>
          <p:nvPr/>
        </p:nvSpPr>
        <p:spPr>
          <a:xfrm>
            <a:off x="6334603" y="472281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81" name="Text Box 148"/>
          <p:cNvSpPr txBox="1">
            <a:spLocks noChangeArrowheads="1"/>
          </p:cNvSpPr>
          <p:nvPr/>
        </p:nvSpPr>
        <p:spPr>
          <a:xfrm>
            <a:off x="7869716" y="1968500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382" name="Text Box 149"/>
          <p:cNvSpPr txBox="1">
            <a:spLocks noChangeArrowheads="1"/>
          </p:cNvSpPr>
          <p:nvPr/>
        </p:nvSpPr>
        <p:spPr>
          <a:xfrm>
            <a:off x="6693378" y="1909763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383" name="Text Box 150"/>
          <p:cNvSpPr txBox="1">
            <a:spLocks noChangeArrowheads="1"/>
          </p:cNvSpPr>
          <p:nvPr/>
        </p:nvSpPr>
        <p:spPr>
          <a:xfrm>
            <a:off x="6996591" y="1920875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384" name="Text Box 151"/>
          <p:cNvSpPr txBox="1">
            <a:spLocks noChangeArrowheads="1"/>
          </p:cNvSpPr>
          <p:nvPr/>
        </p:nvSpPr>
        <p:spPr>
          <a:xfrm>
            <a:off x="5718653" y="195103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385" name="Text Box 152"/>
          <p:cNvSpPr txBox="1">
            <a:spLocks noChangeArrowheads="1"/>
          </p:cNvSpPr>
          <p:nvPr/>
        </p:nvSpPr>
        <p:spPr>
          <a:xfrm>
            <a:off x="7274403" y="176688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86" name="Text Box 153"/>
          <p:cNvSpPr txBox="1">
            <a:spLocks noChangeArrowheads="1"/>
          </p:cNvSpPr>
          <p:nvPr/>
        </p:nvSpPr>
        <p:spPr>
          <a:xfrm>
            <a:off x="6199666" y="1771650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387" name="Text Box 154"/>
          <p:cNvSpPr txBox="1">
            <a:spLocks noChangeArrowheads="1"/>
          </p:cNvSpPr>
          <p:nvPr/>
        </p:nvSpPr>
        <p:spPr>
          <a:xfrm>
            <a:off x="4030663" y="6499225"/>
            <a:ext cx="3530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388" name="그룹 166"/>
          <p:cNvGrpSpPr/>
          <p:nvPr/>
        </p:nvGrpSpPr>
        <p:grpSpPr>
          <a:xfrm>
            <a:off x="6444141" y="2111099"/>
            <a:ext cx="234950" cy="669924"/>
            <a:chOff x="5033963" y="1660252"/>
            <a:chExt cx="234950" cy="669924"/>
          </a:xfrm>
        </p:grpSpPr>
        <p:sp>
          <p:nvSpPr>
            <p:cNvPr id="389" name="직사각형 167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90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391" name="그룹 169"/>
          <p:cNvGrpSpPr/>
          <p:nvPr/>
        </p:nvGrpSpPr>
        <p:grpSpPr>
          <a:xfrm>
            <a:off x="7529990" y="2111099"/>
            <a:ext cx="234950" cy="669924"/>
            <a:chOff x="5033963" y="1660252"/>
            <a:chExt cx="234950" cy="669924"/>
          </a:xfrm>
        </p:grpSpPr>
        <p:sp>
          <p:nvSpPr>
            <p:cNvPr id="392" name="직사각형 170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93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394" name="그룹 172"/>
          <p:cNvGrpSpPr/>
          <p:nvPr/>
        </p:nvGrpSpPr>
        <p:grpSpPr>
          <a:xfrm>
            <a:off x="6444141" y="5054602"/>
            <a:ext cx="234950" cy="669924"/>
            <a:chOff x="5033963" y="1660252"/>
            <a:chExt cx="234950" cy="669924"/>
          </a:xfrm>
        </p:grpSpPr>
        <p:sp>
          <p:nvSpPr>
            <p:cNvPr id="395" name="직사각형 173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96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397" name="그룹 175"/>
          <p:cNvGrpSpPr/>
          <p:nvPr/>
        </p:nvGrpSpPr>
        <p:grpSpPr>
          <a:xfrm>
            <a:off x="7529990" y="5054602"/>
            <a:ext cx="234950" cy="669924"/>
            <a:chOff x="5033963" y="1660252"/>
            <a:chExt cx="234950" cy="669924"/>
          </a:xfrm>
        </p:grpSpPr>
        <p:sp>
          <p:nvSpPr>
            <p:cNvPr id="398" name="직사각형 176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399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400" name="Line 263"/>
          <p:cNvSpPr>
            <a:spLocks noChangeShapeType="1"/>
          </p:cNvSpPr>
          <p:nvPr/>
        </p:nvSpPr>
        <p:spPr>
          <a:xfrm>
            <a:off x="3351584" y="603251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401" name="Shape 202"/>
          <p:cNvCxnSpPr>
            <a:cxnSpLocks noChangeShapeType="1"/>
            <a:stCxn id="445" idx="3"/>
            <a:endCxn id="456" idx="0"/>
          </p:cNvCxnSpPr>
          <p:nvPr/>
        </p:nvCxnSpPr>
        <p:spPr>
          <a:xfrm>
            <a:off x="3476600" y="1079026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grpSp>
        <p:nvGrpSpPr>
          <p:cNvPr id="402" name="Group 202"/>
          <p:cNvGrpSpPr/>
          <p:nvPr/>
        </p:nvGrpSpPr>
        <p:grpSpPr>
          <a:xfrm>
            <a:off x="3610320" y="4210425"/>
            <a:ext cx="330200" cy="69850"/>
            <a:chOff x="1317" y="2959"/>
            <a:chExt cx="208" cy="44"/>
          </a:xfrm>
        </p:grpSpPr>
        <p:sp>
          <p:nvSpPr>
            <p:cNvPr id="403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04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05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06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07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08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409" name="Rectangle 342"/>
          <p:cNvSpPr>
            <a:spLocks noChangeArrowheads="1"/>
          </p:cNvSpPr>
          <p:nvPr/>
        </p:nvSpPr>
        <p:spPr>
          <a:xfrm>
            <a:off x="3469031" y="3087267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sp>
        <p:nvSpPr>
          <p:cNvPr id="410" name="Line 343"/>
          <p:cNvSpPr>
            <a:spLocks noChangeShapeType="1"/>
          </p:cNvSpPr>
          <p:nvPr/>
        </p:nvSpPr>
        <p:spPr>
          <a:xfrm>
            <a:off x="3772245" y="3693692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411" name="Group 226"/>
          <p:cNvGrpSpPr/>
          <p:nvPr/>
        </p:nvGrpSpPr>
        <p:grpSpPr>
          <a:xfrm rot="16200000">
            <a:off x="3962350" y="3563123"/>
            <a:ext cx="57939" cy="165100"/>
            <a:chOff x="3700" y="3339"/>
            <a:chExt cx="67" cy="195"/>
          </a:xfrm>
        </p:grpSpPr>
        <p:sp>
          <p:nvSpPr>
            <p:cNvPr id="412" name="Line 344"/>
            <p:cNvSpPr>
              <a:spLocks noChangeShapeType="1"/>
            </p:cNvSpPr>
            <p:nvPr/>
          </p:nvSpPr>
          <p:spPr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3" name="Line 345"/>
            <p:cNvSpPr>
              <a:spLocks noChangeShapeType="1"/>
            </p:cNvSpPr>
            <p:nvPr/>
          </p:nvSpPr>
          <p:spPr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4" name="Line 346"/>
            <p:cNvSpPr>
              <a:spLocks noChangeShapeType="1"/>
            </p:cNvSpPr>
            <p:nvPr/>
          </p:nvSpPr>
          <p:spPr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5" name="Line 347"/>
            <p:cNvSpPr>
              <a:spLocks noChangeShapeType="1"/>
            </p:cNvSpPr>
            <p:nvPr/>
          </p:nvSpPr>
          <p:spPr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6" name="Line 348"/>
            <p:cNvSpPr>
              <a:spLocks noChangeShapeType="1"/>
            </p:cNvSpPr>
            <p:nvPr/>
          </p:nvSpPr>
          <p:spPr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7" name="Line 349"/>
            <p:cNvSpPr>
              <a:spLocks noChangeShapeType="1"/>
            </p:cNvSpPr>
            <p:nvPr/>
          </p:nvSpPr>
          <p:spPr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8" name="Line 350"/>
            <p:cNvSpPr>
              <a:spLocks noChangeShapeType="1"/>
            </p:cNvSpPr>
            <p:nvPr/>
          </p:nvSpPr>
          <p:spPr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19" name="Line 351"/>
            <p:cNvSpPr>
              <a:spLocks noChangeShapeType="1"/>
            </p:cNvSpPr>
            <p:nvPr/>
          </p:nvSpPr>
          <p:spPr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420" name="AutoShape 171"/>
          <p:cNvCxnSpPr>
            <a:cxnSpLocks noChangeShapeType="1"/>
            <a:stCxn id="447" idx="6"/>
            <a:endCxn id="412" idx="0"/>
          </p:cNvCxnSpPr>
          <p:nvPr/>
        </p:nvCxnSpPr>
        <p:spPr>
          <a:xfrm flipV="1">
            <a:off x="3815107" y="3647835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grpSp>
        <p:nvGrpSpPr>
          <p:cNvPr id="421" name="Group 236"/>
          <p:cNvGrpSpPr/>
          <p:nvPr/>
        </p:nvGrpSpPr>
        <p:grpSpPr>
          <a:xfrm>
            <a:off x="3662707" y="3928639"/>
            <a:ext cx="207963" cy="68263"/>
            <a:chOff x="4027" y="3415"/>
            <a:chExt cx="131" cy="43"/>
          </a:xfrm>
        </p:grpSpPr>
        <p:sp>
          <p:nvSpPr>
            <p:cNvPr id="422" name="Line 172"/>
            <p:cNvSpPr>
              <a:spLocks noChangeShapeType="1"/>
            </p:cNvSpPr>
            <p:nvPr/>
          </p:nvSpPr>
          <p:spPr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23" name="Line 173"/>
            <p:cNvSpPr>
              <a:spLocks noChangeShapeType="1"/>
            </p:cNvSpPr>
            <p:nvPr/>
          </p:nvSpPr>
          <p:spPr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424" name="AutoShape 240"/>
          <p:cNvCxnSpPr>
            <a:cxnSpLocks noChangeShapeType="1"/>
            <a:stCxn id="419" idx="0"/>
            <a:endCxn id="433" idx="0"/>
          </p:cNvCxnSpPr>
          <p:nvPr/>
        </p:nvCxnSpPr>
        <p:spPr>
          <a:xfrm flipV="1">
            <a:off x="4073870" y="3649242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sp>
        <p:nvSpPr>
          <p:cNvPr id="425" name="TextBox 209"/>
          <p:cNvSpPr txBox="1">
            <a:spLocks noChangeArrowheads="1"/>
          </p:cNvSpPr>
          <p:nvPr/>
        </p:nvSpPr>
        <p:spPr>
          <a:xfrm>
            <a:off x="3751607" y="4365204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ko-KR" sz="1400"/>
              <a:t>ETACS</a:t>
            </a:r>
          </a:p>
        </p:txBody>
      </p:sp>
      <p:grpSp>
        <p:nvGrpSpPr>
          <p:cNvPr id="426" name="그룹 140"/>
          <p:cNvGrpSpPr/>
          <p:nvPr/>
        </p:nvGrpSpPr>
        <p:grpSpPr>
          <a:xfrm>
            <a:off x="2001388" y="2435544"/>
            <a:ext cx="261938" cy="261938"/>
            <a:chOff x="323057" y="2397443"/>
            <a:chExt cx="261938" cy="261938"/>
          </a:xfrm>
        </p:grpSpPr>
        <p:sp>
          <p:nvSpPr>
            <p:cNvPr id="427" name="Oval 303"/>
            <p:cNvSpPr>
              <a:spLocks noChangeArrowheads="1"/>
            </p:cNvSpPr>
            <p:nvPr/>
          </p:nvSpPr>
          <p:spPr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ko-KR" altLang="en-US" sz="1000" b="0"/>
            </a:p>
          </p:txBody>
        </p:sp>
        <p:sp>
          <p:nvSpPr>
            <p:cNvPr id="428" name="Line 304"/>
            <p:cNvSpPr>
              <a:spLocks noChangeShapeType="1"/>
            </p:cNvSpPr>
            <p:nvPr/>
          </p:nvSpPr>
          <p:spPr>
            <a:xfrm rot="10800000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29" name="Line 305"/>
            <p:cNvSpPr>
              <a:spLocks noChangeShapeType="1"/>
            </p:cNvSpPr>
            <p:nvPr/>
          </p:nvSpPr>
          <p:spPr>
            <a:xfrm rot="10800000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430" name="Line 195"/>
          <p:cNvSpPr>
            <a:spLocks noChangeShapeType="1"/>
          </p:cNvSpPr>
          <p:nvPr/>
        </p:nvSpPr>
        <p:spPr>
          <a:xfrm rot="10800000">
            <a:off x="4302470" y="3649242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1" name="Line 196"/>
          <p:cNvSpPr>
            <a:spLocks noChangeShapeType="1"/>
          </p:cNvSpPr>
          <p:nvPr/>
        </p:nvSpPr>
        <p:spPr>
          <a:xfrm rot="10800000" flipH="1">
            <a:off x="4302470" y="3398417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2" name="Line 197"/>
          <p:cNvSpPr>
            <a:spLocks noChangeShapeType="1"/>
          </p:cNvSpPr>
          <p:nvPr/>
        </p:nvSpPr>
        <p:spPr>
          <a:xfrm rot="10800000">
            <a:off x="4297707" y="350319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3" name="Line 198"/>
          <p:cNvSpPr>
            <a:spLocks noChangeShapeType="1"/>
          </p:cNvSpPr>
          <p:nvPr/>
        </p:nvSpPr>
        <p:spPr>
          <a:xfrm rot="16200000">
            <a:off x="4186583" y="3536529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4" name="Oval 201"/>
          <p:cNvSpPr>
            <a:spLocks noChangeArrowheads="1"/>
          </p:cNvSpPr>
          <p:nvPr/>
        </p:nvSpPr>
        <p:spPr>
          <a:xfrm rot="16200000">
            <a:off x="4159595" y="3379367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435" name="Group 202"/>
          <p:cNvGrpSpPr/>
          <p:nvPr/>
        </p:nvGrpSpPr>
        <p:grpSpPr>
          <a:xfrm>
            <a:off x="4364382" y="3909592"/>
            <a:ext cx="330200" cy="266700"/>
            <a:chOff x="1317" y="2835"/>
            <a:chExt cx="208" cy="168"/>
          </a:xfrm>
        </p:grpSpPr>
        <p:sp>
          <p:nvSpPr>
            <p:cNvPr id="436" name="Freeform 203"/>
            <p:cNvSpPr/>
            <p:nvPr/>
          </p:nvSpPr>
          <p:spPr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37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38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39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40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41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42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443" name="Line 261"/>
          <p:cNvSpPr>
            <a:spLocks noChangeShapeType="1"/>
          </p:cNvSpPr>
          <p:nvPr/>
        </p:nvSpPr>
        <p:spPr>
          <a:xfrm flipV="1">
            <a:off x="4539005" y="3166641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square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444" name="그룹 134"/>
          <p:cNvGrpSpPr/>
          <p:nvPr/>
        </p:nvGrpSpPr>
        <p:grpSpPr>
          <a:xfrm>
            <a:off x="3204344" y="844473"/>
            <a:ext cx="272256" cy="469106"/>
            <a:chOff x="1378745" y="1008856"/>
            <a:chExt cx="387869" cy="545307"/>
          </a:xfrm>
        </p:grpSpPr>
        <p:sp>
          <p:nvSpPr>
            <p:cNvPr id="445" name="Rectangle 262"/>
            <p:cNvSpPr>
              <a:spLocks noChangeArrowheads="1"/>
            </p:cNvSpPr>
            <p:nvPr/>
          </p:nvSpPr>
          <p:spPr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ko-KR" altLang="en-US"/>
            </a:p>
          </p:txBody>
        </p:sp>
        <p:sp>
          <p:nvSpPr>
            <p:cNvPr id="446" name="Line 263"/>
            <p:cNvSpPr>
              <a:spLocks noChangeShapeType="1"/>
            </p:cNvSpPr>
            <p:nvPr/>
          </p:nvSpPr>
          <p:spPr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square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447" name="Oval 341"/>
          <p:cNvSpPr>
            <a:spLocks noChangeArrowheads="1"/>
          </p:cNvSpPr>
          <p:nvPr/>
        </p:nvSpPr>
        <p:spPr>
          <a:xfrm>
            <a:off x="3726207" y="36079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448" name="Group 277"/>
          <p:cNvGrpSpPr/>
          <p:nvPr/>
        </p:nvGrpSpPr>
        <p:grpSpPr>
          <a:xfrm rot="16200000">
            <a:off x="1902964" y="1878013"/>
            <a:ext cx="468312" cy="103187"/>
            <a:chOff x="240" y="280"/>
            <a:chExt cx="295" cy="65"/>
          </a:xfrm>
        </p:grpSpPr>
        <p:sp>
          <p:nvSpPr>
            <p:cNvPr id="449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50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51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sp>
        <p:nvSpPr>
          <p:cNvPr id="452" name="Text Box 325"/>
          <p:cNvSpPr txBox="1">
            <a:spLocks noChangeArrowheads="1"/>
          </p:cNvSpPr>
          <p:nvPr/>
        </p:nvSpPr>
        <p:spPr>
          <a:xfrm>
            <a:off x="2340347" y="1425108"/>
            <a:ext cx="19431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relay</a:t>
            </a:r>
          </a:p>
        </p:txBody>
      </p:sp>
      <p:sp>
        <p:nvSpPr>
          <p:cNvPr id="453" name="Text Box 325"/>
          <p:cNvSpPr txBox="1">
            <a:spLocks noChangeArrowheads="1"/>
          </p:cNvSpPr>
          <p:nvPr/>
        </p:nvSpPr>
        <p:spPr>
          <a:xfrm>
            <a:off x="2234163" y="3713952"/>
            <a:ext cx="10668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IG key</a:t>
            </a:r>
          </a:p>
        </p:txBody>
      </p:sp>
      <p:cxnSp>
        <p:nvCxnSpPr>
          <p:cNvPr id="454" name="AutoShape 284"/>
          <p:cNvCxnSpPr>
            <a:cxnSpLocks noChangeShapeType="1"/>
            <a:stCxn id="427" idx="4"/>
            <a:endCxn id="451" idx="6"/>
          </p:cNvCxnSpPr>
          <p:nvPr/>
        </p:nvCxnSpPr>
        <p:spPr>
          <a:xfrm flipV="1">
            <a:off x="2132357" y="2163764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cxnSp>
        <p:nvCxnSpPr>
          <p:cNvPr id="455" name="AutoShape 285"/>
          <p:cNvCxnSpPr>
            <a:cxnSpLocks noChangeShapeType="1"/>
            <a:stCxn id="449" idx="2"/>
            <a:endCxn id="477" idx="6"/>
          </p:cNvCxnSpPr>
          <p:nvPr/>
        </p:nvCxnSpPr>
        <p:spPr>
          <a:xfrm rot="5400000" flipH="1" flipV="1">
            <a:off x="2080340" y="688528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  <a:effectLst/>
        </p:spPr>
      </p:cxnSp>
      <p:sp>
        <p:nvSpPr>
          <p:cNvPr id="456" name="Rectangle 305"/>
          <p:cNvSpPr>
            <a:spLocks noChangeArrowheads="1"/>
          </p:cNvSpPr>
          <p:nvPr/>
        </p:nvSpPr>
        <p:spPr>
          <a:xfrm>
            <a:off x="4465188" y="302852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A</a:t>
            </a:r>
          </a:p>
        </p:txBody>
      </p:sp>
      <p:sp>
        <p:nvSpPr>
          <p:cNvPr id="457" name="Rectangle 306"/>
          <p:cNvSpPr>
            <a:spLocks noChangeArrowheads="1"/>
          </p:cNvSpPr>
          <p:nvPr/>
        </p:nvSpPr>
        <p:spPr>
          <a:xfrm>
            <a:off x="3403945" y="358097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B</a:t>
            </a:r>
          </a:p>
        </p:txBody>
      </p:sp>
      <p:cxnSp>
        <p:nvCxnSpPr>
          <p:cNvPr id="458" name="AutoShape 81"/>
          <p:cNvCxnSpPr>
            <a:cxnSpLocks noChangeShapeType="1"/>
            <a:stCxn id="461" idx="2"/>
            <a:endCxn id="286" idx="0"/>
          </p:cNvCxnSpPr>
          <p:nvPr/>
        </p:nvCxnSpPr>
        <p:spPr>
          <a:xfrm>
            <a:off x="6539392" y="627780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459" name="AutoShape 187"/>
          <p:cNvCxnSpPr>
            <a:cxnSpLocks noChangeShapeType="1"/>
          </p:cNvCxnSpPr>
          <p:nvPr/>
        </p:nvCxnSpPr>
        <p:spPr>
          <a:xfrm rot="5400000" flipH="1" flipV="1">
            <a:off x="6744717" y="4244441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/>
          </a:ln>
        </p:spPr>
      </p:cxnSp>
      <p:grpSp>
        <p:nvGrpSpPr>
          <p:cNvPr id="460" name="Group 277"/>
          <p:cNvGrpSpPr/>
          <p:nvPr/>
        </p:nvGrpSpPr>
        <p:grpSpPr>
          <a:xfrm>
            <a:off x="6071080" y="580155"/>
            <a:ext cx="468312" cy="103187"/>
            <a:chOff x="240" y="280"/>
            <a:chExt cx="295" cy="65"/>
          </a:xfrm>
        </p:grpSpPr>
        <p:sp>
          <p:nvSpPr>
            <p:cNvPr id="461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62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63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464" name="AutoShape 85"/>
          <p:cNvCxnSpPr>
            <a:cxnSpLocks noChangeShapeType="1"/>
            <a:stCxn id="476" idx="2"/>
            <a:endCxn id="463" idx="6"/>
          </p:cNvCxnSpPr>
          <p:nvPr/>
        </p:nvCxnSpPr>
        <p:spPr>
          <a:xfrm>
            <a:off x="3555576" y="627780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465" name="직선 연결선 18"/>
          <p:cNvCxnSpPr/>
          <p:nvPr/>
        </p:nvCxnSpPr>
        <p:spPr>
          <a:xfrm>
            <a:off x="3773834" y="3996110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466" name="Group 277"/>
          <p:cNvGrpSpPr/>
          <p:nvPr/>
        </p:nvGrpSpPr>
        <p:grpSpPr>
          <a:xfrm>
            <a:off x="2515466" y="3602033"/>
            <a:ext cx="468312" cy="103187"/>
            <a:chOff x="240" y="280"/>
            <a:chExt cx="295" cy="65"/>
          </a:xfrm>
        </p:grpSpPr>
        <p:sp>
          <p:nvSpPr>
            <p:cNvPr id="467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68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469" name="직선 연결선 23"/>
          <p:cNvCxnSpPr>
            <a:stCxn id="467" idx="2"/>
            <a:endCxn id="457" idx="1"/>
          </p:cNvCxnSpPr>
          <p:nvPr/>
        </p:nvCxnSpPr>
        <p:spPr>
          <a:xfrm>
            <a:off x="2983778" y="3649658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470" name="직선 연결선 25"/>
          <p:cNvCxnSpPr>
            <a:stCxn id="457" idx="3"/>
            <a:endCxn id="447" idx="2"/>
          </p:cNvCxnSpPr>
          <p:nvPr/>
        </p:nvCxnSpPr>
        <p:spPr>
          <a:xfrm>
            <a:off x="3542057" y="3650036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471" name="Shape 202"/>
          <p:cNvCxnSpPr>
            <a:cxnSpLocks noChangeShapeType="1"/>
            <a:stCxn id="482" idx="6"/>
            <a:endCxn id="468" idx="6"/>
          </p:cNvCxnSpPr>
          <p:nvPr/>
        </p:nvCxnSpPr>
        <p:spPr>
          <a:xfrm rot="16200000" flipH="1">
            <a:off x="2205188" y="3347317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cxnSp>
        <p:nvCxnSpPr>
          <p:cNvPr id="472" name="직선 연결선 29"/>
          <p:cNvCxnSpPr>
            <a:stCxn id="468" idx="4"/>
          </p:cNvCxnSpPr>
          <p:nvPr/>
        </p:nvCxnSpPr>
        <p:spPr>
          <a:xfrm flipV="1">
            <a:off x="2563091" y="3580601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sp>
        <p:nvSpPr>
          <p:cNvPr id="473" name="Oval 269"/>
          <p:cNvSpPr>
            <a:spLocks noChangeArrowheads="1"/>
          </p:cNvSpPr>
          <p:nvPr/>
        </p:nvSpPr>
        <p:spPr>
          <a:xfrm>
            <a:off x="2083938" y="10345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cxnSp>
        <p:nvCxnSpPr>
          <p:cNvPr id="474" name="직선 연결선 128"/>
          <p:cNvCxnSpPr>
            <a:stCxn id="473" idx="6"/>
            <a:endCxn id="445" idx="1"/>
          </p:cNvCxnSpPr>
          <p:nvPr/>
        </p:nvCxnSpPr>
        <p:spPr>
          <a:xfrm>
            <a:off x="2172838" y="1079026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475" name="Group 277"/>
          <p:cNvGrpSpPr/>
          <p:nvPr/>
        </p:nvGrpSpPr>
        <p:grpSpPr>
          <a:xfrm>
            <a:off x="3087264" y="580155"/>
            <a:ext cx="468312" cy="103187"/>
            <a:chOff x="240" y="280"/>
            <a:chExt cx="295" cy="65"/>
          </a:xfrm>
        </p:grpSpPr>
        <p:sp>
          <p:nvSpPr>
            <p:cNvPr id="476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77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478" name="직선 연결선 353"/>
          <p:cNvCxnSpPr>
            <a:stCxn id="477" idx="4"/>
          </p:cNvCxnSpPr>
          <p:nvPr/>
        </p:nvCxnSpPr>
        <p:spPr>
          <a:xfrm flipV="1">
            <a:off x="3134889" y="553090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479" name="Group 277"/>
          <p:cNvGrpSpPr/>
          <p:nvPr/>
        </p:nvGrpSpPr>
        <p:grpSpPr>
          <a:xfrm rot="16200000">
            <a:off x="1897927" y="3130703"/>
            <a:ext cx="468312" cy="103187"/>
            <a:chOff x="240" y="280"/>
            <a:chExt cx="295" cy="65"/>
          </a:xfrm>
        </p:grpSpPr>
        <p:sp>
          <p:nvSpPr>
            <p:cNvPr id="480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481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482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483" name="직선 연결선 367"/>
          <p:cNvCxnSpPr>
            <a:stCxn id="427" idx="0"/>
            <a:endCxn id="480" idx="2"/>
          </p:cNvCxnSpPr>
          <p:nvPr/>
        </p:nvCxnSpPr>
        <p:spPr>
          <a:xfrm flipH="1">
            <a:off x="2128114" y="2697482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485" name="AutoShape 62"/>
          <p:cNvCxnSpPr>
            <a:cxnSpLocks noChangeShapeType="1"/>
            <a:stCxn id="291" idx="6"/>
            <a:endCxn id="261" idx="2"/>
          </p:cNvCxnSpPr>
          <p:nvPr/>
        </p:nvCxnSpPr>
        <p:spPr>
          <a:xfrm flipV="1">
            <a:off x="6555266" y="2486026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495" name="직사각형 494"/>
          <p:cNvSpPr/>
          <p:nvPr/>
        </p:nvSpPr>
        <p:spPr>
          <a:xfrm>
            <a:off x="982262" y="4983164"/>
            <a:ext cx="2402828" cy="1492249"/>
          </a:xfrm>
          <a:prstGeom prst="rect">
            <a:avLst/>
          </a:prstGeom>
          <a:solidFill>
            <a:schemeClr val="lt1"/>
          </a:solidFill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/>
          </a:p>
        </p:txBody>
      </p:sp>
      <p:cxnSp>
        <p:nvCxnSpPr>
          <p:cNvPr id="496" name="직선 연결선 495"/>
          <p:cNvCxnSpPr>
            <a:stCxn id="495" idx="0"/>
            <a:endCxn id="495" idx="2"/>
          </p:cNvCxnSpPr>
          <p:nvPr/>
        </p:nvCxnSpPr>
        <p:spPr>
          <a:xfrm rot="16200000" flipH="1">
            <a:off x="1437551" y="5729289"/>
            <a:ext cx="1492249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직선 연결선 496"/>
          <p:cNvCxnSpPr>
            <a:stCxn id="495" idx="1"/>
            <a:endCxn id="495" idx="3"/>
          </p:cNvCxnSpPr>
          <p:nvPr/>
        </p:nvCxnSpPr>
        <p:spPr>
          <a:xfrm>
            <a:off x="982262" y="5729289"/>
            <a:ext cx="2402828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직선 연결선 497"/>
          <p:cNvCxnSpPr/>
          <p:nvPr/>
        </p:nvCxnSpPr>
        <p:spPr>
          <a:xfrm>
            <a:off x="2188713" y="5338764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직선 연결선 498"/>
          <p:cNvCxnSpPr/>
          <p:nvPr/>
        </p:nvCxnSpPr>
        <p:spPr>
          <a:xfrm>
            <a:off x="2202531" y="6078529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TextBox 499"/>
          <p:cNvSpPr txBox="1"/>
          <p:nvPr/>
        </p:nvSpPr>
        <p:spPr>
          <a:xfrm>
            <a:off x="1061045" y="5151439"/>
            <a:ext cx="1022893" cy="31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메인</a:t>
            </a:r>
            <a:r>
              <a:rPr lang="en-US" altLang="ko-KR" sz="1500"/>
              <a:t>S/W</a:t>
            </a:r>
          </a:p>
        </p:txBody>
      </p:sp>
      <p:sp>
        <p:nvSpPr>
          <p:cNvPr id="501" name="TextBox 500"/>
          <p:cNvSpPr txBox="1"/>
          <p:nvPr/>
        </p:nvSpPr>
        <p:spPr>
          <a:xfrm>
            <a:off x="1032866" y="5780406"/>
            <a:ext cx="1139972" cy="90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동반석</a:t>
            </a:r>
            <a:r>
              <a:rPr lang="en-US" altLang="ko-KR" sz="1500"/>
              <a:t>s</a:t>
            </a:r>
            <a:r>
              <a:rPr lang="en-US" altLang="ko-KR"/>
              <a:t>/w</a:t>
            </a:r>
          </a:p>
          <a:p>
            <a:pPr>
              <a:defRPr/>
            </a:pPr>
            <a:r>
              <a:rPr lang="en-US" altLang="ko-KR"/>
              <a:t>(or</a:t>
            </a:r>
            <a:r>
              <a:rPr lang="ko-KR" altLang="en-US"/>
              <a:t> </a:t>
            </a:r>
            <a:r>
              <a:rPr lang="en-US" altLang="ko-KR"/>
              <a:t>RR,RL)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502" name="TextBox 501"/>
          <p:cNvSpPr txBox="1"/>
          <p:nvPr/>
        </p:nvSpPr>
        <p:spPr>
          <a:xfrm>
            <a:off x="2234163" y="5065714"/>
            <a:ext cx="1106309" cy="23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 FUSE-CUT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2234163" y="5429251"/>
            <a:ext cx="1106309" cy="38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DOWN:FUSE-CUT</a:t>
            </a:r>
          </a:p>
          <a:p>
            <a:pPr>
              <a:defRPr/>
            </a:pPr>
            <a:endParaRPr lang="en-US" altLang="ko-KR" sz="1000"/>
          </a:p>
        </p:txBody>
      </p:sp>
      <p:sp>
        <p:nvSpPr>
          <p:cNvPr id="504" name="TextBox 503"/>
          <p:cNvSpPr txBox="1"/>
          <p:nvPr/>
        </p:nvSpPr>
        <p:spPr>
          <a:xfrm>
            <a:off x="2263326" y="5780406"/>
            <a:ext cx="1037637" cy="23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UP:O</a:t>
            </a:r>
          </a:p>
        </p:txBody>
      </p:sp>
      <p:sp>
        <p:nvSpPr>
          <p:cNvPr id="505" name="TextBox 504"/>
          <p:cNvSpPr txBox="1"/>
          <p:nvPr/>
        </p:nvSpPr>
        <p:spPr>
          <a:xfrm>
            <a:off x="2263326" y="6211889"/>
            <a:ext cx="1077146" cy="234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506" name="직사각형 505"/>
          <p:cNvSpPr/>
          <p:nvPr/>
        </p:nvSpPr>
        <p:spPr>
          <a:xfrm>
            <a:off x="982262" y="4245350"/>
            <a:ext cx="2402828" cy="647326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507" name="TextBox 506"/>
          <p:cNvSpPr txBox="1"/>
          <p:nvPr/>
        </p:nvSpPr>
        <p:spPr>
          <a:xfrm>
            <a:off x="1061045" y="4391026"/>
            <a:ext cx="2279427" cy="38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000"/>
              <a:t>메인</a:t>
            </a:r>
            <a:r>
              <a:rPr lang="en-US" altLang="ko-KR" sz="1000"/>
              <a:t>S/W~ </a:t>
            </a:r>
            <a:r>
              <a:rPr lang="ko-KR" altLang="en-US" sz="1000"/>
              <a:t>동반석</a:t>
            </a:r>
            <a:r>
              <a:rPr lang="en-US" altLang="ko-KR" sz="1000"/>
              <a:t>S/W</a:t>
            </a:r>
            <a:r>
              <a:rPr lang="ko-KR" altLang="en-US" sz="1000"/>
              <a:t> 라인끼리 쇼트됬을때</a:t>
            </a:r>
          </a:p>
        </p:txBody>
      </p:sp>
      <p:cxnSp>
        <p:nvCxnSpPr>
          <p:cNvPr id="510" name="직선 연결선 509"/>
          <p:cNvCxnSpPr>
            <a:stCxn id="508" idx="6"/>
            <a:endCxn id="509" idx="2"/>
          </p:cNvCxnSpPr>
          <p:nvPr/>
        </p:nvCxnSpPr>
        <p:spPr>
          <a:xfrm flipV="1">
            <a:off x="6621941" y="3504800"/>
            <a:ext cx="955675" cy="1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CBA751E-A3F6-4031-A811-0BE208591756}"/>
              </a:ext>
            </a:extLst>
          </p:cNvPr>
          <p:cNvSpPr txBox="1"/>
          <p:nvPr/>
        </p:nvSpPr>
        <p:spPr>
          <a:xfrm>
            <a:off x="8359966" y="5045724"/>
            <a:ext cx="274319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1600" dirty="0" err="1">
                <a:ea typeface="맑은 고딕"/>
                <a:cs typeface="Calibri"/>
              </a:rPr>
              <a:t>메인스위치에서</a:t>
            </a:r>
            <a:r>
              <a:rPr lang="ko-KR" altLang="en-US" sz="1600" dirty="0">
                <a:ea typeface="맑은 고딕"/>
                <a:cs typeface="Calibri"/>
              </a:rPr>
              <a:t>  업다운모두 퓨즈가 단선되는 </a:t>
            </a:r>
            <a:r>
              <a:rPr lang="ko-KR" altLang="en-US" sz="1600" dirty="0" err="1">
                <a:ea typeface="맑은 고딕"/>
                <a:cs typeface="Calibri"/>
              </a:rPr>
              <a:t>증상이있어서</a:t>
            </a:r>
            <a:r>
              <a:rPr lang="ko-KR" altLang="en-US" sz="1600" dirty="0">
                <a:ea typeface="맑은 고딕"/>
                <a:cs typeface="Calibri"/>
              </a:rPr>
              <a:t> 업다운모두 안되지만 반면 </a:t>
            </a:r>
            <a:r>
              <a:rPr lang="ko-KR" altLang="en-US" sz="1600" dirty="0" err="1">
                <a:ea typeface="맑은 고딕"/>
                <a:cs typeface="Calibri"/>
              </a:rPr>
              <a:t>동반석</a:t>
            </a:r>
            <a:r>
              <a:rPr lang="ko-KR" altLang="en-US" sz="1600" dirty="0">
                <a:ea typeface="맑은 고딕"/>
                <a:cs typeface="Calibri"/>
              </a:rPr>
              <a:t> 스위치는 업다운은 작동된다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5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8" dur="25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18" dur="25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20" dur="25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4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6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4" dur="25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6" dur="25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6" dur="25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8" dur="25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2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4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타원 257"/>
          <p:cNvSpPr/>
          <p:nvPr/>
        </p:nvSpPr>
        <p:spPr>
          <a:xfrm>
            <a:off x="7551025" y="5927411"/>
            <a:ext cx="173831" cy="180966"/>
          </a:xfrm>
          <a:prstGeom prst="ellipse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256" name="타원 255"/>
          <p:cNvSpPr/>
          <p:nvPr/>
        </p:nvSpPr>
        <p:spPr>
          <a:xfrm>
            <a:off x="6431441" y="5927411"/>
            <a:ext cx="190500" cy="185414"/>
          </a:xfrm>
          <a:prstGeom prst="ellipse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4" name="Rectangle 270"/>
          <p:cNvSpPr>
            <a:spLocks noChangeArrowheads="1"/>
          </p:cNvSpPr>
          <p:nvPr/>
        </p:nvSpPr>
        <p:spPr>
          <a:xfrm>
            <a:off x="5321381" y="1406525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" name="Oval 248"/>
          <p:cNvSpPr>
            <a:spLocks noChangeArrowheads="1"/>
          </p:cNvSpPr>
          <p:nvPr/>
        </p:nvSpPr>
        <p:spPr>
          <a:xfrm>
            <a:off x="5661503" y="5184776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" name="Freeform 16"/>
          <p:cNvSpPr/>
          <p:nvPr/>
        </p:nvSpPr>
        <p:spPr>
          <a:xfrm>
            <a:off x="6253641" y="197326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" name="Freeform 17"/>
          <p:cNvSpPr/>
          <p:nvPr/>
        </p:nvSpPr>
        <p:spPr>
          <a:xfrm>
            <a:off x="6306028" y="204787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Oval 341"/>
          <p:cNvSpPr>
            <a:spLocks noChangeArrowheads="1"/>
          </p:cNvSpPr>
          <p:nvPr/>
        </p:nvSpPr>
        <p:spPr>
          <a:xfrm rot="16200000">
            <a:off x="6233003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>
          <a:xfrm rot="16200000">
            <a:off x="6513991" y="2397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>
          <a:xfrm rot="16200000">
            <a:off x="6509228" y="19669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>
          <a:xfrm rot="16200000">
            <a:off x="7317266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2" name="Oval 341"/>
          <p:cNvSpPr>
            <a:spLocks noChangeArrowheads="1"/>
          </p:cNvSpPr>
          <p:nvPr/>
        </p:nvSpPr>
        <p:spPr>
          <a:xfrm rot="16200000">
            <a:off x="7598253" y="23987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3" name="Oval 341"/>
          <p:cNvSpPr>
            <a:spLocks noChangeArrowheads="1"/>
          </p:cNvSpPr>
          <p:nvPr/>
        </p:nvSpPr>
        <p:spPr>
          <a:xfrm rot="16200000">
            <a:off x="7593491" y="19685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4" name="Freeform 24"/>
          <p:cNvSpPr/>
          <p:nvPr/>
        </p:nvSpPr>
        <p:spPr>
          <a:xfrm rot="3906360">
            <a:off x="7661753" y="197961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Freeform 25"/>
          <p:cNvSpPr/>
          <p:nvPr/>
        </p:nvSpPr>
        <p:spPr>
          <a:xfrm rot="3906360">
            <a:off x="7618890" y="2052638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>
          <a:xfrm>
            <a:off x="7593491" y="19700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7" name="Oval 341"/>
          <p:cNvSpPr>
            <a:spLocks noChangeArrowheads="1"/>
          </p:cNvSpPr>
          <p:nvPr/>
        </p:nvSpPr>
        <p:spPr>
          <a:xfrm>
            <a:off x="7871303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8" name="Oval 341"/>
          <p:cNvSpPr>
            <a:spLocks noChangeArrowheads="1"/>
          </p:cNvSpPr>
          <p:nvPr/>
        </p:nvSpPr>
        <p:spPr>
          <a:xfrm>
            <a:off x="6787041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9" name="AutoShape 29"/>
          <p:cNvCxnSpPr>
            <a:cxnSpLocks noChangeShapeType="1"/>
            <a:stCxn id="18" idx="6"/>
            <a:endCxn id="11" idx="0"/>
          </p:cNvCxnSpPr>
          <p:nvPr/>
        </p:nvCxnSpPr>
        <p:spPr>
          <a:xfrm>
            <a:off x="6875941" y="2189164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0" name="Arc 30"/>
          <p:cNvSpPr/>
          <p:nvPr/>
        </p:nvSpPr>
        <p:spPr>
          <a:xfrm>
            <a:off x="6493353" y="287020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Line 204"/>
          <p:cNvSpPr>
            <a:spLocks noChangeShapeType="1"/>
          </p:cNvSpPr>
          <p:nvPr/>
        </p:nvSpPr>
        <p:spPr>
          <a:xfrm>
            <a:off x="5521803" y="34290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Line 205"/>
          <p:cNvSpPr>
            <a:spLocks noChangeShapeType="1"/>
          </p:cNvSpPr>
          <p:nvPr/>
        </p:nvSpPr>
        <p:spPr>
          <a:xfrm flipV="1">
            <a:off x="5521803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Line 206"/>
          <p:cNvSpPr>
            <a:spLocks noChangeShapeType="1"/>
          </p:cNvSpPr>
          <p:nvPr/>
        </p:nvSpPr>
        <p:spPr>
          <a:xfrm flipV="1">
            <a:off x="5588478" y="3429000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Line 207"/>
          <p:cNvSpPr>
            <a:spLocks noChangeShapeType="1"/>
          </p:cNvSpPr>
          <p:nvPr/>
        </p:nvSpPr>
        <p:spPr>
          <a:xfrm flipV="1">
            <a:off x="5653566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Line 208"/>
          <p:cNvSpPr>
            <a:spLocks noChangeShapeType="1"/>
          </p:cNvSpPr>
          <p:nvPr/>
        </p:nvSpPr>
        <p:spPr>
          <a:xfrm flipV="1">
            <a:off x="5720241" y="3429000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Line 209"/>
          <p:cNvSpPr>
            <a:spLocks noChangeShapeType="1"/>
          </p:cNvSpPr>
          <p:nvPr/>
        </p:nvSpPr>
        <p:spPr>
          <a:xfrm flipV="1">
            <a:off x="5785328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Oval 269"/>
          <p:cNvSpPr>
            <a:spLocks noChangeArrowheads="1"/>
          </p:cNvSpPr>
          <p:nvPr/>
        </p:nvSpPr>
        <p:spPr>
          <a:xfrm>
            <a:off x="6233003" y="28876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" name="AutoShape 39"/>
          <p:cNvCxnSpPr>
            <a:cxnSpLocks noChangeShapeType="1"/>
            <a:stCxn id="8" idx="2"/>
            <a:endCxn id="27" idx="0"/>
          </p:cNvCxnSpPr>
          <p:nvPr/>
        </p:nvCxnSpPr>
        <p:spPr>
          <a:xfrm>
            <a:off x="6277453" y="2233614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9" name="Arc 40"/>
          <p:cNvSpPr/>
          <p:nvPr/>
        </p:nvSpPr>
        <p:spPr>
          <a:xfrm>
            <a:off x="7577616" y="2868614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0" name="AutoShape 41"/>
          <p:cNvCxnSpPr>
            <a:cxnSpLocks noChangeShapeType="1"/>
            <a:stCxn id="20" idx="1"/>
            <a:endCxn id="29" idx="0"/>
          </p:cNvCxnSpPr>
          <p:nvPr/>
        </p:nvCxnSpPr>
        <p:spPr>
          <a:xfrm>
            <a:off x="6621941" y="2933701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1" name="Oval 269"/>
          <p:cNvSpPr>
            <a:spLocks noChangeArrowheads="1"/>
          </p:cNvSpPr>
          <p:nvPr/>
        </p:nvSpPr>
        <p:spPr>
          <a:xfrm>
            <a:off x="788241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2" name="AutoShape 43"/>
          <p:cNvCxnSpPr>
            <a:cxnSpLocks noChangeShapeType="1"/>
            <a:stCxn id="29" idx="1"/>
            <a:endCxn id="31" idx="2"/>
          </p:cNvCxnSpPr>
          <p:nvPr/>
        </p:nvCxnSpPr>
        <p:spPr>
          <a:xfrm flipV="1">
            <a:off x="7706203" y="2930526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3" name="AutoShape 44"/>
          <p:cNvCxnSpPr>
            <a:cxnSpLocks noChangeShapeType="1"/>
            <a:stCxn id="31" idx="0"/>
            <a:endCxn id="17" idx="4"/>
          </p:cNvCxnSpPr>
          <p:nvPr/>
        </p:nvCxnSpPr>
        <p:spPr>
          <a:xfrm flipH="1" flipV="1">
            <a:off x="7915753" y="2235201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" name="Oval 269"/>
          <p:cNvSpPr>
            <a:spLocks noChangeArrowheads="1"/>
          </p:cNvSpPr>
          <p:nvPr/>
        </p:nvSpPr>
        <p:spPr>
          <a:xfrm>
            <a:off x="7055328" y="2143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5" name="Freeform 46"/>
          <p:cNvSpPr/>
          <p:nvPr/>
        </p:nvSpPr>
        <p:spPr>
          <a:xfrm>
            <a:off x="6255228" y="4914901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Freeform 47"/>
          <p:cNvSpPr/>
          <p:nvPr/>
        </p:nvSpPr>
        <p:spPr>
          <a:xfrm>
            <a:off x="6307616" y="498951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>
          <a:xfrm rot="16200000">
            <a:off x="6234591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>
          <a:xfrm rot="16200000">
            <a:off x="6515578" y="5338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>
          <a:xfrm rot="16200000">
            <a:off x="6510816" y="49085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>
          <a:xfrm rot="16200000">
            <a:off x="7318853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1" name="Oval 341"/>
          <p:cNvSpPr>
            <a:spLocks noChangeArrowheads="1"/>
          </p:cNvSpPr>
          <p:nvPr/>
        </p:nvSpPr>
        <p:spPr>
          <a:xfrm rot="16200000">
            <a:off x="7599841" y="5340351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2" name="Oval 341"/>
          <p:cNvSpPr>
            <a:spLocks noChangeArrowheads="1"/>
          </p:cNvSpPr>
          <p:nvPr/>
        </p:nvSpPr>
        <p:spPr>
          <a:xfrm rot="16200000">
            <a:off x="7595078" y="49101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3" name="Freeform 54"/>
          <p:cNvSpPr/>
          <p:nvPr/>
        </p:nvSpPr>
        <p:spPr>
          <a:xfrm rot="3906360">
            <a:off x="7663340" y="492125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Freeform 55"/>
          <p:cNvSpPr/>
          <p:nvPr/>
        </p:nvSpPr>
        <p:spPr>
          <a:xfrm rot="3906360">
            <a:off x="7620478" y="499427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>
          <a:xfrm>
            <a:off x="7595078" y="4911726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6" name="Oval 341"/>
          <p:cNvSpPr>
            <a:spLocks noChangeArrowheads="1"/>
          </p:cNvSpPr>
          <p:nvPr/>
        </p:nvSpPr>
        <p:spPr>
          <a:xfrm>
            <a:off x="7872891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7" name="Oval 341"/>
          <p:cNvSpPr>
            <a:spLocks noChangeArrowheads="1"/>
          </p:cNvSpPr>
          <p:nvPr/>
        </p:nvSpPr>
        <p:spPr>
          <a:xfrm>
            <a:off x="6788628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48" name="AutoShape 59"/>
          <p:cNvCxnSpPr>
            <a:cxnSpLocks noChangeShapeType="1"/>
            <a:stCxn id="47" idx="6"/>
            <a:endCxn id="40" idx="0"/>
          </p:cNvCxnSpPr>
          <p:nvPr/>
        </p:nvCxnSpPr>
        <p:spPr>
          <a:xfrm>
            <a:off x="6877528" y="5130801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49" name="Oval 269"/>
          <p:cNvSpPr>
            <a:spLocks noChangeArrowheads="1"/>
          </p:cNvSpPr>
          <p:nvPr/>
        </p:nvSpPr>
        <p:spPr>
          <a:xfrm>
            <a:off x="8757128" y="38449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0" name="Oval 269"/>
          <p:cNvSpPr>
            <a:spLocks noChangeArrowheads="1"/>
          </p:cNvSpPr>
          <p:nvPr/>
        </p:nvSpPr>
        <p:spPr>
          <a:xfrm>
            <a:off x="7056916" y="5084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1" name="AutoShape 63"/>
          <p:cNvCxnSpPr>
            <a:cxnSpLocks noChangeShapeType="1"/>
            <a:stCxn id="45" idx="0"/>
            <a:endCxn id="12" idx="2"/>
          </p:cNvCxnSpPr>
          <p:nvPr/>
        </p:nvCxnSpPr>
        <p:spPr>
          <a:xfrm flipV="1">
            <a:off x="7639528" y="2487614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52" name="Oval 269"/>
          <p:cNvSpPr>
            <a:spLocks noChangeArrowheads="1"/>
          </p:cNvSpPr>
          <p:nvPr/>
        </p:nvSpPr>
        <p:spPr>
          <a:xfrm>
            <a:off x="7053741" y="16986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3" name="타원 294"/>
          <p:cNvSpPr>
            <a:spLocks noChangeArrowheads="1"/>
          </p:cNvSpPr>
          <p:nvPr/>
        </p:nvSpPr>
        <p:spPr>
          <a:xfrm>
            <a:off x="6893403" y="6211889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 b="0"/>
              <a:t>M</a:t>
            </a:r>
          </a:p>
        </p:txBody>
      </p:sp>
      <p:sp>
        <p:nvSpPr>
          <p:cNvPr id="54" name="직사각형 295"/>
          <p:cNvSpPr>
            <a:spLocks noChangeArrowheads="1"/>
          </p:cNvSpPr>
          <p:nvPr/>
        </p:nvSpPr>
        <p:spPr>
          <a:xfrm rot="5400000">
            <a:off x="6816410" y="6395245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5" name="직사각형 296"/>
          <p:cNvSpPr>
            <a:spLocks noChangeArrowheads="1"/>
          </p:cNvSpPr>
          <p:nvPr/>
        </p:nvSpPr>
        <p:spPr>
          <a:xfrm rot="5400000">
            <a:off x="7270435" y="6390482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6" name="AutoShape 72"/>
          <p:cNvCxnSpPr>
            <a:cxnSpLocks noChangeShapeType="1"/>
            <a:stCxn id="38" idx="2"/>
            <a:endCxn id="54" idx="2"/>
          </p:cNvCxnSpPr>
          <p:nvPr/>
        </p:nvCxnSpPr>
        <p:spPr>
          <a:xfrm rot="16200000" flipH="1">
            <a:off x="6208397" y="5779294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57" name="AutoShape 73"/>
          <p:cNvCxnSpPr>
            <a:cxnSpLocks noChangeShapeType="1"/>
            <a:stCxn id="41" idx="2"/>
            <a:endCxn id="55" idx="0"/>
          </p:cNvCxnSpPr>
          <p:nvPr/>
        </p:nvCxnSpPr>
        <p:spPr>
          <a:xfrm rot="5400000">
            <a:off x="7003735" y="5772945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sp>
        <p:nvSpPr>
          <p:cNvPr id="58" name="Oval 341"/>
          <p:cNvSpPr>
            <a:spLocks noChangeArrowheads="1"/>
          </p:cNvSpPr>
          <p:nvPr/>
        </p:nvSpPr>
        <p:spPr>
          <a:xfrm>
            <a:off x="8758716" y="2078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>
          <a:xfrm>
            <a:off x="8760303" y="24495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0" name="Oval 341"/>
          <p:cNvSpPr>
            <a:spLocks noChangeArrowheads="1"/>
          </p:cNvSpPr>
          <p:nvPr/>
        </p:nvSpPr>
        <p:spPr>
          <a:xfrm>
            <a:off x="8515828" y="23558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1" name="Line 77"/>
          <p:cNvSpPr>
            <a:spLocks noChangeShapeType="1"/>
          </p:cNvSpPr>
          <p:nvPr/>
        </p:nvSpPr>
        <p:spPr>
          <a:xfrm flipH="1">
            <a:off x="8747603" y="2173289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2" name="AutoShape 78"/>
          <p:cNvCxnSpPr>
            <a:cxnSpLocks noChangeShapeType="1"/>
            <a:stCxn id="59" idx="4"/>
            <a:endCxn id="49" idx="0"/>
          </p:cNvCxnSpPr>
          <p:nvPr/>
        </p:nvCxnSpPr>
        <p:spPr>
          <a:xfrm flipH="1">
            <a:off x="8801578" y="2538414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3" name="Arc 79"/>
          <p:cNvSpPr/>
          <p:nvPr/>
        </p:nvSpPr>
        <p:spPr>
          <a:xfrm>
            <a:off x="7576028" y="382905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4" name="AutoShape 80"/>
          <p:cNvCxnSpPr>
            <a:cxnSpLocks noChangeShapeType="1"/>
            <a:stCxn id="63" idx="1"/>
            <a:endCxn id="49" idx="2"/>
          </p:cNvCxnSpPr>
          <p:nvPr/>
        </p:nvCxnSpPr>
        <p:spPr>
          <a:xfrm flipV="1">
            <a:off x="7704616" y="3889376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5" name="Line 82"/>
          <p:cNvSpPr>
            <a:spLocks noChangeShapeType="1"/>
          </p:cNvSpPr>
          <p:nvPr/>
        </p:nvSpPr>
        <p:spPr>
          <a:xfrm>
            <a:off x="8836503" y="389096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6" name="Arc 83"/>
          <p:cNvSpPr/>
          <p:nvPr/>
        </p:nvSpPr>
        <p:spPr>
          <a:xfrm>
            <a:off x="8741253" y="2865439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7" name="AutoShape 84"/>
          <p:cNvCxnSpPr>
            <a:cxnSpLocks noChangeShapeType="1"/>
            <a:stCxn id="31" idx="6"/>
            <a:endCxn id="66" idx="0"/>
          </p:cNvCxnSpPr>
          <p:nvPr/>
        </p:nvCxnSpPr>
        <p:spPr>
          <a:xfrm>
            <a:off x="7971316" y="2930526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68" name="AutoShape 85"/>
          <p:cNvCxnSpPr>
            <a:cxnSpLocks noChangeShapeType="1"/>
            <a:stCxn id="52" idx="6"/>
            <a:endCxn id="70" idx="2"/>
          </p:cNvCxnSpPr>
          <p:nvPr/>
        </p:nvCxnSpPr>
        <p:spPr>
          <a:xfrm flipV="1">
            <a:off x="7142641" y="1741488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9" name="Line 86"/>
          <p:cNvSpPr>
            <a:spLocks noChangeShapeType="1"/>
          </p:cNvSpPr>
          <p:nvPr/>
        </p:nvSpPr>
        <p:spPr>
          <a:xfrm>
            <a:off x="8825391" y="174307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0" name="Oval 269"/>
          <p:cNvSpPr>
            <a:spLocks noChangeArrowheads="1"/>
          </p:cNvSpPr>
          <p:nvPr/>
        </p:nvSpPr>
        <p:spPr>
          <a:xfrm>
            <a:off x="8757128" y="1697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71" name="AutoShape 88"/>
          <p:cNvCxnSpPr>
            <a:cxnSpLocks noChangeShapeType="1"/>
            <a:stCxn id="58" idx="0"/>
            <a:endCxn id="70" idx="4"/>
          </p:cNvCxnSpPr>
          <p:nvPr/>
        </p:nvCxnSpPr>
        <p:spPr>
          <a:xfrm flipH="1" flipV="1">
            <a:off x="8801578" y="1785938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72" name="Line 89"/>
          <p:cNvSpPr>
            <a:spLocks noChangeShapeType="1"/>
          </p:cNvSpPr>
          <p:nvPr/>
        </p:nvSpPr>
        <p:spPr>
          <a:xfrm>
            <a:off x="8871428" y="2924176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73" name="Group 90"/>
          <p:cNvGrpSpPr/>
          <p:nvPr/>
        </p:nvGrpSpPr>
        <p:grpSpPr>
          <a:xfrm>
            <a:off x="9055578" y="1562100"/>
            <a:ext cx="390525" cy="433388"/>
            <a:chOff x="2639" y="2952"/>
            <a:chExt cx="246" cy="273"/>
          </a:xfrm>
        </p:grpSpPr>
        <p:sp>
          <p:nvSpPr>
            <p:cNvPr id="74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5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grpSp>
        <p:nvGrpSpPr>
          <p:cNvPr id="76" name="Group 93"/>
          <p:cNvGrpSpPr/>
          <p:nvPr/>
        </p:nvGrpSpPr>
        <p:grpSpPr>
          <a:xfrm>
            <a:off x="9101616" y="2767014"/>
            <a:ext cx="390525" cy="433387"/>
            <a:chOff x="2639" y="2952"/>
            <a:chExt cx="246" cy="273"/>
          </a:xfrm>
        </p:grpSpPr>
        <p:sp>
          <p:nvSpPr>
            <p:cNvPr id="77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8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sp>
        <p:nvSpPr>
          <p:cNvPr id="79" name="AutoShape 264"/>
          <p:cNvSpPr>
            <a:spLocks noChangeArrowheads="1"/>
          </p:cNvSpPr>
          <p:nvPr/>
        </p:nvSpPr>
        <p:spPr>
          <a:xfrm rot="10800000">
            <a:off x="5718653" y="5226051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0" name="Line 266"/>
          <p:cNvSpPr>
            <a:spLocks noChangeShapeType="1"/>
          </p:cNvSpPr>
          <p:nvPr/>
        </p:nvSpPr>
        <p:spPr>
          <a:xfrm rot="5400000">
            <a:off x="5787710" y="5337969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1" name="Rectangle 270"/>
          <p:cNvSpPr>
            <a:spLocks noChangeArrowheads="1"/>
          </p:cNvSpPr>
          <p:nvPr/>
        </p:nvSpPr>
        <p:spPr>
          <a:xfrm>
            <a:off x="5380515" y="4675189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2" name="Line 344"/>
          <p:cNvSpPr>
            <a:spLocks noChangeShapeType="1"/>
          </p:cNvSpPr>
          <p:nvPr/>
        </p:nvSpPr>
        <p:spPr>
          <a:xfrm>
            <a:off x="5782153" y="4775201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3" name="Line 345"/>
          <p:cNvSpPr>
            <a:spLocks noChangeShapeType="1"/>
          </p:cNvSpPr>
          <p:nvPr/>
        </p:nvSpPr>
        <p:spPr>
          <a:xfrm flipV="1">
            <a:off x="5736116" y="4806951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4" name="Line 346"/>
          <p:cNvSpPr>
            <a:spLocks noChangeShapeType="1"/>
          </p:cNvSpPr>
          <p:nvPr/>
        </p:nvSpPr>
        <p:spPr>
          <a:xfrm>
            <a:off x="5736116" y="4845051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5" name="Line 347"/>
          <p:cNvSpPr>
            <a:spLocks noChangeShapeType="1"/>
          </p:cNvSpPr>
          <p:nvPr/>
        </p:nvSpPr>
        <p:spPr>
          <a:xfrm flipV="1">
            <a:off x="5732941" y="48926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6" name="Line 348"/>
          <p:cNvSpPr>
            <a:spLocks noChangeShapeType="1"/>
          </p:cNvSpPr>
          <p:nvPr/>
        </p:nvSpPr>
        <p:spPr>
          <a:xfrm>
            <a:off x="5739291" y="4932364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7" name="Line 349"/>
          <p:cNvSpPr>
            <a:spLocks noChangeShapeType="1"/>
          </p:cNvSpPr>
          <p:nvPr/>
        </p:nvSpPr>
        <p:spPr>
          <a:xfrm flipV="1">
            <a:off x="5736116" y="497998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8" name="Line 350"/>
          <p:cNvSpPr>
            <a:spLocks noChangeShapeType="1"/>
          </p:cNvSpPr>
          <p:nvPr/>
        </p:nvSpPr>
        <p:spPr>
          <a:xfrm>
            <a:off x="5736116" y="5018089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9" name="Line 351"/>
          <p:cNvSpPr>
            <a:spLocks noChangeShapeType="1"/>
          </p:cNvSpPr>
          <p:nvPr/>
        </p:nvSpPr>
        <p:spPr>
          <a:xfrm flipV="1">
            <a:off x="5778978" y="5065714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0" name="AutoShape 107"/>
          <p:cNvSpPr>
            <a:spLocks noChangeArrowheads="1"/>
          </p:cNvSpPr>
          <p:nvPr/>
        </p:nvSpPr>
        <p:spPr>
          <a:xfrm rot="10800000">
            <a:off x="5693253" y="435927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1" name="AutoShape 108"/>
          <p:cNvCxnSpPr>
            <a:cxnSpLocks noChangeShapeType="1"/>
            <a:stCxn id="82" idx="0"/>
            <a:endCxn id="90" idx="0"/>
          </p:cNvCxnSpPr>
          <p:nvPr/>
        </p:nvCxnSpPr>
        <p:spPr>
          <a:xfrm flipH="1" flipV="1">
            <a:off x="5774216" y="4549776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92" name="AutoShape 109"/>
          <p:cNvCxnSpPr>
            <a:cxnSpLocks noChangeShapeType="1"/>
            <a:stCxn id="89" idx="0"/>
            <a:endCxn id="79" idx="3"/>
          </p:cNvCxnSpPr>
          <p:nvPr/>
        </p:nvCxnSpPr>
        <p:spPr>
          <a:xfrm>
            <a:off x="5778978" y="5084764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3" name="AutoShape 110"/>
          <p:cNvSpPr>
            <a:spLocks noChangeArrowheads="1"/>
          </p:cNvSpPr>
          <p:nvPr/>
        </p:nvSpPr>
        <p:spPr>
          <a:xfrm rot="10800000">
            <a:off x="5709128" y="588961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4" name="AutoShape 111"/>
          <p:cNvCxnSpPr>
            <a:cxnSpLocks noChangeShapeType="1"/>
            <a:stCxn id="79" idx="0"/>
          </p:cNvCxnSpPr>
          <p:nvPr/>
        </p:nvCxnSpPr>
        <p:spPr>
          <a:xfrm>
            <a:off x="5785328" y="5387976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5" name="Oval 248"/>
          <p:cNvSpPr>
            <a:spLocks noChangeArrowheads="1"/>
          </p:cNvSpPr>
          <p:nvPr/>
        </p:nvSpPr>
        <p:spPr>
          <a:xfrm>
            <a:off x="5558316" y="239236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6" name="AutoShape 264"/>
          <p:cNvSpPr>
            <a:spLocks noChangeArrowheads="1"/>
          </p:cNvSpPr>
          <p:nvPr/>
        </p:nvSpPr>
        <p:spPr>
          <a:xfrm rot="10800000">
            <a:off x="5615466" y="243363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7" name="Line 266"/>
          <p:cNvSpPr>
            <a:spLocks noChangeShapeType="1"/>
          </p:cNvSpPr>
          <p:nvPr/>
        </p:nvSpPr>
        <p:spPr>
          <a:xfrm rot="5400000">
            <a:off x="5684522" y="2545558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8" name="Line 344"/>
          <p:cNvSpPr>
            <a:spLocks noChangeShapeType="1"/>
          </p:cNvSpPr>
          <p:nvPr/>
        </p:nvSpPr>
        <p:spPr>
          <a:xfrm>
            <a:off x="5678966" y="1982788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9" name="Line 345"/>
          <p:cNvSpPr>
            <a:spLocks noChangeShapeType="1"/>
          </p:cNvSpPr>
          <p:nvPr/>
        </p:nvSpPr>
        <p:spPr>
          <a:xfrm flipV="1">
            <a:off x="5632928" y="201453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0" name="Line 346"/>
          <p:cNvSpPr>
            <a:spLocks noChangeShapeType="1"/>
          </p:cNvSpPr>
          <p:nvPr/>
        </p:nvSpPr>
        <p:spPr>
          <a:xfrm>
            <a:off x="5632928" y="2052638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1" name="Line 347"/>
          <p:cNvSpPr>
            <a:spLocks noChangeShapeType="1"/>
          </p:cNvSpPr>
          <p:nvPr/>
        </p:nvSpPr>
        <p:spPr>
          <a:xfrm flipV="1">
            <a:off x="5629753" y="210026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" name="Line 348"/>
          <p:cNvSpPr>
            <a:spLocks noChangeShapeType="1"/>
          </p:cNvSpPr>
          <p:nvPr/>
        </p:nvSpPr>
        <p:spPr>
          <a:xfrm>
            <a:off x="5636103" y="2139951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3" name="Line 349"/>
          <p:cNvSpPr>
            <a:spLocks noChangeShapeType="1"/>
          </p:cNvSpPr>
          <p:nvPr/>
        </p:nvSpPr>
        <p:spPr>
          <a:xfrm flipV="1">
            <a:off x="5632928" y="21875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4" name="Line 350"/>
          <p:cNvSpPr>
            <a:spLocks noChangeShapeType="1"/>
          </p:cNvSpPr>
          <p:nvPr/>
        </p:nvSpPr>
        <p:spPr>
          <a:xfrm>
            <a:off x="5632928" y="2225676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5" name="Line 351"/>
          <p:cNvSpPr>
            <a:spLocks noChangeShapeType="1"/>
          </p:cNvSpPr>
          <p:nvPr/>
        </p:nvSpPr>
        <p:spPr>
          <a:xfrm flipV="1">
            <a:off x="5675791" y="2273301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6" name="AutoShape 123"/>
          <p:cNvSpPr>
            <a:spLocks noChangeArrowheads="1"/>
          </p:cNvSpPr>
          <p:nvPr/>
        </p:nvSpPr>
        <p:spPr>
          <a:xfrm rot="10800000">
            <a:off x="5594829" y="1157288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107" name="AutoShape 124"/>
          <p:cNvCxnSpPr>
            <a:cxnSpLocks noChangeShapeType="1"/>
            <a:stCxn id="98" idx="0"/>
            <a:endCxn id="106" idx="0"/>
          </p:cNvCxnSpPr>
          <p:nvPr/>
        </p:nvCxnSpPr>
        <p:spPr>
          <a:xfrm flipH="1" flipV="1">
            <a:off x="5674997" y="1346200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08" name="AutoShape 125"/>
          <p:cNvCxnSpPr>
            <a:cxnSpLocks noChangeShapeType="1"/>
            <a:stCxn id="105" idx="0"/>
            <a:endCxn id="96" idx="3"/>
          </p:cNvCxnSpPr>
          <p:nvPr/>
        </p:nvCxnSpPr>
        <p:spPr>
          <a:xfrm>
            <a:off x="5675791" y="2292351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09" name="Oval 269"/>
          <p:cNvSpPr>
            <a:spLocks noChangeArrowheads="1"/>
          </p:cNvSpPr>
          <p:nvPr/>
        </p:nvSpPr>
        <p:spPr>
          <a:xfrm>
            <a:off x="564086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10" name="AutoShape 127"/>
          <p:cNvCxnSpPr>
            <a:cxnSpLocks noChangeShapeType="1"/>
            <a:stCxn id="20" idx="0"/>
            <a:endCxn id="27" idx="6"/>
          </p:cNvCxnSpPr>
          <p:nvPr/>
        </p:nvCxnSpPr>
        <p:spPr>
          <a:xfrm flipH="1" flipV="1">
            <a:off x="6321903" y="2932114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1" name="AutoShape 128"/>
          <p:cNvCxnSpPr>
            <a:cxnSpLocks noChangeShapeType="1"/>
            <a:stCxn id="27" idx="2"/>
            <a:endCxn id="109" idx="6"/>
          </p:cNvCxnSpPr>
          <p:nvPr/>
        </p:nvCxnSpPr>
        <p:spPr>
          <a:xfrm flipH="1" flipV="1">
            <a:off x="5729766" y="2930526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2" name="AutoShape 129"/>
          <p:cNvCxnSpPr>
            <a:cxnSpLocks noChangeShapeType="1"/>
            <a:stCxn id="96" idx="0"/>
            <a:endCxn id="109" idx="0"/>
          </p:cNvCxnSpPr>
          <p:nvPr/>
        </p:nvCxnSpPr>
        <p:spPr>
          <a:xfrm>
            <a:off x="5682141" y="2595564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3" name="AutoShape 130"/>
          <p:cNvCxnSpPr>
            <a:cxnSpLocks noChangeShapeType="1"/>
            <a:endCxn id="109" idx="4"/>
          </p:cNvCxnSpPr>
          <p:nvPr/>
        </p:nvCxnSpPr>
        <p:spPr>
          <a:xfrm flipV="1">
            <a:off x="5685316" y="2974976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14" name="Rectangle 270"/>
          <p:cNvSpPr>
            <a:spLocks noChangeArrowheads="1"/>
          </p:cNvSpPr>
          <p:nvPr/>
        </p:nvSpPr>
        <p:spPr>
          <a:xfrm>
            <a:off x="8409466" y="1990725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5" name="Line 132"/>
          <p:cNvSpPr>
            <a:spLocks noChangeShapeType="1"/>
          </p:cNvSpPr>
          <p:nvPr/>
        </p:nvSpPr>
        <p:spPr>
          <a:xfrm>
            <a:off x="6450491" y="524668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6" name="Line 133"/>
          <p:cNvSpPr>
            <a:spLocks noChangeShapeType="1"/>
          </p:cNvSpPr>
          <p:nvPr/>
        </p:nvSpPr>
        <p:spPr>
          <a:xfrm>
            <a:off x="6467953" y="230822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7" name="Text Box 134"/>
          <p:cNvSpPr txBox="1">
            <a:spLocks noChangeArrowheads="1"/>
          </p:cNvSpPr>
          <p:nvPr/>
        </p:nvSpPr>
        <p:spPr>
          <a:xfrm>
            <a:off x="7528402" y="1110543"/>
            <a:ext cx="2161697" cy="2746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main switch</a:t>
            </a:r>
          </a:p>
        </p:txBody>
      </p:sp>
      <p:sp>
        <p:nvSpPr>
          <p:cNvPr id="118" name="Text Box 136"/>
          <p:cNvSpPr txBox="1">
            <a:spLocks noChangeArrowheads="1"/>
          </p:cNvSpPr>
          <p:nvPr/>
        </p:nvSpPr>
        <p:spPr>
          <a:xfrm>
            <a:off x="5091591" y="3819528"/>
            <a:ext cx="1358899" cy="5492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9" name="Text Box 137"/>
          <p:cNvSpPr txBox="1">
            <a:spLocks noChangeArrowheads="1"/>
          </p:cNvSpPr>
          <p:nvPr/>
        </p:nvSpPr>
        <p:spPr>
          <a:xfrm>
            <a:off x="4544110" y="759218"/>
            <a:ext cx="2287587" cy="3968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light control</a:t>
            </a:r>
          </a:p>
        </p:txBody>
      </p:sp>
      <p:sp>
        <p:nvSpPr>
          <p:cNvPr id="120" name="Text Box 138"/>
          <p:cNvSpPr txBox="1">
            <a:spLocks noChangeArrowheads="1"/>
          </p:cNvSpPr>
          <p:nvPr/>
        </p:nvSpPr>
        <p:spPr>
          <a:xfrm>
            <a:off x="7561263" y="4391026"/>
            <a:ext cx="2216944" cy="2746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Front window switch(RH)</a:t>
            </a:r>
          </a:p>
        </p:txBody>
      </p:sp>
      <p:sp>
        <p:nvSpPr>
          <p:cNvPr id="121" name="Text Box 140"/>
          <p:cNvSpPr txBox="1">
            <a:spLocks noChangeArrowheads="1"/>
          </p:cNvSpPr>
          <p:nvPr/>
        </p:nvSpPr>
        <p:spPr>
          <a:xfrm>
            <a:off x="7877653" y="4906964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1"/>
          <p:cNvSpPr txBox="1">
            <a:spLocks noChangeArrowheads="1"/>
          </p:cNvSpPr>
          <p:nvPr/>
        </p:nvSpPr>
        <p:spPr>
          <a:xfrm>
            <a:off x="6701316" y="4848226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3" name="Text Box 142"/>
          <p:cNvSpPr txBox="1">
            <a:spLocks noChangeArrowheads="1"/>
          </p:cNvSpPr>
          <p:nvPr/>
        </p:nvSpPr>
        <p:spPr>
          <a:xfrm>
            <a:off x="8828566" y="2025650"/>
            <a:ext cx="6731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Lock S/W</a:t>
            </a:r>
          </a:p>
        </p:txBody>
      </p:sp>
      <p:sp>
        <p:nvSpPr>
          <p:cNvPr id="124" name="Text Box 143"/>
          <p:cNvSpPr txBox="1">
            <a:spLocks noChangeArrowheads="1"/>
          </p:cNvSpPr>
          <p:nvPr/>
        </p:nvSpPr>
        <p:spPr>
          <a:xfrm>
            <a:off x="7004528" y="4859339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4"/>
          <p:cNvSpPr txBox="1">
            <a:spLocks noChangeArrowheads="1"/>
          </p:cNvSpPr>
          <p:nvPr/>
        </p:nvSpPr>
        <p:spPr>
          <a:xfrm>
            <a:off x="5726591" y="488950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6" name="Text Box 145"/>
          <p:cNvSpPr txBox="1">
            <a:spLocks noChangeArrowheads="1"/>
          </p:cNvSpPr>
          <p:nvPr/>
        </p:nvSpPr>
        <p:spPr>
          <a:xfrm>
            <a:off x="8318978" y="244316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7" name="Text Box 146"/>
          <p:cNvSpPr txBox="1">
            <a:spLocks noChangeArrowheads="1"/>
          </p:cNvSpPr>
          <p:nvPr/>
        </p:nvSpPr>
        <p:spPr>
          <a:xfrm>
            <a:off x="7409341" y="471805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7"/>
          <p:cNvSpPr txBox="1">
            <a:spLocks noChangeArrowheads="1"/>
          </p:cNvSpPr>
          <p:nvPr/>
        </p:nvSpPr>
        <p:spPr>
          <a:xfrm>
            <a:off x="6334603" y="472281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9" name="Text Box 148"/>
          <p:cNvSpPr txBox="1">
            <a:spLocks noChangeArrowheads="1"/>
          </p:cNvSpPr>
          <p:nvPr/>
        </p:nvSpPr>
        <p:spPr>
          <a:xfrm>
            <a:off x="7869716" y="1968500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49"/>
          <p:cNvSpPr txBox="1">
            <a:spLocks noChangeArrowheads="1"/>
          </p:cNvSpPr>
          <p:nvPr/>
        </p:nvSpPr>
        <p:spPr>
          <a:xfrm>
            <a:off x="6693378" y="1909763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1" name="Text Box 150"/>
          <p:cNvSpPr txBox="1">
            <a:spLocks noChangeArrowheads="1"/>
          </p:cNvSpPr>
          <p:nvPr/>
        </p:nvSpPr>
        <p:spPr>
          <a:xfrm>
            <a:off x="6996591" y="1920875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1"/>
          <p:cNvSpPr txBox="1">
            <a:spLocks noChangeArrowheads="1"/>
          </p:cNvSpPr>
          <p:nvPr/>
        </p:nvSpPr>
        <p:spPr>
          <a:xfrm>
            <a:off x="5718653" y="195103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3" name="Text Box 152"/>
          <p:cNvSpPr txBox="1">
            <a:spLocks noChangeArrowheads="1"/>
          </p:cNvSpPr>
          <p:nvPr/>
        </p:nvSpPr>
        <p:spPr>
          <a:xfrm>
            <a:off x="7274403" y="176688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3"/>
          <p:cNvSpPr txBox="1">
            <a:spLocks noChangeArrowheads="1"/>
          </p:cNvSpPr>
          <p:nvPr/>
        </p:nvSpPr>
        <p:spPr>
          <a:xfrm>
            <a:off x="6199666" y="1771650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5" name="Text Box 154"/>
          <p:cNvSpPr txBox="1">
            <a:spLocks noChangeArrowheads="1"/>
          </p:cNvSpPr>
          <p:nvPr/>
        </p:nvSpPr>
        <p:spPr>
          <a:xfrm>
            <a:off x="4030663" y="6499225"/>
            <a:ext cx="3530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6" name="그룹 166"/>
          <p:cNvGrpSpPr/>
          <p:nvPr/>
        </p:nvGrpSpPr>
        <p:grpSpPr>
          <a:xfrm>
            <a:off x="6444141" y="2111099"/>
            <a:ext cx="234950" cy="669924"/>
            <a:chOff x="5033963" y="1660252"/>
            <a:chExt cx="234950" cy="669924"/>
          </a:xfrm>
        </p:grpSpPr>
        <p:sp>
          <p:nvSpPr>
            <p:cNvPr id="137" name="직사각형 167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38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39" name="그룹 169"/>
          <p:cNvGrpSpPr/>
          <p:nvPr/>
        </p:nvGrpSpPr>
        <p:grpSpPr>
          <a:xfrm>
            <a:off x="7529990" y="2111099"/>
            <a:ext cx="234950" cy="669924"/>
            <a:chOff x="5033963" y="1660252"/>
            <a:chExt cx="234950" cy="669924"/>
          </a:xfrm>
        </p:grpSpPr>
        <p:sp>
          <p:nvSpPr>
            <p:cNvPr id="140" name="직사각형 170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1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2" name="그룹 172"/>
          <p:cNvGrpSpPr/>
          <p:nvPr/>
        </p:nvGrpSpPr>
        <p:grpSpPr>
          <a:xfrm>
            <a:off x="6444141" y="5054602"/>
            <a:ext cx="234950" cy="669924"/>
            <a:chOff x="5033963" y="1660252"/>
            <a:chExt cx="234950" cy="669924"/>
          </a:xfrm>
        </p:grpSpPr>
        <p:sp>
          <p:nvSpPr>
            <p:cNvPr id="143" name="직사각형 173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4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5" name="그룹 175"/>
          <p:cNvGrpSpPr/>
          <p:nvPr/>
        </p:nvGrpSpPr>
        <p:grpSpPr>
          <a:xfrm>
            <a:off x="7529990" y="5054602"/>
            <a:ext cx="234950" cy="669924"/>
            <a:chOff x="5033963" y="1660252"/>
            <a:chExt cx="234950" cy="669924"/>
          </a:xfrm>
        </p:grpSpPr>
        <p:sp>
          <p:nvSpPr>
            <p:cNvPr id="146" name="직사각형 176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7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48" name="Line 263"/>
          <p:cNvSpPr>
            <a:spLocks noChangeShapeType="1"/>
          </p:cNvSpPr>
          <p:nvPr/>
        </p:nvSpPr>
        <p:spPr>
          <a:xfrm>
            <a:off x="3351584" y="603251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49" name="Shape 202"/>
          <p:cNvCxnSpPr>
            <a:cxnSpLocks noChangeShapeType="1"/>
            <a:stCxn id="193" idx="3"/>
            <a:endCxn id="204" idx="0"/>
          </p:cNvCxnSpPr>
          <p:nvPr/>
        </p:nvCxnSpPr>
        <p:spPr>
          <a:xfrm>
            <a:off x="3476600" y="1079026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grpSp>
        <p:nvGrpSpPr>
          <p:cNvPr id="150" name="Group 202"/>
          <p:cNvGrpSpPr/>
          <p:nvPr/>
        </p:nvGrpSpPr>
        <p:grpSpPr>
          <a:xfrm>
            <a:off x="3610320" y="4210425"/>
            <a:ext cx="330200" cy="69850"/>
            <a:chOff x="1317" y="2959"/>
            <a:chExt cx="208" cy="44"/>
          </a:xfrm>
        </p:grpSpPr>
        <p:sp>
          <p:nvSpPr>
            <p:cNvPr id="151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2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3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4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5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6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57" name="Rectangle 342"/>
          <p:cNvSpPr>
            <a:spLocks noChangeArrowheads="1"/>
          </p:cNvSpPr>
          <p:nvPr/>
        </p:nvSpPr>
        <p:spPr>
          <a:xfrm>
            <a:off x="3469031" y="3087267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sp>
        <p:nvSpPr>
          <p:cNvPr id="158" name="Line 343"/>
          <p:cNvSpPr>
            <a:spLocks noChangeShapeType="1"/>
          </p:cNvSpPr>
          <p:nvPr/>
        </p:nvSpPr>
        <p:spPr>
          <a:xfrm>
            <a:off x="3772245" y="3693692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59" name="Group 226"/>
          <p:cNvGrpSpPr/>
          <p:nvPr/>
        </p:nvGrpSpPr>
        <p:grpSpPr>
          <a:xfrm rot="16200000">
            <a:off x="3962350" y="3563123"/>
            <a:ext cx="57939" cy="165100"/>
            <a:chOff x="3700" y="3339"/>
            <a:chExt cx="67" cy="195"/>
          </a:xfrm>
        </p:grpSpPr>
        <p:sp>
          <p:nvSpPr>
            <p:cNvPr id="160" name="Line 344"/>
            <p:cNvSpPr>
              <a:spLocks noChangeShapeType="1"/>
            </p:cNvSpPr>
            <p:nvPr/>
          </p:nvSpPr>
          <p:spPr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1" name="Line 345"/>
            <p:cNvSpPr>
              <a:spLocks noChangeShapeType="1"/>
            </p:cNvSpPr>
            <p:nvPr/>
          </p:nvSpPr>
          <p:spPr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2" name="Line 346"/>
            <p:cNvSpPr>
              <a:spLocks noChangeShapeType="1"/>
            </p:cNvSpPr>
            <p:nvPr/>
          </p:nvSpPr>
          <p:spPr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3" name="Line 347"/>
            <p:cNvSpPr>
              <a:spLocks noChangeShapeType="1"/>
            </p:cNvSpPr>
            <p:nvPr/>
          </p:nvSpPr>
          <p:spPr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4" name="Line 348"/>
            <p:cNvSpPr>
              <a:spLocks noChangeShapeType="1"/>
            </p:cNvSpPr>
            <p:nvPr/>
          </p:nvSpPr>
          <p:spPr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5" name="Line 349"/>
            <p:cNvSpPr>
              <a:spLocks noChangeShapeType="1"/>
            </p:cNvSpPr>
            <p:nvPr/>
          </p:nvSpPr>
          <p:spPr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6" name="Line 350"/>
            <p:cNvSpPr>
              <a:spLocks noChangeShapeType="1"/>
            </p:cNvSpPr>
            <p:nvPr/>
          </p:nvSpPr>
          <p:spPr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7" name="Line 351"/>
            <p:cNvSpPr>
              <a:spLocks noChangeShapeType="1"/>
            </p:cNvSpPr>
            <p:nvPr/>
          </p:nvSpPr>
          <p:spPr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68" name="AutoShape 171"/>
          <p:cNvCxnSpPr>
            <a:cxnSpLocks noChangeShapeType="1"/>
            <a:stCxn id="195" idx="6"/>
            <a:endCxn id="160" idx="0"/>
          </p:cNvCxnSpPr>
          <p:nvPr/>
        </p:nvCxnSpPr>
        <p:spPr>
          <a:xfrm flipV="1">
            <a:off x="3815107" y="3647835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grpSp>
        <p:nvGrpSpPr>
          <p:cNvPr id="169" name="Group 236"/>
          <p:cNvGrpSpPr/>
          <p:nvPr/>
        </p:nvGrpSpPr>
        <p:grpSpPr>
          <a:xfrm>
            <a:off x="3662707" y="3928639"/>
            <a:ext cx="207963" cy="68263"/>
            <a:chOff x="4027" y="3415"/>
            <a:chExt cx="131" cy="43"/>
          </a:xfrm>
        </p:grpSpPr>
        <p:sp>
          <p:nvSpPr>
            <p:cNvPr id="170" name="Line 172"/>
            <p:cNvSpPr>
              <a:spLocks noChangeShapeType="1"/>
            </p:cNvSpPr>
            <p:nvPr/>
          </p:nvSpPr>
          <p:spPr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1" name="Line 173"/>
            <p:cNvSpPr>
              <a:spLocks noChangeShapeType="1"/>
            </p:cNvSpPr>
            <p:nvPr/>
          </p:nvSpPr>
          <p:spPr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72" name="AutoShape 240"/>
          <p:cNvCxnSpPr>
            <a:cxnSpLocks noChangeShapeType="1"/>
            <a:stCxn id="167" idx="0"/>
            <a:endCxn id="181" idx="0"/>
          </p:cNvCxnSpPr>
          <p:nvPr/>
        </p:nvCxnSpPr>
        <p:spPr>
          <a:xfrm flipV="1">
            <a:off x="4073870" y="3649242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sp>
        <p:nvSpPr>
          <p:cNvPr id="173" name="TextBox 209"/>
          <p:cNvSpPr txBox="1">
            <a:spLocks noChangeArrowheads="1"/>
          </p:cNvSpPr>
          <p:nvPr/>
        </p:nvSpPr>
        <p:spPr>
          <a:xfrm>
            <a:off x="3751607" y="4365204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ko-KR" sz="1400"/>
              <a:t>ETACS</a:t>
            </a:r>
          </a:p>
        </p:txBody>
      </p:sp>
      <p:grpSp>
        <p:nvGrpSpPr>
          <p:cNvPr id="174" name="그룹 140"/>
          <p:cNvGrpSpPr/>
          <p:nvPr/>
        </p:nvGrpSpPr>
        <p:grpSpPr>
          <a:xfrm>
            <a:off x="2001388" y="2435544"/>
            <a:ext cx="261938" cy="261938"/>
            <a:chOff x="323057" y="2397443"/>
            <a:chExt cx="261938" cy="261938"/>
          </a:xfrm>
        </p:grpSpPr>
        <p:sp>
          <p:nvSpPr>
            <p:cNvPr id="175" name="Oval 303"/>
            <p:cNvSpPr>
              <a:spLocks noChangeArrowheads="1"/>
            </p:cNvSpPr>
            <p:nvPr/>
          </p:nvSpPr>
          <p:spPr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ko-KR" altLang="en-US" sz="1000" b="0"/>
            </a:p>
          </p:txBody>
        </p:sp>
        <p:sp>
          <p:nvSpPr>
            <p:cNvPr id="176" name="Line 304"/>
            <p:cNvSpPr>
              <a:spLocks noChangeShapeType="1"/>
            </p:cNvSpPr>
            <p:nvPr/>
          </p:nvSpPr>
          <p:spPr>
            <a:xfrm rot="10800000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7" name="Line 305"/>
            <p:cNvSpPr>
              <a:spLocks noChangeShapeType="1"/>
            </p:cNvSpPr>
            <p:nvPr/>
          </p:nvSpPr>
          <p:spPr>
            <a:xfrm rot="10800000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78" name="Line 195"/>
          <p:cNvSpPr>
            <a:spLocks noChangeShapeType="1"/>
          </p:cNvSpPr>
          <p:nvPr/>
        </p:nvSpPr>
        <p:spPr>
          <a:xfrm rot="10800000">
            <a:off x="4302470" y="3649242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9" name="Line 196"/>
          <p:cNvSpPr>
            <a:spLocks noChangeShapeType="1"/>
          </p:cNvSpPr>
          <p:nvPr/>
        </p:nvSpPr>
        <p:spPr>
          <a:xfrm rot="10800000" flipH="1">
            <a:off x="4302470" y="3398417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0" name="Line 197"/>
          <p:cNvSpPr>
            <a:spLocks noChangeShapeType="1"/>
          </p:cNvSpPr>
          <p:nvPr/>
        </p:nvSpPr>
        <p:spPr>
          <a:xfrm rot="10800000">
            <a:off x="4297707" y="350319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1" name="Line 198"/>
          <p:cNvSpPr>
            <a:spLocks noChangeShapeType="1"/>
          </p:cNvSpPr>
          <p:nvPr/>
        </p:nvSpPr>
        <p:spPr>
          <a:xfrm rot="16200000">
            <a:off x="4186583" y="3536529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2" name="Oval 201"/>
          <p:cNvSpPr>
            <a:spLocks noChangeArrowheads="1"/>
          </p:cNvSpPr>
          <p:nvPr/>
        </p:nvSpPr>
        <p:spPr>
          <a:xfrm rot="16200000">
            <a:off x="4159595" y="3379367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83" name="Group 202"/>
          <p:cNvGrpSpPr/>
          <p:nvPr/>
        </p:nvGrpSpPr>
        <p:grpSpPr>
          <a:xfrm>
            <a:off x="4364382" y="3909592"/>
            <a:ext cx="330200" cy="266700"/>
            <a:chOff x="1317" y="2835"/>
            <a:chExt cx="208" cy="168"/>
          </a:xfrm>
        </p:grpSpPr>
        <p:sp>
          <p:nvSpPr>
            <p:cNvPr id="184" name="Freeform 203"/>
            <p:cNvSpPr/>
            <p:nvPr/>
          </p:nvSpPr>
          <p:spPr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5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6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7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8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9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0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1" name="Line 261"/>
          <p:cNvSpPr>
            <a:spLocks noChangeShapeType="1"/>
          </p:cNvSpPr>
          <p:nvPr/>
        </p:nvSpPr>
        <p:spPr>
          <a:xfrm flipV="1">
            <a:off x="4539005" y="3166641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square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92" name="그룹 134"/>
          <p:cNvGrpSpPr/>
          <p:nvPr/>
        </p:nvGrpSpPr>
        <p:grpSpPr>
          <a:xfrm>
            <a:off x="3204344" y="844473"/>
            <a:ext cx="272256" cy="469106"/>
            <a:chOff x="1378745" y="1008856"/>
            <a:chExt cx="387869" cy="545307"/>
          </a:xfrm>
        </p:grpSpPr>
        <p:sp>
          <p:nvSpPr>
            <p:cNvPr id="193" name="Rectangle 262"/>
            <p:cNvSpPr>
              <a:spLocks noChangeArrowheads="1"/>
            </p:cNvSpPr>
            <p:nvPr/>
          </p:nvSpPr>
          <p:spPr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ko-KR" altLang="en-US"/>
            </a:p>
          </p:txBody>
        </p:sp>
        <p:sp>
          <p:nvSpPr>
            <p:cNvPr id="194" name="Line 263"/>
            <p:cNvSpPr>
              <a:spLocks noChangeShapeType="1"/>
            </p:cNvSpPr>
            <p:nvPr/>
          </p:nvSpPr>
          <p:spPr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square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5" name="Oval 341"/>
          <p:cNvSpPr>
            <a:spLocks noChangeArrowheads="1"/>
          </p:cNvSpPr>
          <p:nvPr/>
        </p:nvSpPr>
        <p:spPr>
          <a:xfrm>
            <a:off x="3726207" y="36079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96" name="Group 277"/>
          <p:cNvGrpSpPr/>
          <p:nvPr/>
        </p:nvGrpSpPr>
        <p:grpSpPr>
          <a:xfrm rot="16200000">
            <a:off x="1902964" y="1878013"/>
            <a:ext cx="468312" cy="103187"/>
            <a:chOff x="240" y="280"/>
            <a:chExt cx="295" cy="65"/>
          </a:xfrm>
        </p:grpSpPr>
        <p:sp>
          <p:nvSpPr>
            <p:cNvPr id="197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198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9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sp>
        <p:nvSpPr>
          <p:cNvPr id="200" name="Text Box 325"/>
          <p:cNvSpPr txBox="1">
            <a:spLocks noChangeArrowheads="1"/>
          </p:cNvSpPr>
          <p:nvPr/>
        </p:nvSpPr>
        <p:spPr>
          <a:xfrm>
            <a:off x="2340347" y="1425108"/>
            <a:ext cx="19431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relay</a:t>
            </a:r>
          </a:p>
        </p:txBody>
      </p:sp>
      <p:sp>
        <p:nvSpPr>
          <p:cNvPr id="201" name="Text Box 325"/>
          <p:cNvSpPr txBox="1">
            <a:spLocks noChangeArrowheads="1"/>
          </p:cNvSpPr>
          <p:nvPr/>
        </p:nvSpPr>
        <p:spPr>
          <a:xfrm>
            <a:off x="2234163" y="3713952"/>
            <a:ext cx="10668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/>
          <p:cNvCxnSpPr>
            <a:cxnSpLocks noChangeShapeType="1"/>
            <a:stCxn id="175" idx="4"/>
            <a:endCxn id="199" idx="6"/>
          </p:cNvCxnSpPr>
          <p:nvPr/>
        </p:nvCxnSpPr>
        <p:spPr>
          <a:xfrm flipV="1">
            <a:off x="2132357" y="2163764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cxnSp>
        <p:nvCxnSpPr>
          <p:cNvPr id="203" name="AutoShape 285"/>
          <p:cNvCxnSpPr>
            <a:cxnSpLocks noChangeShapeType="1"/>
            <a:stCxn id="197" idx="2"/>
            <a:endCxn id="225" idx="6"/>
          </p:cNvCxnSpPr>
          <p:nvPr/>
        </p:nvCxnSpPr>
        <p:spPr>
          <a:xfrm rot="5400000" flipH="1" flipV="1">
            <a:off x="2080340" y="688528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  <a:effectLst/>
        </p:spPr>
      </p:cxnSp>
      <p:sp>
        <p:nvSpPr>
          <p:cNvPr id="204" name="Rectangle 305"/>
          <p:cNvSpPr>
            <a:spLocks noChangeArrowheads="1"/>
          </p:cNvSpPr>
          <p:nvPr/>
        </p:nvSpPr>
        <p:spPr>
          <a:xfrm>
            <a:off x="4465188" y="302852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A</a:t>
            </a:r>
          </a:p>
        </p:txBody>
      </p:sp>
      <p:sp>
        <p:nvSpPr>
          <p:cNvPr id="205" name="Rectangle 306"/>
          <p:cNvSpPr>
            <a:spLocks noChangeArrowheads="1"/>
          </p:cNvSpPr>
          <p:nvPr/>
        </p:nvSpPr>
        <p:spPr>
          <a:xfrm>
            <a:off x="3403945" y="358097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B</a:t>
            </a:r>
          </a:p>
        </p:txBody>
      </p:sp>
      <p:cxnSp>
        <p:nvCxnSpPr>
          <p:cNvPr id="206" name="AutoShape 81"/>
          <p:cNvCxnSpPr>
            <a:cxnSpLocks noChangeShapeType="1"/>
            <a:stCxn id="209" idx="2"/>
            <a:endCxn id="34" idx="0"/>
          </p:cNvCxnSpPr>
          <p:nvPr/>
        </p:nvCxnSpPr>
        <p:spPr>
          <a:xfrm>
            <a:off x="6539392" y="627780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207" name="AutoShape 187"/>
          <p:cNvCxnSpPr>
            <a:cxnSpLocks noChangeShapeType="1"/>
          </p:cNvCxnSpPr>
          <p:nvPr/>
        </p:nvCxnSpPr>
        <p:spPr>
          <a:xfrm rot="5400000" flipH="1" flipV="1">
            <a:off x="6744717" y="4244441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/>
          </a:ln>
        </p:spPr>
      </p:cxnSp>
      <p:grpSp>
        <p:nvGrpSpPr>
          <p:cNvPr id="208" name="Group 277"/>
          <p:cNvGrpSpPr/>
          <p:nvPr/>
        </p:nvGrpSpPr>
        <p:grpSpPr>
          <a:xfrm>
            <a:off x="6071080" y="580155"/>
            <a:ext cx="468312" cy="103187"/>
            <a:chOff x="240" y="280"/>
            <a:chExt cx="295" cy="65"/>
          </a:xfrm>
        </p:grpSpPr>
        <p:sp>
          <p:nvSpPr>
            <p:cNvPr id="209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0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11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2" name="AutoShape 85"/>
          <p:cNvCxnSpPr>
            <a:cxnSpLocks noChangeShapeType="1"/>
            <a:stCxn id="224" idx="2"/>
            <a:endCxn id="211" idx="6"/>
          </p:cNvCxnSpPr>
          <p:nvPr/>
        </p:nvCxnSpPr>
        <p:spPr>
          <a:xfrm>
            <a:off x="3555576" y="627780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13" name="직선 연결선 18"/>
          <p:cNvCxnSpPr/>
          <p:nvPr/>
        </p:nvCxnSpPr>
        <p:spPr>
          <a:xfrm>
            <a:off x="3773834" y="3996110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14" name="Group 277"/>
          <p:cNvGrpSpPr/>
          <p:nvPr/>
        </p:nvGrpSpPr>
        <p:grpSpPr>
          <a:xfrm>
            <a:off x="2515466" y="3602033"/>
            <a:ext cx="468312" cy="103187"/>
            <a:chOff x="240" y="280"/>
            <a:chExt cx="295" cy="65"/>
          </a:xfrm>
        </p:grpSpPr>
        <p:sp>
          <p:nvSpPr>
            <p:cNvPr id="215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6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7" name="직선 연결선 23"/>
          <p:cNvCxnSpPr>
            <a:stCxn id="215" idx="2"/>
            <a:endCxn id="205" idx="1"/>
          </p:cNvCxnSpPr>
          <p:nvPr/>
        </p:nvCxnSpPr>
        <p:spPr>
          <a:xfrm>
            <a:off x="2983778" y="3649658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8" name="직선 연결선 25"/>
          <p:cNvCxnSpPr>
            <a:stCxn id="205" idx="3"/>
            <a:endCxn id="195" idx="2"/>
          </p:cNvCxnSpPr>
          <p:nvPr/>
        </p:nvCxnSpPr>
        <p:spPr>
          <a:xfrm>
            <a:off x="3542057" y="3650036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9" name="Shape 202"/>
          <p:cNvCxnSpPr>
            <a:cxnSpLocks noChangeShapeType="1"/>
            <a:stCxn id="230" idx="6"/>
            <a:endCxn id="216" idx="6"/>
          </p:cNvCxnSpPr>
          <p:nvPr/>
        </p:nvCxnSpPr>
        <p:spPr>
          <a:xfrm rot="16200000" flipH="1">
            <a:off x="2205188" y="3347317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cxnSp>
        <p:nvCxnSpPr>
          <p:cNvPr id="220" name="직선 연결선 29"/>
          <p:cNvCxnSpPr>
            <a:stCxn id="216" idx="4"/>
          </p:cNvCxnSpPr>
          <p:nvPr/>
        </p:nvCxnSpPr>
        <p:spPr>
          <a:xfrm flipV="1">
            <a:off x="2563091" y="3580601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sp>
        <p:nvSpPr>
          <p:cNvPr id="221" name="Oval 269"/>
          <p:cNvSpPr>
            <a:spLocks noChangeArrowheads="1"/>
          </p:cNvSpPr>
          <p:nvPr/>
        </p:nvSpPr>
        <p:spPr>
          <a:xfrm>
            <a:off x="2083938" y="10345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cxnSp>
        <p:nvCxnSpPr>
          <p:cNvPr id="222" name="직선 연결선 128"/>
          <p:cNvCxnSpPr>
            <a:stCxn id="221" idx="6"/>
            <a:endCxn id="193" idx="1"/>
          </p:cNvCxnSpPr>
          <p:nvPr/>
        </p:nvCxnSpPr>
        <p:spPr>
          <a:xfrm>
            <a:off x="2172838" y="1079026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3" name="Group 277"/>
          <p:cNvGrpSpPr/>
          <p:nvPr/>
        </p:nvGrpSpPr>
        <p:grpSpPr>
          <a:xfrm>
            <a:off x="3087264" y="580155"/>
            <a:ext cx="468312" cy="103187"/>
            <a:chOff x="240" y="280"/>
            <a:chExt cx="295" cy="65"/>
          </a:xfrm>
        </p:grpSpPr>
        <p:sp>
          <p:nvSpPr>
            <p:cNvPr id="224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5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26" name="직선 연결선 353"/>
          <p:cNvCxnSpPr>
            <a:stCxn id="225" idx="4"/>
          </p:cNvCxnSpPr>
          <p:nvPr/>
        </p:nvCxnSpPr>
        <p:spPr>
          <a:xfrm flipV="1">
            <a:off x="3134889" y="553090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7" name="Group 277"/>
          <p:cNvGrpSpPr/>
          <p:nvPr/>
        </p:nvGrpSpPr>
        <p:grpSpPr>
          <a:xfrm rot="16200000">
            <a:off x="1897927" y="3130703"/>
            <a:ext cx="468312" cy="103187"/>
            <a:chOff x="240" y="280"/>
            <a:chExt cx="295" cy="65"/>
          </a:xfrm>
        </p:grpSpPr>
        <p:sp>
          <p:nvSpPr>
            <p:cNvPr id="228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9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0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31" name="직선 연결선 367"/>
          <p:cNvCxnSpPr>
            <a:stCxn id="175" idx="0"/>
            <a:endCxn id="228" idx="2"/>
          </p:cNvCxnSpPr>
          <p:nvPr/>
        </p:nvCxnSpPr>
        <p:spPr>
          <a:xfrm flipH="1">
            <a:off x="2128114" y="2697482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33" name="AutoShape 62"/>
          <p:cNvCxnSpPr>
            <a:cxnSpLocks noChangeShapeType="1"/>
            <a:stCxn id="39" idx="6"/>
            <a:endCxn id="9" idx="2"/>
          </p:cNvCxnSpPr>
          <p:nvPr/>
        </p:nvCxnSpPr>
        <p:spPr>
          <a:xfrm flipV="1">
            <a:off x="6555266" y="2486026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43" name="직사각형 242"/>
          <p:cNvSpPr/>
          <p:nvPr/>
        </p:nvSpPr>
        <p:spPr>
          <a:xfrm>
            <a:off x="982262" y="4983164"/>
            <a:ext cx="2402828" cy="1492249"/>
          </a:xfrm>
          <a:prstGeom prst="rect">
            <a:avLst/>
          </a:prstGeom>
          <a:solidFill>
            <a:schemeClr val="lt1"/>
          </a:solidFill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/>
          </a:p>
        </p:txBody>
      </p:sp>
      <p:cxnSp>
        <p:nvCxnSpPr>
          <p:cNvPr id="244" name="직선 연결선 243"/>
          <p:cNvCxnSpPr>
            <a:stCxn id="243" idx="0"/>
            <a:endCxn id="243" idx="2"/>
          </p:cNvCxnSpPr>
          <p:nvPr/>
        </p:nvCxnSpPr>
        <p:spPr>
          <a:xfrm rot="16200000" flipH="1">
            <a:off x="1437551" y="5729289"/>
            <a:ext cx="1492249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연결선 244"/>
          <p:cNvCxnSpPr>
            <a:stCxn id="243" idx="1"/>
            <a:endCxn id="243" idx="3"/>
          </p:cNvCxnSpPr>
          <p:nvPr/>
        </p:nvCxnSpPr>
        <p:spPr>
          <a:xfrm>
            <a:off x="982262" y="5729289"/>
            <a:ext cx="2402828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연결선 245"/>
          <p:cNvCxnSpPr/>
          <p:nvPr/>
        </p:nvCxnSpPr>
        <p:spPr>
          <a:xfrm>
            <a:off x="2188713" y="5338764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연결선 246"/>
          <p:cNvCxnSpPr/>
          <p:nvPr/>
        </p:nvCxnSpPr>
        <p:spPr>
          <a:xfrm>
            <a:off x="2202531" y="6078529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061045" y="5151439"/>
            <a:ext cx="1022893" cy="31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메인</a:t>
            </a:r>
            <a:r>
              <a:rPr lang="en-US" altLang="ko-KR" sz="1500"/>
              <a:t>S/W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032866" y="5780406"/>
            <a:ext cx="1139972" cy="90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동반석</a:t>
            </a:r>
            <a:r>
              <a:rPr lang="en-US" altLang="ko-KR" sz="1500"/>
              <a:t>s</a:t>
            </a:r>
            <a:r>
              <a:rPr lang="en-US" altLang="ko-KR"/>
              <a:t>/w</a:t>
            </a:r>
          </a:p>
          <a:p>
            <a:pPr>
              <a:defRPr/>
            </a:pPr>
            <a:r>
              <a:rPr lang="en-US" altLang="ko-KR"/>
              <a:t>(or</a:t>
            </a:r>
            <a:r>
              <a:rPr lang="ko-KR" altLang="en-US"/>
              <a:t> </a:t>
            </a:r>
            <a:r>
              <a:rPr lang="en-US" altLang="ko-KR"/>
              <a:t>RR,RL)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250" name="TextBox 249"/>
          <p:cNvSpPr txBox="1"/>
          <p:nvPr/>
        </p:nvSpPr>
        <p:spPr>
          <a:xfrm>
            <a:off x="2234163" y="5065714"/>
            <a:ext cx="1106309" cy="23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 FUSE-CUT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128114" y="5429251"/>
            <a:ext cx="1212358" cy="24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FUSE-CUT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2172838" y="5780406"/>
            <a:ext cx="1037637" cy="23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UP:FUSE-CUT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2114098" y="6211889"/>
            <a:ext cx="1207322" cy="234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FUSE-CUT</a:t>
            </a:r>
          </a:p>
        </p:txBody>
      </p:sp>
      <p:sp>
        <p:nvSpPr>
          <p:cNvPr id="254" name="직사각형 253"/>
          <p:cNvSpPr/>
          <p:nvPr/>
        </p:nvSpPr>
        <p:spPr>
          <a:xfrm>
            <a:off x="982262" y="4245350"/>
            <a:ext cx="2402828" cy="647326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255" name="TextBox 254"/>
          <p:cNvSpPr txBox="1"/>
          <p:nvPr/>
        </p:nvSpPr>
        <p:spPr>
          <a:xfrm>
            <a:off x="1061045" y="4391026"/>
            <a:ext cx="2279427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000"/>
              <a:t>동반석</a:t>
            </a:r>
            <a:r>
              <a:rPr lang="en-US" altLang="ko-KR" sz="1000"/>
              <a:t>S/W~</a:t>
            </a:r>
            <a:r>
              <a:rPr lang="ko-KR" altLang="en-US" sz="1000"/>
              <a:t>모터라인끼리 쇼트됬을때</a:t>
            </a:r>
          </a:p>
        </p:txBody>
      </p:sp>
      <p:cxnSp>
        <p:nvCxnSpPr>
          <p:cNvPr id="259" name="직선 연결선 258"/>
          <p:cNvCxnSpPr>
            <a:stCxn id="256" idx="6"/>
            <a:endCxn id="258" idx="2"/>
          </p:cNvCxnSpPr>
          <p:nvPr/>
        </p:nvCxnSpPr>
        <p:spPr>
          <a:xfrm flipV="1">
            <a:off x="6621941" y="6017894"/>
            <a:ext cx="929084" cy="22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8E98039-1063-45CE-AEA9-1CB86E35A0D9}"/>
              </a:ext>
            </a:extLst>
          </p:cNvPr>
          <p:cNvSpPr txBox="1"/>
          <p:nvPr/>
        </p:nvSpPr>
        <p:spPr>
          <a:xfrm>
            <a:off x="8405870" y="5137532"/>
            <a:ext cx="2743199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1600" err="1">
                <a:ea typeface="맑은 고딕"/>
                <a:cs typeface="Calibri"/>
              </a:rPr>
              <a:t>동반석스위치와</a:t>
            </a:r>
            <a:r>
              <a:rPr lang="ko-KR" altLang="en-US" sz="1600" dirty="0">
                <a:ea typeface="맑은 고딕"/>
                <a:cs typeface="Calibri"/>
              </a:rPr>
              <a:t> 모터사이에서 라인간 </a:t>
            </a:r>
            <a:r>
              <a:rPr lang="ko-KR" altLang="en-US" sz="1600" err="1">
                <a:ea typeface="맑은 고딕"/>
                <a:cs typeface="Calibri"/>
              </a:rPr>
              <a:t>쇼트된</a:t>
            </a:r>
            <a:r>
              <a:rPr lang="ko-KR" altLang="en-US" sz="1600" dirty="0">
                <a:ea typeface="맑은 고딕"/>
                <a:cs typeface="Calibri"/>
              </a:rPr>
              <a:t> 경우는 메인 및 </a:t>
            </a:r>
            <a:r>
              <a:rPr lang="ko-KR" altLang="en-US" sz="1600" err="1">
                <a:ea typeface="맑은 고딕"/>
                <a:cs typeface="Calibri"/>
              </a:rPr>
              <a:t>동반석</a:t>
            </a:r>
            <a:r>
              <a:rPr lang="ko-KR" altLang="en-US" sz="1600" dirty="0">
                <a:ea typeface="맑은 고딕"/>
                <a:cs typeface="Calibri"/>
              </a:rPr>
              <a:t> </a:t>
            </a:r>
            <a:r>
              <a:rPr lang="ko-KR" altLang="en-US" sz="1600" err="1">
                <a:ea typeface="맑은 고딕"/>
                <a:cs typeface="Calibri"/>
              </a:rPr>
              <a:t>스위치어느</a:t>
            </a:r>
            <a:r>
              <a:rPr lang="ko-KR" altLang="en-US" sz="1600" dirty="0">
                <a:ea typeface="맑은 고딕"/>
                <a:cs typeface="Calibri"/>
              </a:rPr>
              <a:t> </a:t>
            </a:r>
            <a:r>
              <a:rPr lang="ko-KR" altLang="en-US" sz="1600" err="1">
                <a:ea typeface="맑은 고딕"/>
                <a:cs typeface="Calibri"/>
              </a:rPr>
              <a:t>곳에서든</a:t>
            </a:r>
            <a:r>
              <a:rPr lang="ko-KR" altLang="en-US" sz="1600" dirty="0">
                <a:ea typeface="맑은 고딕"/>
                <a:cs typeface="Calibri"/>
              </a:rPr>
              <a:t> </a:t>
            </a:r>
            <a:r>
              <a:rPr lang="ko-KR" altLang="en-US" sz="1600" err="1">
                <a:ea typeface="맑은 고딕"/>
                <a:cs typeface="Calibri"/>
              </a:rPr>
              <a:t>조작만하면</a:t>
            </a:r>
            <a:r>
              <a:rPr lang="ko-KR" altLang="en-US" sz="1600" dirty="0">
                <a:ea typeface="맑은 고딕"/>
                <a:cs typeface="Calibri"/>
              </a:rPr>
              <a:t> 단선된다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8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18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20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4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6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6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8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폭발 2 255"/>
          <p:cNvSpPr/>
          <p:nvPr/>
        </p:nvSpPr>
        <p:spPr>
          <a:xfrm>
            <a:off x="6703697" y="1787525"/>
            <a:ext cx="392906" cy="533400"/>
          </a:xfrm>
          <a:prstGeom prst="irregularSeal2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4" name="Rectangle 270"/>
          <p:cNvSpPr>
            <a:spLocks noChangeArrowheads="1"/>
          </p:cNvSpPr>
          <p:nvPr/>
        </p:nvSpPr>
        <p:spPr>
          <a:xfrm>
            <a:off x="5321381" y="1406525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" name="Oval 248"/>
          <p:cNvSpPr>
            <a:spLocks noChangeArrowheads="1"/>
          </p:cNvSpPr>
          <p:nvPr/>
        </p:nvSpPr>
        <p:spPr>
          <a:xfrm>
            <a:off x="5661503" y="5184776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" name="Freeform 16"/>
          <p:cNvSpPr/>
          <p:nvPr/>
        </p:nvSpPr>
        <p:spPr>
          <a:xfrm>
            <a:off x="6253641" y="197326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" name="Freeform 17"/>
          <p:cNvSpPr/>
          <p:nvPr/>
        </p:nvSpPr>
        <p:spPr>
          <a:xfrm>
            <a:off x="6306028" y="204787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Oval 341"/>
          <p:cNvSpPr>
            <a:spLocks noChangeArrowheads="1"/>
          </p:cNvSpPr>
          <p:nvPr/>
        </p:nvSpPr>
        <p:spPr>
          <a:xfrm rot="16200000">
            <a:off x="6233003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>
          <a:xfrm rot="16200000">
            <a:off x="6513991" y="2397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>
          <a:xfrm rot="16200000">
            <a:off x="6509228" y="19669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>
          <a:xfrm rot="16200000">
            <a:off x="7317266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2" name="Oval 341"/>
          <p:cNvSpPr>
            <a:spLocks noChangeArrowheads="1"/>
          </p:cNvSpPr>
          <p:nvPr/>
        </p:nvSpPr>
        <p:spPr>
          <a:xfrm rot="16200000">
            <a:off x="7598253" y="23987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3" name="Oval 341"/>
          <p:cNvSpPr>
            <a:spLocks noChangeArrowheads="1"/>
          </p:cNvSpPr>
          <p:nvPr/>
        </p:nvSpPr>
        <p:spPr>
          <a:xfrm rot="16200000">
            <a:off x="7593491" y="19685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4" name="Freeform 24"/>
          <p:cNvSpPr/>
          <p:nvPr/>
        </p:nvSpPr>
        <p:spPr>
          <a:xfrm rot="3906360">
            <a:off x="7661753" y="197961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Freeform 25"/>
          <p:cNvSpPr/>
          <p:nvPr/>
        </p:nvSpPr>
        <p:spPr>
          <a:xfrm rot="3906360">
            <a:off x="7618890" y="2052638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>
          <a:xfrm>
            <a:off x="7593491" y="19700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7" name="Oval 341"/>
          <p:cNvSpPr>
            <a:spLocks noChangeArrowheads="1"/>
          </p:cNvSpPr>
          <p:nvPr/>
        </p:nvSpPr>
        <p:spPr>
          <a:xfrm>
            <a:off x="7871303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8" name="Oval 341"/>
          <p:cNvSpPr>
            <a:spLocks noChangeArrowheads="1"/>
          </p:cNvSpPr>
          <p:nvPr/>
        </p:nvSpPr>
        <p:spPr>
          <a:xfrm>
            <a:off x="6787041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9" name="AutoShape 29"/>
          <p:cNvCxnSpPr>
            <a:cxnSpLocks noChangeShapeType="1"/>
            <a:stCxn id="18" idx="6"/>
            <a:endCxn id="11" idx="0"/>
          </p:cNvCxnSpPr>
          <p:nvPr/>
        </p:nvCxnSpPr>
        <p:spPr>
          <a:xfrm>
            <a:off x="6875941" y="2189164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0" name="Arc 30"/>
          <p:cNvSpPr/>
          <p:nvPr/>
        </p:nvSpPr>
        <p:spPr>
          <a:xfrm>
            <a:off x="6493353" y="287020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Line 204"/>
          <p:cNvSpPr>
            <a:spLocks noChangeShapeType="1"/>
          </p:cNvSpPr>
          <p:nvPr/>
        </p:nvSpPr>
        <p:spPr>
          <a:xfrm>
            <a:off x="5521803" y="34290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Line 205"/>
          <p:cNvSpPr>
            <a:spLocks noChangeShapeType="1"/>
          </p:cNvSpPr>
          <p:nvPr/>
        </p:nvSpPr>
        <p:spPr>
          <a:xfrm flipV="1">
            <a:off x="5521803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Line 206"/>
          <p:cNvSpPr>
            <a:spLocks noChangeShapeType="1"/>
          </p:cNvSpPr>
          <p:nvPr/>
        </p:nvSpPr>
        <p:spPr>
          <a:xfrm flipV="1">
            <a:off x="5588478" y="3429000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Line 207"/>
          <p:cNvSpPr>
            <a:spLocks noChangeShapeType="1"/>
          </p:cNvSpPr>
          <p:nvPr/>
        </p:nvSpPr>
        <p:spPr>
          <a:xfrm flipV="1">
            <a:off x="5653566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Line 208"/>
          <p:cNvSpPr>
            <a:spLocks noChangeShapeType="1"/>
          </p:cNvSpPr>
          <p:nvPr/>
        </p:nvSpPr>
        <p:spPr>
          <a:xfrm flipV="1">
            <a:off x="5720241" y="3429000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Line 209"/>
          <p:cNvSpPr>
            <a:spLocks noChangeShapeType="1"/>
          </p:cNvSpPr>
          <p:nvPr/>
        </p:nvSpPr>
        <p:spPr>
          <a:xfrm flipV="1">
            <a:off x="5785328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Oval 269"/>
          <p:cNvSpPr>
            <a:spLocks noChangeArrowheads="1"/>
          </p:cNvSpPr>
          <p:nvPr/>
        </p:nvSpPr>
        <p:spPr>
          <a:xfrm>
            <a:off x="6233003" y="28876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" name="AutoShape 39"/>
          <p:cNvCxnSpPr>
            <a:cxnSpLocks noChangeShapeType="1"/>
            <a:stCxn id="8" idx="2"/>
            <a:endCxn id="27" idx="0"/>
          </p:cNvCxnSpPr>
          <p:nvPr/>
        </p:nvCxnSpPr>
        <p:spPr>
          <a:xfrm>
            <a:off x="6277453" y="2233614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9" name="Arc 40"/>
          <p:cNvSpPr/>
          <p:nvPr/>
        </p:nvSpPr>
        <p:spPr>
          <a:xfrm>
            <a:off x="7577616" y="2868614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0" name="AutoShape 41"/>
          <p:cNvCxnSpPr>
            <a:cxnSpLocks noChangeShapeType="1"/>
            <a:stCxn id="20" idx="1"/>
            <a:endCxn id="29" idx="0"/>
          </p:cNvCxnSpPr>
          <p:nvPr/>
        </p:nvCxnSpPr>
        <p:spPr>
          <a:xfrm>
            <a:off x="6621941" y="2933701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1" name="Oval 269"/>
          <p:cNvSpPr>
            <a:spLocks noChangeArrowheads="1"/>
          </p:cNvSpPr>
          <p:nvPr/>
        </p:nvSpPr>
        <p:spPr>
          <a:xfrm>
            <a:off x="788241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2" name="AutoShape 43"/>
          <p:cNvCxnSpPr>
            <a:cxnSpLocks noChangeShapeType="1"/>
            <a:stCxn id="29" idx="1"/>
            <a:endCxn id="31" idx="2"/>
          </p:cNvCxnSpPr>
          <p:nvPr/>
        </p:nvCxnSpPr>
        <p:spPr>
          <a:xfrm flipV="1">
            <a:off x="7706203" y="2930526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3" name="AutoShape 44"/>
          <p:cNvCxnSpPr>
            <a:cxnSpLocks noChangeShapeType="1"/>
            <a:stCxn id="31" idx="0"/>
            <a:endCxn id="17" idx="4"/>
          </p:cNvCxnSpPr>
          <p:nvPr/>
        </p:nvCxnSpPr>
        <p:spPr>
          <a:xfrm flipH="1" flipV="1">
            <a:off x="7915753" y="2235201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" name="Oval 269"/>
          <p:cNvSpPr>
            <a:spLocks noChangeArrowheads="1"/>
          </p:cNvSpPr>
          <p:nvPr/>
        </p:nvSpPr>
        <p:spPr>
          <a:xfrm>
            <a:off x="7055328" y="2143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5" name="Freeform 46"/>
          <p:cNvSpPr/>
          <p:nvPr/>
        </p:nvSpPr>
        <p:spPr>
          <a:xfrm>
            <a:off x="6255228" y="4914901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Freeform 47"/>
          <p:cNvSpPr/>
          <p:nvPr/>
        </p:nvSpPr>
        <p:spPr>
          <a:xfrm>
            <a:off x="6307616" y="498951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>
          <a:xfrm rot="16200000">
            <a:off x="6234591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>
          <a:xfrm rot="16200000">
            <a:off x="6515578" y="5338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>
          <a:xfrm rot="16200000">
            <a:off x="6510816" y="49085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>
          <a:xfrm rot="16200000">
            <a:off x="7318853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1" name="Oval 341"/>
          <p:cNvSpPr>
            <a:spLocks noChangeArrowheads="1"/>
          </p:cNvSpPr>
          <p:nvPr/>
        </p:nvSpPr>
        <p:spPr>
          <a:xfrm rot="16200000">
            <a:off x="7599841" y="5340351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2" name="Oval 341"/>
          <p:cNvSpPr>
            <a:spLocks noChangeArrowheads="1"/>
          </p:cNvSpPr>
          <p:nvPr/>
        </p:nvSpPr>
        <p:spPr>
          <a:xfrm rot="16200000">
            <a:off x="7595078" y="49101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3" name="Freeform 54"/>
          <p:cNvSpPr/>
          <p:nvPr/>
        </p:nvSpPr>
        <p:spPr>
          <a:xfrm rot="3906360">
            <a:off x="7663340" y="492125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Freeform 55"/>
          <p:cNvSpPr/>
          <p:nvPr/>
        </p:nvSpPr>
        <p:spPr>
          <a:xfrm rot="3906360">
            <a:off x="7620478" y="499427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>
          <a:xfrm>
            <a:off x="7595078" y="4911726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6" name="Oval 341"/>
          <p:cNvSpPr>
            <a:spLocks noChangeArrowheads="1"/>
          </p:cNvSpPr>
          <p:nvPr/>
        </p:nvSpPr>
        <p:spPr>
          <a:xfrm>
            <a:off x="7872891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7" name="Oval 341"/>
          <p:cNvSpPr>
            <a:spLocks noChangeArrowheads="1"/>
          </p:cNvSpPr>
          <p:nvPr/>
        </p:nvSpPr>
        <p:spPr>
          <a:xfrm>
            <a:off x="6788628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48" name="AutoShape 59"/>
          <p:cNvCxnSpPr>
            <a:cxnSpLocks noChangeShapeType="1"/>
            <a:stCxn id="47" idx="6"/>
            <a:endCxn id="40" idx="0"/>
          </p:cNvCxnSpPr>
          <p:nvPr/>
        </p:nvCxnSpPr>
        <p:spPr>
          <a:xfrm>
            <a:off x="6877528" y="5130801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49" name="Oval 269"/>
          <p:cNvSpPr>
            <a:spLocks noChangeArrowheads="1"/>
          </p:cNvSpPr>
          <p:nvPr/>
        </p:nvSpPr>
        <p:spPr>
          <a:xfrm>
            <a:off x="8757128" y="38449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0" name="Oval 269"/>
          <p:cNvSpPr>
            <a:spLocks noChangeArrowheads="1"/>
          </p:cNvSpPr>
          <p:nvPr/>
        </p:nvSpPr>
        <p:spPr>
          <a:xfrm>
            <a:off x="7056916" y="5084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1" name="AutoShape 63"/>
          <p:cNvCxnSpPr>
            <a:cxnSpLocks noChangeShapeType="1"/>
            <a:stCxn id="45" idx="0"/>
            <a:endCxn id="12" idx="2"/>
          </p:cNvCxnSpPr>
          <p:nvPr/>
        </p:nvCxnSpPr>
        <p:spPr>
          <a:xfrm flipV="1">
            <a:off x="7639528" y="2487614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52" name="Oval 269"/>
          <p:cNvSpPr>
            <a:spLocks noChangeArrowheads="1"/>
          </p:cNvSpPr>
          <p:nvPr/>
        </p:nvSpPr>
        <p:spPr>
          <a:xfrm>
            <a:off x="7053741" y="16986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3" name="타원 294"/>
          <p:cNvSpPr>
            <a:spLocks noChangeArrowheads="1"/>
          </p:cNvSpPr>
          <p:nvPr/>
        </p:nvSpPr>
        <p:spPr>
          <a:xfrm>
            <a:off x="6893403" y="6211889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 b="0"/>
              <a:t>M</a:t>
            </a:r>
          </a:p>
        </p:txBody>
      </p:sp>
      <p:sp>
        <p:nvSpPr>
          <p:cNvPr id="54" name="직사각형 295"/>
          <p:cNvSpPr>
            <a:spLocks noChangeArrowheads="1"/>
          </p:cNvSpPr>
          <p:nvPr/>
        </p:nvSpPr>
        <p:spPr>
          <a:xfrm rot="5400000">
            <a:off x="6816410" y="6395245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5" name="직사각형 296"/>
          <p:cNvSpPr>
            <a:spLocks noChangeArrowheads="1"/>
          </p:cNvSpPr>
          <p:nvPr/>
        </p:nvSpPr>
        <p:spPr>
          <a:xfrm rot="5400000">
            <a:off x="7270435" y="6390482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6" name="AutoShape 72"/>
          <p:cNvCxnSpPr>
            <a:cxnSpLocks noChangeShapeType="1"/>
            <a:stCxn id="38" idx="2"/>
            <a:endCxn id="54" idx="2"/>
          </p:cNvCxnSpPr>
          <p:nvPr/>
        </p:nvCxnSpPr>
        <p:spPr>
          <a:xfrm rot="16200000" flipH="1">
            <a:off x="6208397" y="5779294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57" name="AutoShape 73"/>
          <p:cNvCxnSpPr>
            <a:cxnSpLocks noChangeShapeType="1"/>
            <a:stCxn id="41" idx="2"/>
            <a:endCxn id="55" idx="0"/>
          </p:cNvCxnSpPr>
          <p:nvPr/>
        </p:nvCxnSpPr>
        <p:spPr>
          <a:xfrm rot="5400000">
            <a:off x="7003735" y="5772945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sp>
        <p:nvSpPr>
          <p:cNvPr id="58" name="Oval 341"/>
          <p:cNvSpPr>
            <a:spLocks noChangeArrowheads="1"/>
          </p:cNvSpPr>
          <p:nvPr/>
        </p:nvSpPr>
        <p:spPr>
          <a:xfrm>
            <a:off x="8758716" y="2078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>
          <a:xfrm>
            <a:off x="8760303" y="24495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0" name="Oval 341"/>
          <p:cNvSpPr>
            <a:spLocks noChangeArrowheads="1"/>
          </p:cNvSpPr>
          <p:nvPr/>
        </p:nvSpPr>
        <p:spPr>
          <a:xfrm>
            <a:off x="8515828" y="23558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1" name="Line 77"/>
          <p:cNvSpPr>
            <a:spLocks noChangeShapeType="1"/>
          </p:cNvSpPr>
          <p:nvPr/>
        </p:nvSpPr>
        <p:spPr>
          <a:xfrm flipH="1">
            <a:off x="8747603" y="2173289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2" name="AutoShape 78"/>
          <p:cNvCxnSpPr>
            <a:cxnSpLocks noChangeShapeType="1"/>
            <a:stCxn id="59" idx="4"/>
            <a:endCxn id="49" idx="0"/>
          </p:cNvCxnSpPr>
          <p:nvPr/>
        </p:nvCxnSpPr>
        <p:spPr>
          <a:xfrm flipH="1">
            <a:off x="8801578" y="2538414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3" name="Arc 79"/>
          <p:cNvSpPr/>
          <p:nvPr/>
        </p:nvSpPr>
        <p:spPr>
          <a:xfrm>
            <a:off x="7576028" y="382905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4" name="AutoShape 80"/>
          <p:cNvCxnSpPr>
            <a:cxnSpLocks noChangeShapeType="1"/>
            <a:stCxn id="63" idx="1"/>
            <a:endCxn id="49" idx="2"/>
          </p:cNvCxnSpPr>
          <p:nvPr/>
        </p:nvCxnSpPr>
        <p:spPr>
          <a:xfrm flipV="1">
            <a:off x="7704616" y="3889376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5" name="Line 82"/>
          <p:cNvSpPr>
            <a:spLocks noChangeShapeType="1"/>
          </p:cNvSpPr>
          <p:nvPr/>
        </p:nvSpPr>
        <p:spPr>
          <a:xfrm>
            <a:off x="8836503" y="389096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6" name="Arc 83"/>
          <p:cNvSpPr/>
          <p:nvPr/>
        </p:nvSpPr>
        <p:spPr>
          <a:xfrm>
            <a:off x="8741253" y="2865439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7" name="AutoShape 84"/>
          <p:cNvCxnSpPr>
            <a:cxnSpLocks noChangeShapeType="1"/>
            <a:stCxn id="31" idx="6"/>
            <a:endCxn id="66" idx="0"/>
          </p:cNvCxnSpPr>
          <p:nvPr/>
        </p:nvCxnSpPr>
        <p:spPr>
          <a:xfrm>
            <a:off x="7971316" y="2930526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68" name="AutoShape 85"/>
          <p:cNvCxnSpPr>
            <a:cxnSpLocks noChangeShapeType="1"/>
            <a:stCxn id="52" idx="6"/>
            <a:endCxn id="70" idx="2"/>
          </p:cNvCxnSpPr>
          <p:nvPr/>
        </p:nvCxnSpPr>
        <p:spPr>
          <a:xfrm flipV="1">
            <a:off x="7142641" y="1741488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9" name="Line 86"/>
          <p:cNvSpPr>
            <a:spLocks noChangeShapeType="1"/>
          </p:cNvSpPr>
          <p:nvPr/>
        </p:nvSpPr>
        <p:spPr>
          <a:xfrm>
            <a:off x="8825391" y="174307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0" name="Oval 269"/>
          <p:cNvSpPr>
            <a:spLocks noChangeArrowheads="1"/>
          </p:cNvSpPr>
          <p:nvPr/>
        </p:nvSpPr>
        <p:spPr>
          <a:xfrm>
            <a:off x="8757128" y="1697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71" name="AutoShape 88"/>
          <p:cNvCxnSpPr>
            <a:cxnSpLocks noChangeShapeType="1"/>
            <a:stCxn id="58" idx="0"/>
            <a:endCxn id="70" idx="4"/>
          </p:cNvCxnSpPr>
          <p:nvPr/>
        </p:nvCxnSpPr>
        <p:spPr>
          <a:xfrm flipH="1" flipV="1">
            <a:off x="8801578" y="1785938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72" name="Line 89"/>
          <p:cNvSpPr>
            <a:spLocks noChangeShapeType="1"/>
          </p:cNvSpPr>
          <p:nvPr/>
        </p:nvSpPr>
        <p:spPr>
          <a:xfrm>
            <a:off x="8871428" y="2924176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73" name="Group 90"/>
          <p:cNvGrpSpPr/>
          <p:nvPr/>
        </p:nvGrpSpPr>
        <p:grpSpPr>
          <a:xfrm>
            <a:off x="9055578" y="1562100"/>
            <a:ext cx="390525" cy="433388"/>
            <a:chOff x="2639" y="2952"/>
            <a:chExt cx="246" cy="273"/>
          </a:xfrm>
        </p:grpSpPr>
        <p:sp>
          <p:nvSpPr>
            <p:cNvPr id="74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5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grpSp>
        <p:nvGrpSpPr>
          <p:cNvPr id="76" name="Group 93"/>
          <p:cNvGrpSpPr/>
          <p:nvPr/>
        </p:nvGrpSpPr>
        <p:grpSpPr>
          <a:xfrm>
            <a:off x="9101616" y="2767014"/>
            <a:ext cx="390525" cy="433387"/>
            <a:chOff x="2639" y="2952"/>
            <a:chExt cx="246" cy="273"/>
          </a:xfrm>
        </p:grpSpPr>
        <p:sp>
          <p:nvSpPr>
            <p:cNvPr id="77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8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sp>
        <p:nvSpPr>
          <p:cNvPr id="79" name="AutoShape 264"/>
          <p:cNvSpPr>
            <a:spLocks noChangeArrowheads="1"/>
          </p:cNvSpPr>
          <p:nvPr/>
        </p:nvSpPr>
        <p:spPr>
          <a:xfrm rot="10800000">
            <a:off x="5718653" y="5226051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0" name="Line 266"/>
          <p:cNvSpPr>
            <a:spLocks noChangeShapeType="1"/>
          </p:cNvSpPr>
          <p:nvPr/>
        </p:nvSpPr>
        <p:spPr>
          <a:xfrm rot="5400000">
            <a:off x="5787710" y="5337969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1" name="Rectangle 270"/>
          <p:cNvSpPr>
            <a:spLocks noChangeArrowheads="1"/>
          </p:cNvSpPr>
          <p:nvPr/>
        </p:nvSpPr>
        <p:spPr>
          <a:xfrm>
            <a:off x="5380515" y="4675189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2" name="Line 344"/>
          <p:cNvSpPr>
            <a:spLocks noChangeShapeType="1"/>
          </p:cNvSpPr>
          <p:nvPr/>
        </p:nvSpPr>
        <p:spPr>
          <a:xfrm>
            <a:off x="5782153" y="4775201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3" name="Line 345"/>
          <p:cNvSpPr>
            <a:spLocks noChangeShapeType="1"/>
          </p:cNvSpPr>
          <p:nvPr/>
        </p:nvSpPr>
        <p:spPr>
          <a:xfrm flipV="1">
            <a:off x="5736116" y="4806951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4" name="Line 346"/>
          <p:cNvSpPr>
            <a:spLocks noChangeShapeType="1"/>
          </p:cNvSpPr>
          <p:nvPr/>
        </p:nvSpPr>
        <p:spPr>
          <a:xfrm>
            <a:off x="5736116" y="4845051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5" name="Line 347"/>
          <p:cNvSpPr>
            <a:spLocks noChangeShapeType="1"/>
          </p:cNvSpPr>
          <p:nvPr/>
        </p:nvSpPr>
        <p:spPr>
          <a:xfrm flipV="1">
            <a:off x="5732941" y="48926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6" name="Line 348"/>
          <p:cNvSpPr>
            <a:spLocks noChangeShapeType="1"/>
          </p:cNvSpPr>
          <p:nvPr/>
        </p:nvSpPr>
        <p:spPr>
          <a:xfrm>
            <a:off x="5739291" y="4932364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7" name="Line 349"/>
          <p:cNvSpPr>
            <a:spLocks noChangeShapeType="1"/>
          </p:cNvSpPr>
          <p:nvPr/>
        </p:nvSpPr>
        <p:spPr>
          <a:xfrm flipV="1">
            <a:off x="5736116" y="497998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8" name="Line 350"/>
          <p:cNvSpPr>
            <a:spLocks noChangeShapeType="1"/>
          </p:cNvSpPr>
          <p:nvPr/>
        </p:nvSpPr>
        <p:spPr>
          <a:xfrm>
            <a:off x="5736116" y="5018089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9" name="Line 351"/>
          <p:cNvSpPr>
            <a:spLocks noChangeShapeType="1"/>
          </p:cNvSpPr>
          <p:nvPr/>
        </p:nvSpPr>
        <p:spPr>
          <a:xfrm flipV="1">
            <a:off x="5778978" y="5065714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0" name="AutoShape 107"/>
          <p:cNvSpPr>
            <a:spLocks noChangeArrowheads="1"/>
          </p:cNvSpPr>
          <p:nvPr/>
        </p:nvSpPr>
        <p:spPr>
          <a:xfrm rot="10800000">
            <a:off x="5693253" y="435927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1" name="AutoShape 108"/>
          <p:cNvCxnSpPr>
            <a:cxnSpLocks noChangeShapeType="1"/>
            <a:stCxn id="82" idx="0"/>
            <a:endCxn id="90" idx="0"/>
          </p:cNvCxnSpPr>
          <p:nvPr/>
        </p:nvCxnSpPr>
        <p:spPr>
          <a:xfrm flipH="1" flipV="1">
            <a:off x="5774216" y="4549776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92" name="AutoShape 109"/>
          <p:cNvCxnSpPr>
            <a:cxnSpLocks noChangeShapeType="1"/>
            <a:stCxn id="89" idx="0"/>
            <a:endCxn id="79" idx="3"/>
          </p:cNvCxnSpPr>
          <p:nvPr/>
        </p:nvCxnSpPr>
        <p:spPr>
          <a:xfrm>
            <a:off x="5778978" y="5084764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3" name="AutoShape 110"/>
          <p:cNvSpPr>
            <a:spLocks noChangeArrowheads="1"/>
          </p:cNvSpPr>
          <p:nvPr/>
        </p:nvSpPr>
        <p:spPr>
          <a:xfrm rot="10800000">
            <a:off x="5709128" y="588961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4" name="AutoShape 111"/>
          <p:cNvCxnSpPr>
            <a:cxnSpLocks noChangeShapeType="1"/>
            <a:stCxn id="79" idx="0"/>
          </p:cNvCxnSpPr>
          <p:nvPr/>
        </p:nvCxnSpPr>
        <p:spPr>
          <a:xfrm>
            <a:off x="5785328" y="5387976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5" name="Oval 248"/>
          <p:cNvSpPr>
            <a:spLocks noChangeArrowheads="1"/>
          </p:cNvSpPr>
          <p:nvPr/>
        </p:nvSpPr>
        <p:spPr>
          <a:xfrm>
            <a:off x="5558316" y="239236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6" name="AutoShape 264"/>
          <p:cNvSpPr>
            <a:spLocks noChangeArrowheads="1"/>
          </p:cNvSpPr>
          <p:nvPr/>
        </p:nvSpPr>
        <p:spPr>
          <a:xfrm rot="10800000">
            <a:off x="5615466" y="243363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7" name="Line 266"/>
          <p:cNvSpPr>
            <a:spLocks noChangeShapeType="1"/>
          </p:cNvSpPr>
          <p:nvPr/>
        </p:nvSpPr>
        <p:spPr>
          <a:xfrm rot="5400000">
            <a:off x="5684522" y="2545558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8" name="Line 344"/>
          <p:cNvSpPr>
            <a:spLocks noChangeShapeType="1"/>
          </p:cNvSpPr>
          <p:nvPr/>
        </p:nvSpPr>
        <p:spPr>
          <a:xfrm>
            <a:off x="5678966" y="1982788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9" name="Line 345"/>
          <p:cNvSpPr>
            <a:spLocks noChangeShapeType="1"/>
          </p:cNvSpPr>
          <p:nvPr/>
        </p:nvSpPr>
        <p:spPr>
          <a:xfrm flipV="1">
            <a:off x="5632928" y="201453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0" name="Line 346"/>
          <p:cNvSpPr>
            <a:spLocks noChangeShapeType="1"/>
          </p:cNvSpPr>
          <p:nvPr/>
        </p:nvSpPr>
        <p:spPr>
          <a:xfrm>
            <a:off x="5632928" y="2052638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1" name="Line 347"/>
          <p:cNvSpPr>
            <a:spLocks noChangeShapeType="1"/>
          </p:cNvSpPr>
          <p:nvPr/>
        </p:nvSpPr>
        <p:spPr>
          <a:xfrm flipV="1">
            <a:off x="5629753" y="210026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" name="Line 348"/>
          <p:cNvSpPr>
            <a:spLocks noChangeShapeType="1"/>
          </p:cNvSpPr>
          <p:nvPr/>
        </p:nvSpPr>
        <p:spPr>
          <a:xfrm>
            <a:off x="5636103" y="2139951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3" name="Line 349"/>
          <p:cNvSpPr>
            <a:spLocks noChangeShapeType="1"/>
          </p:cNvSpPr>
          <p:nvPr/>
        </p:nvSpPr>
        <p:spPr>
          <a:xfrm flipV="1">
            <a:off x="5632928" y="21875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4" name="Line 350"/>
          <p:cNvSpPr>
            <a:spLocks noChangeShapeType="1"/>
          </p:cNvSpPr>
          <p:nvPr/>
        </p:nvSpPr>
        <p:spPr>
          <a:xfrm>
            <a:off x="5632928" y="2225676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5" name="Line 351"/>
          <p:cNvSpPr>
            <a:spLocks noChangeShapeType="1"/>
          </p:cNvSpPr>
          <p:nvPr/>
        </p:nvSpPr>
        <p:spPr>
          <a:xfrm flipV="1">
            <a:off x="5675791" y="2273301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6" name="AutoShape 123"/>
          <p:cNvSpPr>
            <a:spLocks noChangeArrowheads="1"/>
          </p:cNvSpPr>
          <p:nvPr/>
        </p:nvSpPr>
        <p:spPr>
          <a:xfrm rot="10800000">
            <a:off x="5594829" y="1157288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107" name="AutoShape 124"/>
          <p:cNvCxnSpPr>
            <a:cxnSpLocks noChangeShapeType="1"/>
            <a:stCxn id="98" idx="0"/>
            <a:endCxn id="106" idx="0"/>
          </p:cNvCxnSpPr>
          <p:nvPr/>
        </p:nvCxnSpPr>
        <p:spPr>
          <a:xfrm flipH="1" flipV="1">
            <a:off x="5674997" y="1346200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08" name="AutoShape 125"/>
          <p:cNvCxnSpPr>
            <a:cxnSpLocks noChangeShapeType="1"/>
            <a:stCxn id="105" idx="0"/>
            <a:endCxn id="96" idx="3"/>
          </p:cNvCxnSpPr>
          <p:nvPr/>
        </p:nvCxnSpPr>
        <p:spPr>
          <a:xfrm>
            <a:off x="5675791" y="2292351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09" name="Oval 269"/>
          <p:cNvSpPr>
            <a:spLocks noChangeArrowheads="1"/>
          </p:cNvSpPr>
          <p:nvPr/>
        </p:nvSpPr>
        <p:spPr>
          <a:xfrm>
            <a:off x="564086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10" name="AutoShape 127"/>
          <p:cNvCxnSpPr>
            <a:cxnSpLocks noChangeShapeType="1"/>
            <a:stCxn id="20" idx="0"/>
            <a:endCxn id="27" idx="6"/>
          </p:cNvCxnSpPr>
          <p:nvPr/>
        </p:nvCxnSpPr>
        <p:spPr>
          <a:xfrm flipH="1" flipV="1">
            <a:off x="6321903" y="2932114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1" name="AutoShape 128"/>
          <p:cNvCxnSpPr>
            <a:cxnSpLocks noChangeShapeType="1"/>
            <a:stCxn id="27" idx="2"/>
            <a:endCxn id="109" idx="6"/>
          </p:cNvCxnSpPr>
          <p:nvPr/>
        </p:nvCxnSpPr>
        <p:spPr>
          <a:xfrm flipH="1" flipV="1">
            <a:off x="5729766" y="2930526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2" name="AutoShape 129"/>
          <p:cNvCxnSpPr>
            <a:cxnSpLocks noChangeShapeType="1"/>
            <a:stCxn id="96" idx="0"/>
            <a:endCxn id="109" idx="0"/>
          </p:cNvCxnSpPr>
          <p:nvPr/>
        </p:nvCxnSpPr>
        <p:spPr>
          <a:xfrm>
            <a:off x="5682141" y="2595564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3" name="AutoShape 130"/>
          <p:cNvCxnSpPr>
            <a:cxnSpLocks noChangeShapeType="1"/>
            <a:endCxn id="109" idx="4"/>
          </p:cNvCxnSpPr>
          <p:nvPr/>
        </p:nvCxnSpPr>
        <p:spPr>
          <a:xfrm flipV="1">
            <a:off x="5685316" y="2974976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14" name="Rectangle 270"/>
          <p:cNvSpPr>
            <a:spLocks noChangeArrowheads="1"/>
          </p:cNvSpPr>
          <p:nvPr/>
        </p:nvSpPr>
        <p:spPr>
          <a:xfrm>
            <a:off x="8409466" y="1990725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5" name="Line 132"/>
          <p:cNvSpPr>
            <a:spLocks noChangeShapeType="1"/>
          </p:cNvSpPr>
          <p:nvPr/>
        </p:nvSpPr>
        <p:spPr>
          <a:xfrm>
            <a:off x="6450491" y="524668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6" name="Line 133"/>
          <p:cNvSpPr>
            <a:spLocks noChangeShapeType="1"/>
          </p:cNvSpPr>
          <p:nvPr/>
        </p:nvSpPr>
        <p:spPr>
          <a:xfrm>
            <a:off x="6467953" y="230822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7" name="Text Box 134"/>
          <p:cNvSpPr txBox="1">
            <a:spLocks noChangeArrowheads="1"/>
          </p:cNvSpPr>
          <p:nvPr/>
        </p:nvSpPr>
        <p:spPr>
          <a:xfrm>
            <a:off x="7528402" y="1110543"/>
            <a:ext cx="2161697" cy="2746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main switch</a:t>
            </a:r>
          </a:p>
        </p:txBody>
      </p:sp>
      <p:sp>
        <p:nvSpPr>
          <p:cNvPr id="118" name="Text Box 136"/>
          <p:cNvSpPr txBox="1">
            <a:spLocks noChangeArrowheads="1"/>
          </p:cNvSpPr>
          <p:nvPr/>
        </p:nvSpPr>
        <p:spPr>
          <a:xfrm>
            <a:off x="5091591" y="3819528"/>
            <a:ext cx="1358899" cy="5492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9" name="Text Box 137"/>
          <p:cNvSpPr txBox="1">
            <a:spLocks noChangeArrowheads="1"/>
          </p:cNvSpPr>
          <p:nvPr/>
        </p:nvSpPr>
        <p:spPr>
          <a:xfrm>
            <a:off x="4544110" y="759218"/>
            <a:ext cx="2287587" cy="3968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light control</a:t>
            </a:r>
          </a:p>
        </p:txBody>
      </p:sp>
      <p:sp>
        <p:nvSpPr>
          <p:cNvPr id="120" name="Text Box 138"/>
          <p:cNvSpPr txBox="1">
            <a:spLocks noChangeArrowheads="1"/>
          </p:cNvSpPr>
          <p:nvPr/>
        </p:nvSpPr>
        <p:spPr>
          <a:xfrm>
            <a:off x="7561263" y="4391026"/>
            <a:ext cx="2216944" cy="2746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Front window switch(RH)</a:t>
            </a:r>
          </a:p>
        </p:txBody>
      </p:sp>
      <p:sp>
        <p:nvSpPr>
          <p:cNvPr id="121" name="Text Box 140"/>
          <p:cNvSpPr txBox="1">
            <a:spLocks noChangeArrowheads="1"/>
          </p:cNvSpPr>
          <p:nvPr/>
        </p:nvSpPr>
        <p:spPr>
          <a:xfrm>
            <a:off x="7877653" y="4906964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1"/>
          <p:cNvSpPr txBox="1">
            <a:spLocks noChangeArrowheads="1"/>
          </p:cNvSpPr>
          <p:nvPr/>
        </p:nvSpPr>
        <p:spPr>
          <a:xfrm>
            <a:off x="6701316" y="4848226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3" name="Text Box 142"/>
          <p:cNvSpPr txBox="1">
            <a:spLocks noChangeArrowheads="1"/>
          </p:cNvSpPr>
          <p:nvPr/>
        </p:nvSpPr>
        <p:spPr>
          <a:xfrm>
            <a:off x="8828566" y="2025650"/>
            <a:ext cx="6731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Lock S/W</a:t>
            </a:r>
          </a:p>
        </p:txBody>
      </p:sp>
      <p:sp>
        <p:nvSpPr>
          <p:cNvPr id="124" name="Text Box 143"/>
          <p:cNvSpPr txBox="1">
            <a:spLocks noChangeArrowheads="1"/>
          </p:cNvSpPr>
          <p:nvPr/>
        </p:nvSpPr>
        <p:spPr>
          <a:xfrm>
            <a:off x="7004528" y="4859339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4"/>
          <p:cNvSpPr txBox="1">
            <a:spLocks noChangeArrowheads="1"/>
          </p:cNvSpPr>
          <p:nvPr/>
        </p:nvSpPr>
        <p:spPr>
          <a:xfrm>
            <a:off x="5726591" y="488950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6" name="Text Box 145"/>
          <p:cNvSpPr txBox="1">
            <a:spLocks noChangeArrowheads="1"/>
          </p:cNvSpPr>
          <p:nvPr/>
        </p:nvSpPr>
        <p:spPr>
          <a:xfrm>
            <a:off x="8318978" y="244316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7" name="Text Box 146"/>
          <p:cNvSpPr txBox="1">
            <a:spLocks noChangeArrowheads="1"/>
          </p:cNvSpPr>
          <p:nvPr/>
        </p:nvSpPr>
        <p:spPr>
          <a:xfrm>
            <a:off x="7409341" y="471805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7"/>
          <p:cNvSpPr txBox="1">
            <a:spLocks noChangeArrowheads="1"/>
          </p:cNvSpPr>
          <p:nvPr/>
        </p:nvSpPr>
        <p:spPr>
          <a:xfrm>
            <a:off x="6334603" y="472281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9" name="Text Box 148"/>
          <p:cNvSpPr txBox="1">
            <a:spLocks noChangeArrowheads="1"/>
          </p:cNvSpPr>
          <p:nvPr/>
        </p:nvSpPr>
        <p:spPr>
          <a:xfrm>
            <a:off x="7869716" y="1968500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49"/>
          <p:cNvSpPr txBox="1">
            <a:spLocks noChangeArrowheads="1"/>
          </p:cNvSpPr>
          <p:nvPr/>
        </p:nvSpPr>
        <p:spPr>
          <a:xfrm>
            <a:off x="6693378" y="1909763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1" name="Text Box 150"/>
          <p:cNvSpPr txBox="1">
            <a:spLocks noChangeArrowheads="1"/>
          </p:cNvSpPr>
          <p:nvPr/>
        </p:nvSpPr>
        <p:spPr>
          <a:xfrm>
            <a:off x="6996591" y="1920875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1"/>
          <p:cNvSpPr txBox="1">
            <a:spLocks noChangeArrowheads="1"/>
          </p:cNvSpPr>
          <p:nvPr/>
        </p:nvSpPr>
        <p:spPr>
          <a:xfrm>
            <a:off x="5718653" y="195103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3" name="Text Box 152"/>
          <p:cNvSpPr txBox="1">
            <a:spLocks noChangeArrowheads="1"/>
          </p:cNvSpPr>
          <p:nvPr/>
        </p:nvSpPr>
        <p:spPr>
          <a:xfrm>
            <a:off x="7274403" y="176688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3"/>
          <p:cNvSpPr txBox="1">
            <a:spLocks noChangeArrowheads="1"/>
          </p:cNvSpPr>
          <p:nvPr/>
        </p:nvSpPr>
        <p:spPr>
          <a:xfrm>
            <a:off x="6199666" y="1771650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5" name="Text Box 154"/>
          <p:cNvSpPr txBox="1">
            <a:spLocks noChangeArrowheads="1"/>
          </p:cNvSpPr>
          <p:nvPr/>
        </p:nvSpPr>
        <p:spPr>
          <a:xfrm>
            <a:off x="4030663" y="6499225"/>
            <a:ext cx="3530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6" name="그룹 166"/>
          <p:cNvGrpSpPr/>
          <p:nvPr/>
        </p:nvGrpSpPr>
        <p:grpSpPr>
          <a:xfrm>
            <a:off x="6444141" y="2111099"/>
            <a:ext cx="234950" cy="669924"/>
            <a:chOff x="5033963" y="1660252"/>
            <a:chExt cx="234950" cy="669924"/>
          </a:xfrm>
        </p:grpSpPr>
        <p:sp>
          <p:nvSpPr>
            <p:cNvPr id="137" name="직사각형 167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38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39" name="그룹 169"/>
          <p:cNvGrpSpPr/>
          <p:nvPr/>
        </p:nvGrpSpPr>
        <p:grpSpPr>
          <a:xfrm>
            <a:off x="7529990" y="2111099"/>
            <a:ext cx="234950" cy="669924"/>
            <a:chOff x="5033963" y="1660252"/>
            <a:chExt cx="234950" cy="669924"/>
          </a:xfrm>
        </p:grpSpPr>
        <p:sp>
          <p:nvSpPr>
            <p:cNvPr id="140" name="직사각형 170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1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2" name="그룹 172"/>
          <p:cNvGrpSpPr/>
          <p:nvPr/>
        </p:nvGrpSpPr>
        <p:grpSpPr>
          <a:xfrm>
            <a:off x="6444141" y="5054602"/>
            <a:ext cx="234950" cy="669924"/>
            <a:chOff x="5033963" y="1660252"/>
            <a:chExt cx="234950" cy="669924"/>
          </a:xfrm>
        </p:grpSpPr>
        <p:sp>
          <p:nvSpPr>
            <p:cNvPr id="143" name="직사각형 173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4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5" name="그룹 175"/>
          <p:cNvGrpSpPr/>
          <p:nvPr/>
        </p:nvGrpSpPr>
        <p:grpSpPr>
          <a:xfrm>
            <a:off x="7529990" y="5054602"/>
            <a:ext cx="234950" cy="669924"/>
            <a:chOff x="5033963" y="1660252"/>
            <a:chExt cx="234950" cy="669924"/>
          </a:xfrm>
        </p:grpSpPr>
        <p:sp>
          <p:nvSpPr>
            <p:cNvPr id="146" name="직사각형 176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7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48" name="Line 263"/>
          <p:cNvSpPr>
            <a:spLocks noChangeShapeType="1"/>
          </p:cNvSpPr>
          <p:nvPr/>
        </p:nvSpPr>
        <p:spPr>
          <a:xfrm>
            <a:off x="3351584" y="603251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49" name="Shape 202"/>
          <p:cNvCxnSpPr>
            <a:cxnSpLocks noChangeShapeType="1"/>
            <a:stCxn id="193" idx="3"/>
            <a:endCxn id="204" idx="0"/>
          </p:cNvCxnSpPr>
          <p:nvPr/>
        </p:nvCxnSpPr>
        <p:spPr>
          <a:xfrm>
            <a:off x="3476600" y="1079026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grpSp>
        <p:nvGrpSpPr>
          <p:cNvPr id="150" name="Group 202"/>
          <p:cNvGrpSpPr/>
          <p:nvPr/>
        </p:nvGrpSpPr>
        <p:grpSpPr>
          <a:xfrm>
            <a:off x="3610320" y="4210425"/>
            <a:ext cx="330200" cy="69850"/>
            <a:chOff x="1317" y="2959"/>
            <a:chExt cx="208" cy="44"/>
          </a:xfrm>
        </p:grpSpPr>
        <p:sp>
          <p:nvSpPr>
            <p:cNvPr id="151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2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3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4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5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6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57" name="Rectangle 342"/>
          <p:cNvSpPr>
            <a:spLocks noChangeArrowheads="1"/>
          </p:cNvSpPr>
          <p:nvPr/>
        </p:nvSpPr>
        <p:spPr>
          <a:xfrm>
            <a:off x="3469031" y="3087267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sp>
        <p:nvSpPr>
          <p:cNvPr id="158" name="Line 343"/>
          <p:cNvSpPr>
            <a:spLocks noChangeShapeType="1"/>
          </p:cNvSpPr>
          <p:nvPr/>
        </p:nvSpPr>
        <p:spPr>
          <a:xfrm>
            <a:off x="3772245" y="3693692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59" name="Group 226"/>
          <p:cNvGrpSpPr/>
          <p:nvPr/>
        </p:nvGrpSpPr>
        <p:grpSpPr>
          <a:xfrm rot="16200000">
            <a:off x="3962350" y="3563123"/>
            <a:ext cx="57939" cy="165100"/>
            <a:chOff x="3700" y="3339"/>
            <a:chExt cx="67" cy="195"/>
          </a:xfrm>
        </p:grpSpPr>
        <p:sp>
          <p:nvSpPr>
            <p:cNvPr id="160" name="Line 344"/>
            <p:cNvSpPr>
              <a:spLocks noChangeShapeType="1"/>
            </p:cNvSpPr>
            <p:nvPr/>
          </p:nvSpPr>
          <p:spPr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1" name="Line 345"/>
            <p:cNvSpPr>
              <a:spLocks noChangeShapeType="1"/>
            </p:cNvSpPr>
            <p:nvPr/>
          </p:nvSpPr>
          <p:spPr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2" name="Line 346"/>
            <p:cNvSpPr>
              <a:spLocks noChangeShapeType="1"/>
            </p:cNvSpPr>
            <p:nvPr/>
          </p:nvSpPr>
          <p:spPr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3" name="Line 347"/>
            <p:cNvSpPr>
              <a:spLocks noChangeShapeType="1"/>
            </p:cNvSpPr>
            <p:nvPr/>
          </p:nvSpPr>
          <p:spPr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4" name="Line 348"/>
            <p:cNvSpPr>
              <a:spLocks noChangeShapeType="1"/>
            </p:cNvSpPr>
            <p:nvPr/>
          </p:nvSpPr>
          <p:spPr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5" name="Line 349"/>
            <p:cNvSpPr>
              <a:spLocks noChangeShapeType="1"/>
            </p:cNvSpPr>
            <p:nvPr/>
          </p:nvSpPr>
          <p:spPr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6" name="Line 350"/>
            <p:cNvSpPr>
              <a:spLocks noChangeShapeType="1"/>
            </p:cNvSpPr>
            <p:nvPr/>
          </p:nvSpPr>
          <p:spPr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7" name="Line 351"/>
            <p:cNvSpPr>
              <a:spLocks noChangeShapeType="1"/>
            </p:cNvSpPr>
            <p:nvPr/>
          </p:nvSpPr>
          <p:spPr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68" name="AutoShape 171"/>
          <p:cNvCxnSpPr>
            <a:cxnSpLocks noChangeShapeType="1"/>
            <a:stCxn id="195" idx="6"/>
            <a:endCxn id="160" idx="0"/>
          </p:cNvCxnSpPr>
          <p:nvPr/>
        </p:nvCxnSpPr>
        <p:spPr>
          <a:xfrm flipV="1">
            <a:off x="3815107" y="3647835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grpSp>
        <p:nvGrpSpPr>
          <p:cNvPr id="169" name="Group 236"/>
          <p:cNvGrpSpPr/>
          <p:nvPr/>
        </p:nvGrpSpPr>
        <p:grpSpPr>
          <a:xfrm>
            <a:off x="3662707" y="3928639"/>
            <a:ext cx="207963" cy="68263"/>
            <a:chOff x="4027" y="3415"/>
            <a:chExt cx="131" cy="43"/>
          </a:xfrm>
        </p:grpSpPr>
        <p:sp>
          <p:nvSpPr>
            <p:cNvPr id="170" name="Line 172"/>
            <p:cNvSpPr>
              <a:spLocks noChangeShapeType="1"/>
            </p:cNvSpPr>
            <p:nvPr/>
          </p:nvSpPr>
          <p:spPr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1" name="Line 173"/>
            <p:cNvSpPr>
              <a:spLocks noChangeShapeType="1"/>
            </p:cNvSpPr>
            <p:nvPr/>
          </p:nvSpPr>
          <p:spPr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72" name="AutoShape 240"/>
          <p:cNvCxnSpPr>
            <a:cxnSpLocks noChangeShapeType="1"/>
            <a:stCxn id="167" idx="0"/>
            <a:endCxn id="181" idx="0"/>
          </p:cNvCxnSpPr>
          <p:nvPr/>
        </p:nvCxnSpPr>
        <p:spPr>
          <a:xfrm flipV="1">
            <a:off x="4073870" y="3649242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sp>
        <p:nvSpPr>
          <p:cNvPr id="173" name="TextBox 209"/>
          <p:cNvSpPr txBox="1">
            <a:spLocks noChangeArrowheads="1"/>
          </p:cNvSpPr>
          <p:nvPr/>
        </p:nvSpPr>
        <p:spPr>
          <a:xfrm>
            <a:off x="3751607" y="4365204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ko-KR" sz="1400"/>
              <a:t>ETACS</a:t>
            </a:r>
          </a:p>
        </p:txBody>
      </p:sp>
      <p:grpSp>
        <p:nvGrpSpPr>
          <p:cNvPr id="174" name="그룹 140"/>
          <p:cNvGrpSpPr/>
          <p:nvPr/>
        </p:nvGrpSpPr>
        <p:grpSpPr>
          <a:xfrm>
            <a:off x="2001388" y="2435544"/>
            <a:ext cx="261938" cy="261938"/>
            <a:chOff x="323057" y="2397443"/>
            <a:chExt cx="261938" cy="261938"/>
          </a:xfrm>
        </p:grpSpPr>
        <p:sp>
          <p:nvSpPr>
            <p:cNvPr id="175" name="Oval 303"/>
            <p:cNvSpPr>
              <a:spLocks noChangeArrowheads="1"/>
            </p:cNvSpPr>
            <p:nvPr/>
          </p:nvSpPr>
          <p:spPr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ko-KR" altLang="en-US" sz="1000" b="0"/>
            </a:p>
          </p:txBody>
        </p:sp>
        <p:sp>
          <p:nvSpPr>
            <p:cNvPr id="176" name="Line 304"/>
            <p:cNvSpPr>
              <a:spLocks noChangeShapeType="1"/>
            </p:cNvSpPr>
            <p:nvPr/>
          </p:nvSpPr>
          <p:spPr>
            <a:xfrm rot="10800000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7" name="Line 305"/>
            <p:cNvSpPr>
              <a:spLocks noChangeShapeType="1"/>
            </p:cNvSpPr>
            <p:nvPr/>
          </p:nvSpPr>
          <p:spPr>
            <a:xfrm rot="10800000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78" name="Line 195"/>
          <p:cNvSpPr>
            <a:spLocks noChangeShapeType="1"/>
          </p:cNvSpPr>
          <p:nvPr/>
        </p:nvSpPr>
        <p:spPr>
          <a:xfrm rot="10800000">
            <a:off x="4302470" y="3649242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9" name="Line 196"/>
          <p:cNvSpPr>
            <a:spLocks noChangeShapeType="1"/>
          </p:cNvSpPr>
          <p:nvPr/>
        </p:nvSpPr>
        <p:spPr>
          <a:xfrm rot="10800000" flipH="1">
            <a:off x="4302470" y="3398417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0" name="Line 197"/>
          <p:cNvSpPr>
            <a:spLocks noChangeShapeType="1"/>
          </p:cNvSpPr>
          <p:nvPr/>
        </p:nvSpPr>
        <p:spPr>
          <a:xfrm rot="10800000">
            <a:off x="4297707" y="350319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1" name="Line 198"/>
          <p:cNvSpPr>
            <a:spLocks noChangeShapeType="1"/>
          </p:cNvSpPr>
          <p:nvPr/>
        </p:nvSpPr>
        <p:spPr>
          <a:xfrm rot="16200000">
            <a:off x="4186583" y="3536529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2" name="Oval 201"/>
          <p:cNvSpPr>
            <a:spLocks noChangeArrowheads="1"/>
          </p:cNvSpPr>
          <p:nvPr/>
        </p:nvSpPr>
        <p:spPr>
          <a:xfrm rot="16200000">
            <a:off x="4159595" y="3379367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83" name="Group 202"/>
          <p:cNvGrpSpPr/>
          <p:nvPr/>
        </p:nvGrpSpPr>
        <p:grpSpPr>
          <a:xfrm>
            <a:off x="4364382" y="3909592"/>
            <a:ext cx="330200" cy="266700"/>
            <a:chOff x="1317" y="2835"/>
            <a:chExt cx="208" cy="168"/>
          </a:xfrm>
        </p:grpSpPr>
        <p:sp>
          <p:nvSpPr>
            <p:cNvPr id="184" name="Freeform 203"/>
            <p:cNvSpPr/>
            <p:nvPr/>
          </p:nvSpPr>
          <p:spPr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5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6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7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8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9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0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1" name="Line 261"/>
          <p:cNvSpPr>
            <a:spLocks noChangeShapeType="1"/>
          </p:cNvSpPr>
          <p:nvPr/>
        </p:nvSpPr>
        <p:spPr>
          <a:xfrm flipV="1">
            <a:off x="4539005" y="3166641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square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92" name="그룹 134"/>
          <p:cNvGrpSpPr/>
          <p:nvPr/>
        </p:nvGrpSpPr>
        <p:grpSpPr>
          <a:xfrm>
            <a:off x="3204344" y="844473"/>
            <a:ext cx="272256" cy="469106"/>
            <a:chOff x="1378745" y="1008856"/>
            <a:chExt cx="387869" cy="545307"/>
          </a:xfrm>
        </p:grpSpPr>
        <p:sp>
          <p:nvSpPr>
            <p:cNvPr id="193" name="Rectangle 262"/>
            <p:cNvSpPr>
              <a:spLocks noChangeArrowheads="1"/>
            </p:cNvSpPr>
            <p:nvPr/>
          </p:nvSpPr>
          <p:spPr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ko-KR" altLang="en-US"/>
            </a:p>
          </p:txBody>
        </p:sp>
        <p:sp>
          <p:nvSpPr>
            <p:cNvPr id="194" name="Line 263"/>
            <p:cNvSpPr>
              <a:spLocks noChangeShapeType="1"/>
            </p:cNvSpPr>
            <p:nvPr/>
          </p:nvSpPr>
          <p:spPr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square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5" name="Oval 341"/>
          <p:cNvSpPr>
            <a:spLocks noChangeArrowheads="1"/>
          </p:cNvSpPr>
          <p:nvPr/>
        </p:nvSpPr>
        <p:spPr>
          <a:xfrm>
            <a:off x="3726207" y="36079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96" name="Group 277"/>
          <p:cNvGrpSpPr/>
          <p:nvPr/>
        </p:nvGrpSpPr>
        <p:grpSpPr>
          <a:xfrm rot="16200000">
            <a:off x="1902964" y="1878013"/>
            <a:ext cx="468312" cy="103187"/>
            <a:chOff x="240" y="280"/>
            <a:chExt cx="295" cy="65"/>
          </a:xfrm>
        </p:grpSpPr>
        <p:sp>
          <p:nvSpPr>
            <p:cNvPr id="197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198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9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sp>
        <p:nvSpPr>
          <p:cNvPr id="200" name="Text Box 325"/>
          <p:cNvSpPr txBox="1">
            <a:spLocks noChangeArrowheads="1"/>
          </p:cNvSpPr>
          <p:nvPr/>
        </p:nvSpPr>
        <p:spPr>
          <a:xfrm>
            <a:off x="2340347" y="1425108"/>
            <a:ext cx="19431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relay</a:t>
            </a:r>
          </a:p>
        </p:txBody>
      </p:sp>
      <p:sp>
        <p:nvSpPr>
          <p:cNvPr id="201" name="Text Box 325"/>
          <p:cNvSpPr txBox="1">
            <a:spLocks noChangeArrowheads="1"/>
          </p:cNvSpPr>
          <p:nvPr/>
        </p:nvSpPr>
        <p:spPr>
          <a:xfrm>
            <a:off x="2234163" y="3713952"/>
            <a:ext cx="10668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/>
          <p:cNvCxnSpPr>
            <a:cxnSpLocks noChangeShapeType="1"/>
            <a:stCxn id="175" idx="4"/>
            <a:endCxn id="199" idx="6"/>
          </p:cNvCxnSpPr>
          <p:nvPr/>
        </p:nvCxnSpPr>
        <p:spPr>
          <a:xfrm flipV="1">
            <a:off x="2132357" y="2163764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cxnSp>
        <p:nvCxnSpPr>
          <p:cNvPr id="203" name="AutoShape 285"/>
          <p:cNvCxnSpPr>
            <a:cxnSpLocks noChangeShapeType="1"/>
            <a:stCxn id="197" idx="2"/>
            <a:endCxn id="225" idx="6"/>
          </p:cNvCxnSpPr>
          <p:nvPr/>
        </p:nvCxnSpPr>
        <p:spPr>
          <a:xfrm rot="5400000" flipH="1" flipV="1">
            <a:off x="2080340" y="688528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  <a:effectLst/>
        </p:spPr>
      </p:cxnSp>
      <p:sp>
        <p:nvSpPr>
          <p:cNvPr id="204" name="Rectangle 305"/>
          <p:cNvSpPr>
            <a:spLocks noChangeArrowheads="1"/>
          </p:cNvSpPr>
          <p:nvPr/>
        </p:nvSpPr>
        <p:spPr>
          <a:xfrm>
            <a:off x="4465188" y="302852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A</a:t>
            </a:r>
          </a:p>
        </p:txBody>
      </p:sp>
      <p:sp>
        <p:nvSpPr>
          <p:cNvPr id="205" name="Rectangle 306"/>
          <p:cNvSpPr>
            <a:spLocks noChangeArrowheads="1"/>
          </p:cNvSpPr>
          <p:nvPr/>
        </p:nvSpPr>
        <p:spPr>
          <a:xfrm>
            <a:off x="3403945" y="358097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B</a:t>
            </a:r>
          </a:p>
        </p:txBody>
      </p:sp>
      <p:cxnSp>
        <p:nvCxnSpPr>
          <p:cNvPr id="206" name="AutoShape 81"/>
          <p:cNvCxnSpPr>
            <a:cxnSpLocks noChangeShapeType="1"/>
            <a:stCxn id="209" idx="2"/>
            <a:endCxn id="34" idx="0"/>
          </p:cNvCxnSpPr>
          <p:nvPr/>
        </p:nvCxnSpPr>
        <p:spPr>
          <a:xfrm>
            <a:off x="6539392" y="627780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207" name="AutoShape 187"/>
          <p:cNvCxnSpPr>
            <a:cxnSpLocks noChangeShapeType="1"/>
          </p:cNvCxnSpPr>
          <p:nvPr/>
        </p:nvCxnSpPr>
        <p:spPr>
          <a:xfrm rot="5400000" flipH="1" flipV="1">
            <a:off x="6744717" y="4244441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/>
          </a:ln>
        </p:spPr>
      </p:cxnSp>
      <p:grpSp>
        <p:nvGrpSpPr>
          <p:cNvPr id="208" name="Group 277"/>
          <p:cNvGrpSpPr/>
          <p:nvPr/>
        </p:nvGrpSpPr>
        <p:grpSpPr>
          <a:xfrm>
            <a:off x="6071080" y="580155"/>
            <a:ext cx="468312" cy="103187"/>
            <a:chOff x="240" y="280"/>
            <a:chExt cx="295" cy="65"/>
          </a:xfrm>
        </p:grpSpPr>
        <p:sp>
          <p:nvSpPr>
            <p:cNvPr id="209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0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11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2" name="AutoShape 85"/>
          <p:cNvCxnSpPr>
            <a:cxnSpLocks noChangeShapeType="1"/>
            <a:stCxn id="224" idx="2"/>
            <a:endCxn id="211" idx="6"/>
          </p:cNvCxnSpPr>
          <p:nvPr/>
        </p:nvCxnSpPr>
        <p:spPr>
          <a:xfrm>
            <a:off x="3555576" y="627780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13" name="직선 연결선 18"/>
          <p:cNvCxnSpPr/>
          <p:nvPr/>
        </p:nvCxnSpPr>
        <p:spPr>
          <a:xfrm>
            <a:off x="3773834" y="3996110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14" name="Group 277"/>
          <p:cNvGrpSpPr/>
          <p:nvPr/>
        </p:nvGrpSpPr>
        <p:grpSpPr>
          <a:xfrm>
            <a:off x="2515466" y="3602033"/>
            <a:ext cx="468312" cy="103187"/>
            <a:chOff x="240" y="280"/>
            <a:chExt cx="295" cy="65"/>
          </a:xfrm>
        </p:grpSpPr>
        <p:sp>
          <p:nvSpPr>
            <p:cNvPr id="215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6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7" name="직선 연결선 23"/>
          <p:cNvCxnSpPr>
            <a:stCxn id="215" idx="2"/>
            <a:endCxn id="205" idx="1"/>
          </p:cNvCxnSpPr>
          <p:nvPr/>
        </p:nvCxnSpPr>
        <p:spPr>
          <a:xfrm>
            <a:off x="2983778" y="3649658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8" name="직선 연결선 25"/>
          <p:cNvCxnSpPr>
            <a:stCxn id="205" idx="3"/>
            <a:endCxn id="195" idx="2"/>
          </p:cNvCxnSpPr>
          <p:nvPr/>
        </p:nvCxnSpPr>
        <p:spPr>
          <a:xfrm>
            <a:off x="3542057" y="3650036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9" name="Shape 202"/>
          <p:cNvCxnSpPr>
            <a:cxnSpLocks noChangeShapeType="1"/>
            <a:stCxn id="230" idx="6"/>
            <a:endCxn id="216" idx="6"/>
          </p:cNvCxnSpPr>
          <p:nvPr/>
        </p:nvCxnSpPr>
        <p:spPr>
          <a:xfrm rot="16200000" flipH="1">
            <a:off x="2205188" y="3347317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cxnSp>
        <p:nvCxnSpPr>
          <p:cNvPr id="220" name="직선 연결선 29"/>
          <p:cNvCxnSpPr>
            <a:stCxn id="216" idx="4"/>
          </p:cNvCxnSpPr>
          <p:nvPr/>
        </p:nvCxnSpPr>
        <p:spPr>
          <a:xfrm flipV="1">
            <a:off x="2563091" y="3580601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sp>
        <p:nvSpPr>
          <p:cNvPr id="221" name="Oval 269"/>
          <p:cNvSpPr>
            <a:spLocks noChangeArrowheads="1"/>
          </p:cNvSpPr>
          <p:nvPr/>
        </p:nvSpPr>
        <p:spPr>
          <a:xfrm>
            <a:off x="2083938" y="10345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cxnSp>
        <p:nvCxnSpPr>
          <p:cNvPr id="222" name="직선 연결선 128"/>
          <p:cNvCxnSpPr>
            <a:stCxn id="221" idx="6"/>
            <a:endCxn id="193" idx="1"/>
          </p:cNvCxnSpPr>
          <p:nvPr/>
        </p:nvCxnSpPr>
        <p:spPr>
          <a:xfrm>
            <a:off x="2172838" y="1079026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3" name="Group 277"/>
          <p:cNvGrpSpPr/>
          <p:nvPr/>
        </p:nvGrpSpPr>
        <p:grpSpPr>
          <a:xfrm>
            <a:off x="3087264" y="580155"/>
            <a:ext cx="468312" cy="103187"/>
            <a:chOff x="240" y="280"/>
            <a:chExt cx="295" cy="65"/>
          </a:xfrm>
        </p:grpSpPr>
        <p:sp>
          <p:nvSpPr>
            <p:cNvPr id="224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5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26" name="직선 연결선 353"/>
          <p:cNvCxnSpPr>
            <a:stCxn id="225" idx="4"/>
          </p:cNvCxnSpPr>
          <p:nvPr/>
        </p:nvCxnSpPr>
        <p:spPr>
          <a:xfrm flipV="1">
            <a:off x="3134889" y="553090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7" name="Group 277"/>
          <p:cNvGrpSpPr/>
          <p:nvPr/>
        </p:nvGrpSpPr>
        <p:grpSpPr>
          <a:xfrm rot="16200000">
            <a:off x="1897927" y="3130703"/>
            <a:ext cx="468312" cy="103187"/>
            <a:chOff x="240" y="280"/>
            <a:chExt cx="295" cy="65"/>
          </a:xfrm>
        </p:grpSpPr>
        <p:sp>
          <p:nvSpPr>
            <p:cNvPr id="228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9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0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31" name="직선 연결선 367"/>
          <p:cNvCxnSpPr>
            <a:stCxn id="175" idx="0"/>
            <a:endCxn id="228" idx="2"/>
          </p:cNvCxnSpPr>
          <p:nvPr/>
        </p:nvCxnSpPr>
        <p:spPr>
          <a:xfrm flipH="1">
            <a:off x="2128114" y="2697482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33" name="AutoShape 62"/>
          <p:cNvCxnSpPr>
            <a:cxnSpLocks noChangeShapeType="1"/>
            <a:stCxn id="39" idx="6"/>
            <a:endCxn id="9" idx="2"/>
          </p:cNvCxnSpPr>
          <p:nvPr/>
        </p:nvCxnSpPr>
        <p:spPr>
          <a:xfrm flipV="1">
            <a:off x="6555266" y="2486026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43" name="직사각형 242"/>
          <p:cNvSpPr/>
          <p:nvPr/>
        </p:nvSpPr>
        <p:spPr>
          <a:xfrm>
            <a:off x="982262" y="4983164"/>
            <a:ext cx="2402828" cy="1492249"/>
          </a:xfrm>
          <a:prstGeom prst="rect">
            <a:avLst/>
          </a:prstGeom>
          <a:solidFill>
            <a:schemeClr val="lt1"/>
          </a:solidFill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/>
          </a:p>
        </p:txBody>
      </p:sp>
      <p:cxnSp>
        <p:nvCxnSpPr>
          <p:cNvPr id="244" name="직선 연결선 243"/>
          <p:cNvCxnSpPr>
            <a:stCxn id="243" idx="0"/>
            <a:endCxn id="243" idx="2"/>
          </p:cNvCxnSpPr>
          <p:nvPr/>
        </p:nvCxnSpPr>
        <p:spPr>
          <a:xfrm rot="16200000" flipH="1">
            <a:off x="1437551" y="5729289"/>
            <a:ext cx="1492249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연결선 244"/>
          <p:cNvCxnSpPr>
            <a:stCxn id="243" idx="1"/>
            <a:endCxn id="243" idx="3"/>
          </p:cNvCxnSpPr>
          <p:nvPr/>
        </p:nvCxnSpPr>
        <p:spPr>
          <a:xfrm>
            <a:off x="982262" y="5729289"/>
            <a:ext cx="2402828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연결선 245"/>
          <p:cNvCxnSpPr/>
          <p:nvPr/>
        </p:nvCxnSpPr>
        <p:spPr>
          <a:xfrm>
            <a:off x="2188713" y="5338764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연결선 246"/>
          <p:cNvCxnSpPr/>
          <p:nvPr/>
        </p:nvCxnSpPr>
        <p:spPr>
          <a:xfrm>
            <a:off x="2202531" y="6078529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061045" y="5151439"/>
            <a:ext cx="1022893" cy="31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메인</a:t>
            </a:r>
            <a:r>
              <a:rPr lang="en-US" altLang="ko-KR" sz="1500"/>
              <a:t>S/W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032866" y="5780406"/>
            <a:ext cx="1139972" cy="90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동반석</a:t>
            </a:r>
            <a:r>
              <a:rPr lang="en-US" altLang="ko-KR" sz="1500"/>
              <a:t>s</a:t>
            </a:r>
            <a:r>
              <a:rPr lang="en-US" altLang="ko-KR"/>
              <a:t>/w</a:t>
            </a:r>
          </a:p>
          <a:p>
            <a:pPr>
              <a:defRPr/>
            </a:pPr>
            <a:r>
              <a:rPr lang="en-US" altLang="ko-KR"/>
              <a:t>(or</a:t>
            </a:r>
            <a:r>
              <a:rPr lang="ko-KR" altLang="en-US"/>
              <a:t> </a:t>
            </a:r>
            <a:r>
              <a:rPr lang="en-US" altLang="ko-KR"/>
              <a:t>RR,RL)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250" name="TextBox 249"/>
          <p:cNvSpPr txBox="1"/>
          <p:nvPr/>
        </p:nvSpPr>
        <p:spPr>
          <a:xfrm>
            <a:off x="2234163" y="5065714"/>
            <a:ext cx="1106309" cy="23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 X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263326" y="5429251"/>
            <a:ext cx="1077146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2263326" y="5780406"/>
            <a:ext cx="1037637" cy="23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UP:O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2263326" y="6211889"/>
            <a:ext cx="1077146" cy="234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254" name="직사각형 253"/>
          <p:cNvSpPr/>
          <p:nvPr/>
        </p:nvSpPr>
        <p:spPr>
          <a:xfrm>
            <a:off x="982262" y="4245350"/>
            <a:ext cx="2402828" cy="647326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255" name="TextBox 254"/>
          <p:cNvSpPr txBox="1"/>
          <p:nvPr/>
        </p:nvSpPr>
        <p:spPr>
          <a:xfrm>
            <a:off x="1061045" y="4391026"/>
            <a:ext cx="2279427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000"/>
              <a:t>메인</a:t>
            </a:r>
            <a:r>
              <a:rPr lang="en-US" altLang="ko-KR" sz="1000"/>
              <a:t>S/W</a:t>
            </a:r>
            <a:r>
              <a:rPr lang="ko-KR" altLang="en-US" sz="1000"/>
              <a:t>의 </a:t>
            </a:r>
            <a:r>
              <a:rPr lang="en-US" altLang="ko-KR" sz="1000"/>
              <a:t>UP</a:t>
            </a:r>
            <a:r>
              <a:rPr lang="ko-KR" altLang="en-US" sz="1000"/>
              <a:t>접점 손상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989834-7651-43AE-96EE-AF7DD3C9E8F9}"/>
              </a:ext>
            </a:extLst>
          </p:cNvPr>
          <p:cNvSpPr txBox="1"/>
          <p:nvPr/>
        </p:nvSpPr>
        <p:spPr>
          <a:xfrm>
            <a:off x="8405870" y="5036544"/>
            <a:ext cx="2743199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1400" err="1">
                <a:ea typeface="맑은 고딕"/>
                <a:cs typeface="Calibri"/>
              </a:rPr>
              <a:t>동반석</a:t>
            </a:r>
            <a:r>
              <a:rPr lang="ko-KR" altLang="en-US" sz="1400" dirty="0">
                <a:ea typeface="맑은 고딕"/>
                <a:cs typeface="Calibri"/>
              </a:rPr>
              <a:t> 스위치에서 다운으로 제어 할 경우는 </a:t>
            </a:r>
            <a:r>
              <a:rPr lang="ko-KR" altLang="en-US" sz="1400" err="1">
                <a:ea typeface="맑은 고딕"/>
                <a:cs typeface="Calibri"/>
              </a:rPr>
              <a:t>락</a:t>
            </a:r>
            <a:r>
              <a:rPr lang="ko-KR" altLang="en-US" sz="1400" dirty="0">
                <a:ea typeface="맑은 고딕"/>
                <a:cs typeface="Calibri"/>
              </a:rPr>
              <a:t> 스위치와 전원공급라인 그리고 다운접점을 지난 전원은 모터에 가해지며 모터의 반대편은 </a:t>
            </a:r>
            <a:r>
              <a:rPr lang="ko-KR" altLang="en-US" sz="1400" err="1">
                <a:ea typeface="맑은 고딕"/>
                <a:cs typeface="Calibri"/>
              </a:rPr>
              <a:t>동반석</a:t>
            </a:r>
            <a:r>
              <a:rPr lang="ko-KR" altLang="en-US" sz="1400" dirty="0">
                <a:ea typeface="맑은 고딕"/>
                <a:cs typeface="Calibri"/>
              </a:rPr>
              <a:t> 스위치와 업 컨트롤라인 그리고 메인 스위치에서 접지로 </a:t>
            </a:r>
            <a:r>
              <a:rPr lang="ko-KR" altLang="en-US" sz="1400" dirty="0" err="1">
                <a:ea typeface="맑은 고딕"/>
                <a:cs typeface="Calibri"/>
              </a:rPr>
              <a:t>연결되어지기</a:t>
            </a:r>
            <a:r>
              <a:rPr lang="ko-KR" altLang="en-US" sz="1400" dirty="0">
                <a:ea typeface="맑은 고딕"/>
                <a:cs typeface="Calibri"/>
              </a:rPr>
              <a:t> 때문에 모터는 회전할 수 있다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8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18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20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4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6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6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8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폭발 2 255"/>
          <p:cNvSpPr/>
          <p:nvPr/>
        </p:nvSpPr>
        <p:spPr>
          <a:xfrm>
            <a:off x="6643372" y="4802189"/>
            <a:ext cx="472281" cy="501331"/>
          </a:xfrm>
          <a:prstGeom prst="irregularSeal2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" name="Rectangle 270"/>
          <p:cNvSpPr>
            <a:spLocks noChangeArrowheads="1"/>
          </p:cNvSpPr>
          <p:nvPr/>
        </p:nvSpPr>
        <p:spPr>
          <a:xfrm>
            <a:off x="5321381" y="1406525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" name="Oval 248"/>
          <p:cNvSpPr>
            <a:spLocks noChangeArrowheads="1"/>
          </p:cNvSpPr>
          <p:nvPr/>
        </p:nvSpPr>
        <p:spPr>
          <a:xfrm>
            <a:off x="5661503" y="5184776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" name="Freeform 16"/>
          <p:cNvSpPr/>
          <p:nvPr/>
        </p:nvSpPr>
        <p:spPr>
          <a:xfrm>
            <a:off x="6253641" y="197326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" name="Freeform 17"/>
          <p:cNvSpPr/>
          <p:nvPr/>
        </p:nvSpPr>
        <p:spPr>
          <a:xfrm>
            <a:off x="6306028" y="204787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Oval 341"/>
          <p:cNvSpPr>
            <a:spLocks noChangeArrowheads="1"/>
          </p:cNvSpPr>
          <p:nvPr/>
        </p:nvSpPr>
        <p:spPr>
          <a:xfrm rot="16200000">
            <a:off x="6233003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>
          <a:xfrm rot="16200000">
            <a:off x="6513991" y="2397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>
          <a:xfrm rot="16200000">
            <a:off x="6509228" y="19669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>
          <a:xfrm rot="16200000">
            <a:off x="7317266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2" name="Oval 341"/>
          <p:cNvSpPr>
            <a:spLocks noChangeArrowheads="1"/>
          </p:cNvSpPr>
          <p:nvPr/>
        </p:nvSpPr>
        <p:spPr>
          <a:xfrm rot="16200000">
            <a:off x="7598253" y="23987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3" name="Oval 341"/>
          <p:cNvSpPr>
            <a:spLocks noChangeArrowheads="1"/>
          </p:cNvSpPr>
          <p:nvPr/>
        </p:nvSpPr>
        <p:spPr>
          <a:xfrm rot="16200000">
            <a:off x="7593491" y="19685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4" name="Freeform 24"/>
          <p:cNvSpPr/>
          <p:nvPr/>
        </p:nvSpPr>
        <p:spPr>
          <a:xfrm rot="3906360">
            <a:off x="7661753" y="197961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Freeform 25"/>
          <p:cNvSpPr/>
          <p:nvPr/>
        </p:nvSpPr>
        <p:spPr>
          <a:xfrm rot="3906360">
            <a:off x="7618890" y="2052638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>
          <a:xfrm>
            <a:off x="7593491" y="19700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7" name="Oval 341"/>
          <p:cNvSpPr>
            <a:spLocks noChangeArrowheads="1"/>
          </p:cNvSpPr>
          <p:nvPr/>
        </p:nvSpPr>
        <p:spPr>
          <a:xfrm>
            <a:off x="7871303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8" name="Oval 341"/>
          <p:cNvSpPr>
            <a:spLocks noChangeArrowheads="1"/>
          </p:cNvSpPr>
          <p:nvPr/>
        </p:nvSpPr>
        <p:spPr>
          <a:xfrm>
            <a:off x="6787041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9" name="AutoShape 29"/>
          <p:cNvCxnSpPr>
            <a:cxnSpLocks noChangeShapeType="1"/>
            <a:stCxn id="18" idx="6"/>
            <a:endCxn id="11" idx="0"/>
          </p:cNvCxnSpPr>
          <p:nvPr/>
        </p:nvCxnSpPr>
        <p:spPr>
          <a:xfrm>
            <a:off x="6875941" y="2189164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0" name="Arc 30"/>
          <p:cNvSpPr/>
          <p:nvPr/>
        </p:nvSpPr>
        <p:spPr>
          <a:xfrm>
            <a:off x="6493353" y="287020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Line 204"/>
          <p:cNvSpPr>
            <a:spLocks noChangeShapeType="1"/>
          </p:cNvSpPr>
          <p:nvPr/>
        </p:nvSpPr>
        <p:spPr>
          <a:xfrm>
            <a:off x="5521803" y="34290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Line 205"/>
          <p:cNvSpPr>
            <a:spLocks noChangeShapeType="1"/>
          </p:cNvSpPr>
          <p:nvPr/>
        </p:nvSpPr>
        <p:spPr>
          <a:xfrm flipV="1">
            <a:off x="5521803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Line 206"/>
          <p:cNvSpPr>
            <a:spLocks noChangeShapeType="1"/>
          </p:cNvSpPr>
          <p:nvPr/>
        </p:nvSpPr>
        <p:spPr>
          <a:xfrm flipV="1">
            <a:off x="5588478" y="3429000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Line 207"/>
          <p:cNvSpPr>
            <a:spLocks noChangeShapeType="1"/>
          </p:cNvSpPr>
          <p:nvPr/>
        </p:nvSpPr>
        <p:spPr>
          <a:xfrm flipV="1">
            <a:off x="5653566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Line 208"/>
          <p:cNvSpPr>
            <a:spLocks noChangeShapeType="1"/>
          </p:cNvSpPr>
          <p:nvPr/>
        </p:nvSpPr>
        <p:spPr>
          <a:xfrm flipV="1">
            <a:off x="5720241" y="3429000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Line 209"/>
          <p:cNvSpPr>
            <a:spLocks noChangeShapeType="1"/>
          </p:cNvSpPr>
          <p:nvPr/>
        </p:nvSpPr>
        <p:spPr>
          <a:xfrm flipV="1">
            <a:off x="5785328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Oval 269"/>
          <p:cNvSpPr>
            <a:spLocks noChangeArrowheads="1"/>
          </p:cNvSpPr>
          <p:nvPr/>
        </p:nvSpPr>
        <p:spPr>
          <a:xfrm>
            <a:off x="6233003" y="28876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" name="AutoShape 39"/>
          <p:cNvCxnSpPr>
            <a:cxnSpLocks noChangeShapeType="1"/>
            <a:stCxn id="8" idx="2"/>
            <a:endCxn id="27" idx="0"/>
          </p:cNvCxnSpPr>
          <p:nvPr/>
        </p:nvCxnSpPr>
        <p:spPr>
          <a:xfrm>
            <a:off x="6277453" y="2233614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9" name="Arc 40"/>
          <p:cNvSpPr/>
          <p:nvPr/>
        </p:nvSpPr>
        <p:spPr>
          <a:xfrm>
            <a:off x="7577616" y="2868614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0" name="AutoShape 41"/>
          <p:cNvCxnSpPr>
            <a:cxnSpLocks noChangeShapeType="1"/>
            <a:stCxn id="20" idx="1"/>
            <a:endCxn id="29" idx="0"/>
          </p:cNvCxnSpPr>
          <p:nvPr/>
        </p:nvCxnSpPr>
        <p:spPr>
          <a:xfrm>
            <a:off x="6621941" y="2933701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1" name="Oval 269"/>
          <p:cNvSpPr>
            <a:spLocks noChangeArrowheads="1"/>
          </p:cNvSpPr>
          <p:nvPr/>
        </p:nvSpPr>
        <p:spPr>
          <a:xfrm>
            <a:off x="788241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2" name="AutoShape 43"/>
          <p:cNvCxnSpPr>
            <a:cxnSpLocks noChangeShapeType="1"/>
            <a:stCxn id="29" idx="1"/>
            <a:endCxn id="31" idx="2"/>
          </p:cNvCxnSpPr>
          <p:nvPr/>
        </p:nvCxnSpPr>
        <p:spPr>
          <a:xfrm flipV="1">
            <a:off x="7706203" y="2930526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3" name="AutoShape 44"/>
          <p:cNvCxnSpPr>
            <a:cxnSpLocks noChangeShapeType="1"/>
            <a:stCxn id="31" idx="0"/>
            <a:endCxn id="17" idx="4"/>
          </p:cNvCxnSpPr>
          <p:nvPr/>
        </p:nvCxnSpPr>
        <p:spPr>
          <a:xfrm flipH="1" flipV="1">
            <a:off x="7915753" y="2235201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" name="Oval 269"/>
          <p:cNvSpPr>
            <a:spLocks noChangeArrowheads="1"/>
          </p:cNvSpPr>
          <p:nvPr/>
        </p:nvSpPr>
        <p:spPr>
          <a:xfrm>
            <a:off x="7055328" y="2143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5" name="Freeform 46"/>
          <p:cNvSpPr/>
          <p:nvPr/>
        </p:nvSpPr>
        <p:spPr>
          <a:xfrm>
            <a:off x="6255228" y="4914901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Freeform 47"/>
          <p:cNvSpPr/>
          <p:nvPr/>
        </p:nvSpPr>
        <p:spPr>
          <a:xfrm>
            <a:off x="6307616" y="498951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>
          <a:xfrm rot="16200000">
            <a:off x="6234591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>
          <a:xfrm rot="16200000">
            <a:off x="6515578" y="5338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>
          <a:xfrm rot="16200000">
            <a:off x="6510816" y="49085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>
          <a:xfrm rot="16200000">
            <a:off x="7318853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1" name="Oval 341"/>
          <p:cNvSpPr>
            <a:spLocks noChangeArrowheads="1"/>
          </p:cNvSpPr>
          <p:nvPr/>
        </p:nvSpPr>
        <p:spPr>
          <a:xfrm rot="16200000">
            <a:off x="7599841" y="5340351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2" name="Oval 341"/>
          <p:cNvSpPr>
            <a:spLocks noChangeArrowheads="1"/>
          </p:cNvSpPr>
          <p:nvPr/>
        </p:nvSpPr>
        <p:spPr>
          <a:xfrm rot="16200000">
            <a:off x="7595078" y="49101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3" name="Freeform 54"/>
          <p:cNvSpPr/>
          <p:nvPr/>
        </p:nvSpPr>
        <p:spPr>
          <a:xfrm rot="3906360">
            <a:off x="7663340" y="492125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Freeform 55"/>
          <p:cNvSpPr/>
          <p:nvPr/>
        </p:nvSpPr>
        <p:spPr>
          <a:xfrm rot="3906360">
            <a:off x="7620478" y="499427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>
          <a:xfrm>
            <a:off x="7595078" y="4911726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6" name="Oval 341"/>
          <p:cNvSpPr>
            <a:spLocks noChangeArrowheads="1"/>
          </p:cNvSpPr>
          <p:nvPr/>
        </p:nvSpPr>
        <p:spPr>
          <a:xfrm>
            <a:off x="7872891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7" name="Oval 341"/>
          <p:cNvSpPr>
            <a:spLocks noChangeArrowheads="1"/>
          </p:cNvSpPr>
          <p:nvPr/>
        </p:nvSpPr>
        <p:spPr>
          <a:xfrm>
            <a:off x="6788628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48" name="AutoShape 59"/>
          <p:cNvCxnSpPr>
            <a:cxnSpLocks noChangeShapeType="1"/>
            <a:stCxn id="47" idx="6"/>
            <a:endCxn id="40" idx="0"/>
          </p:cNvCxnSpPr>
          <p:nvPr/>
        </p:nvCxnSpPr>
        <p:spPr>
          <a:xfrm>
            <a:off x="6877528" y="5130801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49" name="Oval 269"/>
          <p:cNvSpPr>
            <a:spLocks noChangeArrowheads="1"/>
          </p:cNvSpPr>
          <p:nvPr/>
        </p:nvSpPr>
        <p:spPr>
          <a:xfrm>
            <a:off x="8757128" y="38449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0" name="Oval 269"/>
          <p:cNvSpPr>
            <a:spLocks noChangeArrowheads="1"/>
          </p:cNvSpPr>
          <p:nvPr/>
        </p:nvSpPr>
        <p:spPr>
          <a:xfrm>
            <a:off x="7056916" y="5084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1" name="AutoShape 63"/>
          <p:cNvCxnSpPr>
            <a:cxnSpLocks noChangeShapeType="1"/>
            <a:stCxn id="45" idx="0"/>
            <a:endCxn id="12" idx="2"/>
          </p:cNvCxnSpPr>
          <p:nvPr/>
        </p:nvCxnSpPr>
        <p:spPr>
          <a:xfrm flipV="1">
            <a:off x="7639528" y="2487614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52" name="Oval 269"/>
          <p:cNvSpPr>
            <a:spLocks noChangeArrowheads="1"/>
          </p:cNvSpPr>
          <p:nvPr/>
        </p:nvSpPr>
        <p:spPr>
          <a:xfrm>
            <a:off x="7053741" y="16986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3" name="타원 294"/>
          <p:cNvSpPr>
            <a:spLocks noChangeArrowheads="1"/>
          </p:cNvSpPr>
          <p:nvPr/>
        </p:nvSpPr>
        <p:spPr>
          <a:xfrm>
            <a:off x="6893403" y="6211889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 b="0"/>
              <a:t>M</a:t>
            </a:r>
          </a:p>
        </p:txBody>
      </p:sp>
      <p:sp>
        <p:nvSpPr>
          <p:cNvPr id="54" name="직사각형 295"/>
          <p:cNvSpPr>
            <a:spLocks noChangeArrowheads="1"/>
          </p:cNvSpPr>
          <p:nvPr/>
        </p:nvSpPr>
        <p:spPr>
          <a:xfrm rot="5400000">
            <a:off x="6816410" y="6395245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5" name="직사각형 296"/>
          <p:cNvSpPr>
            <a:spLocks noChangeArrowheads="1"/>
          </p:cNvSpPr>
          <p:nvPr/>
        </p:nvSpPr>
        <p:spPr>
          <a:xfrm rot="5400000">
            <a:off x="7270435" y="6390482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6" name="AutoShape 72"/>
          <p:cNvCxnSpPr>
            <a:cxnSpLocks noChangeShapeType="1"/>
            <a:stCxn id="38" idx="2"/>
            <a:endCxn id="54" idx="2"/>
          </p:cNvCxnSpPr>
          <p:nvPr/>
        </p:nvCxnSpPr>
        <p:spPr>
          <a:xfrm rot="16200000" flipH="1">
            <a:off x="6208397" y="5779294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57" name="AutoShape 73"/>
          <p:cNvCxnSpPr>
            <a:cxnSpLocks noChangeShapeType="1"/>
            <a:stCxn id="41" idx="2"/>
            <a:endCxn id="55" idx="0"/>
          </p:cNvCxnSpPr>
          <p:nvPr/>
        </p:nvCxnSpPr>
        <p:spPr>
          <a:xfrm rot="5400000">
            <a:off x="7003735" y="5772945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sp>
        <p:nvSpPr>
          <p:cNvPr id="58" name="Oval 341"/>
          <p:cNvSpPr>
            <a:spLocks noChangeArrowheads="1"/>
          </p:cNvSpPr>
          <p:nvPr/>
        </p:nvSpPr>
        <p:spPr>
          <a:xfrm>
            <a:off x="8758716" y="2078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>
          <a:xfrm>
            <a:off x="8760303" y="24495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0" name="Oval 341"/>
          <p:cNvSpPr>
            <a:spLocks noChangeArrowheads="1"/>
          </p:cNvSpPr>
          <p:nvPr/>
        </p:nvSpPr>
        <p:spPr>
          <a:xfrm>
            <a:off x="8515828" y="23558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1" name="Line 77"/>
          <p:cNvSpPr>
            <a:spLocks noChangeShapeType="1"/>
          </p:cNvSpPr>
          <p:nvPr/>
        </p:nvSpPr>
        <p:spPr>
          <a:xfrm flipH="1">
            <a:off x="8747603" y="2173289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2" name="AutoShape 78"/>
          <p:cNvCxnSpPr>
            <a:cxnSpLocks noChangeShapeType="1"/>
            <a:stCxn id="59" idx="4"/>
            <a:endCxn id="49" idx="0"/>
          </p:cNvCxnSpPr>
          <p:nvPr/>
        </p:nvCxnSpPr>
        <p:spPr>
          <a:xfrm flipH="1">
            <a:off x="8801578" y="2538414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3" name="Arc 79"/>
          <p:cNvSpPr/>
          <p:nvPr/>
        </p:nvSpPr>
        <p:spPr>
          <a:xfrm>
            <a:off x="7576028" y="382905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4" name="AutoShape 80"/>
          <p:cNvCxnSpPr>
            <a:cxnSpLocks noChangeShapeType="1"/>
            <a:stCxn id="63" idx="1"/>
            <a:endCxn id="49" idx="2"/>
          </p:cNvCxnSpPr>
          <p:nvPr/>
        </p:nvCxnSpPr>
        <p:spPr>
          <a:xfrm flipV="1">
            <a:off x="7704616" y="3889376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5" name="Line 82"/>
          <p:cNvSpPr>
            <a:spLocks noChangeShapeType="1"/>
          </p:cNvSpPr>
          <p:nvPr/>
        </p:nvSpPr>
        <p:spPr>
          <a:xfrm>
            <a:off x="8836503" y="389096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6" name="Arc 83"/>
          <p:cNvSpPr/>
          <p:nvPr/>
        </p:nvSpPr>
        <p:spPr>
          <a:xfrm>
            <a:off x="8741253" y="2865439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7" name="AutoShape 84"/>
          <p:cNvCxnSpPr>
            <a:cxnSpLocks noChangeShapeType="1"/>
            <a:stCxn id="31" idx="6"/>
            <a:endCxn id="66" idx="0"/>
          </p:cNvCxnSpPr>
          <p:nvPr/>
        </p:nvCxnSpPr>
        <p:spPr>
          <a:xfrm>
            <a:off x="7971316" y="2930526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68" name="AutoShape 85"/>
          <p:cNvCxnSpPr>
            <a:cxnSpLocks noChangeShapeType="1"/>
            <a:stCxn id="52" idx="6"/>
            <a:endCxn id="70" idx="2"/>
          </p:cNvCxnSpPr>
          <p:nvPr/>
        </p:nvCxnSpPr>
        <p:spPr>
          <a:xfrm flipV="1">
            <a:off x="7142641" y="1741488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9" name="Line 86"/>
          <p:cNvSpPr>
            <a:spLocks noChangeShapeType="1"/>
          </p:cNvSpPr>
          <p:nvPr/>
        </p:nvSpPr>
        <p:spPr>
          <a:xfrm>
            <a:off x="8825391" y="174307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0" name="Oval 269"/>
          <p:cNvSpPr>
            <a:spLocks noChangeArrowheads="1"/>
          </p:cNvSpPr>
          <p:nvPr/>
        </p:nvSpPr>
        <p:spPr>
          <a:xfrm>
            <a:off x="8757128" y="1697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71" name="AutoShape 88"/>
          <p:cNvCxnSpPr>
            <a:cxnSpLocks noChangeShapeType="1"/>
            <a:stCxn id="58" idx="0"/>
            <a:endCxn id="70" idx="4"/>
          </p:cNvCxnSpPr>
          <p:nvPr/>
        </p:nvCxnSpPr>
        <p:spPr>
          <a:xfrm flipH="1" flipV="1">
            <a:off x="8801578" y="1785938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72" name="Line 89"/>
          <p:cNvSpPr>
            <a:spLocks noChangeShapeType="1"/>
          </p:cNvSpPr>
          <p:nvPr/>
        </p:nvSpPr>
        <p:spPr>
          <a:xfrm>
            <a:off x="8871428" y="2924176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73" name="Group 90"/>
          <p:cNvGrpSpPr/>
          <p:nvPr/>
        </p:nvGrpSpPr>
        <p:grpSpPr>
          <a:xfrm>
            <a:off x="9055578" y="1562100"/>
            <a:ext cx="390525" cy="433388"/>
            <a:chOff x="2639" y="2952"/>
            <a:chExt cx="246" cy="273"/>
          </a:xfrm>
        </p:grpSpPr>
        <p:sp>
          <p:nvSpPr>
            <p:cNvPr id="74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5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grpSp>
        <p:nvGrpSpPr>
          <p:cNvPr id="76" name="Group 93"/>
          <p:cNvGrpSpPr/>
          <p:nvPr/>
        </p:nvGrpSpPr>
        <p:grpSpPr>
          <a:xfrm>
            <a:off x="9101616" y="2767014"/>
            <a:ext cx="390525" cy="433387"/>
            <a:chOff x="2639" y="2952"/>
            <a:chExt cx="246" cy="273"/>
          </a:xfrm>
        </p:grpSpPr>
        <p:sp>
          <p:nvSpPr>
            <p:cNvPr id="77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8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sp>
        <p:nvSpPr>
          <p:cNvPr id="79" name="AutoShape 264"/>
          <p:cNvSpPr>
            <a:spLocks noChangeArrowheads="1"/>
          </p:cNvSpPr>
          <p:nvPr/>
        </p:nvSpPr>
        <p:spPr>
          <a:xfrm rot="10800000">
            <a:off x="5718653" y="5226051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0" name="Line 266"/>
          <p:cNvSpPr>
            <a:spLocks noChangeShapeType="1"/>
          </p:cNvSpPr>
          <p:nvPr/>
        </p:nvSpPr>
        <p:spPr>
          <a:xfrm rot="5400000">
            <a:off x="5787710" y="5337969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1" name="Rectangle 270"/>
          <p:cNvSpPr>
            <a:spLocks noChangeArrowheads="1"/>
          </p:cNvSpPr>
          <p:nvPr/>
        </p:nvSpPr>
        <p:spPr>
          <a:xfrm>
            <a:off x="5380515" y="4675189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2" name="Line 344"/>
          <p:cNvSpPr>
            <a:spLocks noChangeShapeType="1"/>
          </p:cNvSpPr>
          <p:nvPr/>
        </p:nvSpPr>
        <p:spPr>
          <a:xfrm>
            <a:off x="5782153" y="4775201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3" name="Line 345"/>
          <p:cNvSpPr>
            <a:spLocks noChangeShapeType="1"/>
          </p:cNvSpPr>
          <p:nvPr/>
        </p:nvSpPr>
        <p:spPr>
          <a:xfrm flipV="1">
            <a:off x="5736116" y="4806951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4" name="Line 346"/>
          <p:cNvSpPr>
            <a:spLocks noChangeShapeType="1"/>
          </p:cNvSpPr>
          <p:nvPr/>
        </p:nvSpPr>
        <p:spPr>
          <a:xfrm>
            <a:off x="5736116" y="4845051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5" name="Line 347"/>
          <p:cNvSpPr>
            <a:spLocks noChangeShapeType="1"/>
          </p:cNvSpPr>
          <p:nvPr/>
        </p:nvSpPr>
        <p:spPr>
          <a:xfrm flipV="1">
            <a:off x="5732941" y="48926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6" name="Line 348"/>
          <p:cNvSpPr>
            <a:spLocks noChangeShapeType="1"/>
          </p:cNvSpPr>
          <p:nvPr/>
        </p:nvSpPr>
        <p:spPr>
          <a:xfrm>
            <a:off x="5739291" y="4932364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7" name="Line 349"/>
          <p:cNvSpPr>
            <a:spLocks noChangeShapeType="1"/>
          </p:cNvSpPr>
          <p:nvPr/>
        </p:nvSpPr>
        <p:spPr>
          <a:xfrm flipV="1">
            <a:off x="5736116" y="497998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8" name="Line 350"/>
          <p:cNvSpPr>
            <a:spLocks noChangeShapeType="1"/>
          </p:cNvSpPr>
          <p:nvPr/>
        </p:nvSpPr>
        <p:spPr>
          <a:xfrm>
            <a:off x="5736116" y="5018089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9" name="Line 351"/>
          <p:cNvSpPr>
            <a:spLocks noChangeShapeType="1"/>
          </p:cNvSpPr>
          <p:nvPr/>
        </p:nvSpPr>
        <p:spPr>
          <a:xfrm flipV="1">
            <a:off x="5778978" y="5065714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0" name="AutoShape 107"/>
          <p:cNvSpPr>
            <a:spLocks noChangeArrowheads="1"/>
          </p:cNvSpPr>
          <p:nvPr/>
        </p:nvSpPr>
        <p:spPr>
          <a:xfrm rot="10800000">
            <a:off x="5693253" y="435927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1" name="AutoShape 108"/>
          <p:cNvCxnSpPr>
            <a:cxnSpLocks noChangeShapeType="1"/>
            <a:stCxn id="82" idx="0"/>
            <a:endCxn id="90" idx="0"/>
          </p:cNvCxnSpPr>
          <p:nvPr/>
        </p:nvCxnSpPr>
        <p:spPr>
          <a:xfrm flipH="1" flipV="1">
            <a:off x="5774216" y="4549776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92" name="AutoShape 109"/>
          <p:cNvCxnSpPr>
            <a:cxnSpLocks noChangeShapeType="1"/>
            <a:stCxn id="89" idx="0"/>
            <a:endCxn id="79" idx="3"/>
          </p:cNvCxnSpPr>
          <p:nvPr/>
        </p:nvCxnSpPr>
        <p:spPr>
          <a:xfrm>
            <a:off x="5778978" y="5084764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3" name="AutoShape 110"/>
          <p:cNvSpPr>
            <a:spLocks noChangeArrowheads="1"/>
          </p:cNvSpPr>
          <p:nvPr/>
        </p:nvSpPr>
        <p:spPr>
          <a:xfrm rot="10800000">
            <a:off x="5709128" y="588961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4" name="AutoShape 111"/>
          <p:cNvCxnSpPr>
            <a:cxnSpLocks noChangeShapeType="1"/>
            <a:stCxn id="79" idx="0"/>
          </p:cNvCxnSpPr>
          <p:nvPr/>
        </p:nvCxnSpPr>
        <p:spPr>
          <a:xfrm>
            <a:off x="5785328" y="5387976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5" name="Oval 248"/>
          <p:cNvSpPr>
            <a:spLocks noChangeArrowheads="1"/>
          </p:cNvSpPr>
          <p:nvPr/>
        </p:nvSpPr>
        <p:spPr>
          <a:xfrm>
            <a:off x="5558316" y="239236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6" name="AutoShape 264"/>
          <p:cNvSpPr>
            <a:spLocks noChangeArrowheads="1"/>
          </p:cNvSpPr>
          <p:nvPr/>
        </p:nvSpPr>
        <p:spPr>
          <a:xfrm rot="10800000">
            <a:off x="5615466" y="243363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7" name="Line 266"/>
          <p:cNvSpPr>
            <a:spLocks noChangeShapeType="1"/>
          </p:cNvSpPr>
          <p:nvPr/>
        </p:nvSpPr>
        <p:spPr>
          <a:xfrm rot="5400000">
            <a:off x="5684522" y="2545558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8" name="Line 344"/>
          <p:cNvSpPr>
            <a:spLocks noChangeShapeType="1"/>
          </p:cNvSpPr>
          <p:nvPr/>
        </p:nvSpPr>
        <p:spPr>
          <a:xfrm>
            <a:off x="5678966" y="1982788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9" name="Line 345"/>
          <p:cNvSpPr>
            <a:spLocks noChangeShapeType="1"/>
          </p:cNvSpPr>
          <p:nvPr/>
        </p:nvSpPr>
        <p:spPr>
          <a:xfrm flipV="1">
            <a:off x="5632928" y="201453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0" name="Line 346"/>
          <p:cNvSpPr>
            <a:spLocks noChangeShapeType="1"/>
          </p:cNvSpPr>
          <p:nvPr/>
        </p:nvSpPr>
        <p:spPr>
          <a:xfrm>
            <a:off x="5632928" y="2052638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1" name="Line 347"/>
          <p:cNvSpPr>
            <a:spLocks noChangeShapeType="1"/>
          </p:cNvSpPr>
          <p:nvPr/>
        </p:nvSpPr>
        <p:spPr>
          <a:xfrm flipV="1">
            <a:off x="5629753" y="210026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" name="Line 348"/>
          <p:cNvSpPr>
            <a:spLocks noChangeShapeType="1"/>
          </p:cNvSpPr>
          <p:nvPr/>
        </p:nvSpPr>
        <p:spPr>
          <a:xfrm>
            <a:off x="5636103" y="2139951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3" name="Line 349"/>
          <p:cNvSpPr>
            <a:spLocks noChangeShapeType="1"/>
          </p:cNvSpPr>
          <p:nvPr/>
        </p:nvSpPr>
        <p:spPr>
          <a:xfrm flipV="1">
            <a:off x="5632928" y="21875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4" name="Line 350"/>
          <p:cNvSpPr>
            <a:spLocks noChangeShapeType="1"/>
          </p:cNvSpPr>
          <p:nvPr/>
        </p:nvSpPr>
        <p:spPr>
          <a:xfrm>
            <a:off x="5632928" y="2225676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5" name="Line 351"/>
          <p:cNvSpPr>
            <a:spLocks noChangeShapeType="1"/>
          </p:cNvSpPr>
          <p:nvPr/>
        </p:nvSpPr>
        <p:spPr>
          <a:xfrm flipV="1">
            <a:off x="5675791" y="2273301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6" name="AutoShape 123"/>
          <p:cNvSpPr>
            <a:spLocks noChangeArrowheads="1"/>
          </p:cNvSpPr>
          <p:nvPr/>
        </p:nvSpPr>
        <p:spPr>
          <a:xfrm rot="10800000">
            <a:off x="5594829" y="1157288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107" name="AutoShape 124"/>
          <p:cNvCxnSpPr>
            <a:cxnSpLocks noChangeShapeType="1"/>
            <a:stCxn id="98" idx="0"/>
            <a:endCxn id="106" idx="0"/>
          </p:cNvCxnSpPr>
          <p:nvPr/>
        </p:nvCxnSpPr>
        <p:spPr>
          <a:xfrm flipH="1" flipV="1">
            <a:off x="5674997" y="1346200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08" name="AutoShape 125"/>
          <p:cNvCxnSpPr>
            <a:cxnSpLocks noChangeShapeType="1"/>
            <a:stCxn id="105" idx="0"/>
            <a:endCxn id="96" idx="3"/>
          </p:cNvCxnSpPr>
          <p:nvPr/>
        </p:nvCxnSpPr>
        <p:spPr>
          <a:xfrm>
            <a:off x="5675791" y="2292351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09" name="Oval 269"/>
          <p:cNvSpPr>
            <a:spLocks noChangeArrowheads="1"/>
          </p:cNvSpPr>
          <p:nvPr/>
        </p:nvSpPr>
        <p:spPr>
          <a:xfrm>
            <a:off x="564086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10" name="AutoShape 127"/>
          <p:cNvCxnSpPr>
            <a:cxnSpLocks noChangeShapeType="1"/>
            <a:stCxn id="20" idx="0"/>
            <a:endCxn id="27" idx="6"/>
          </p:cNvCxnSpPr>
          <p:nvPr/>
        </p:nvCxnSpPr>
        <p:spPr>
          <a:xfrm flipH="1" flipV="1">
            <a:off x="6321903" y="2932114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1" name="AutoShape 128"/>
          <p:cNvCxnSpPr>
            <a:cxnSpLocks noChangeShapeType="1"/>
            <a:stCxn id="27" idx="2"/>
            <a:endCxn id="109" idx="6"/>
          </p:cNvCxnSpPr>
          <p:nvPr/>
        </p:nvCxnSpPr>
        <p:spPr>
          <a:xfrm flipH="1" flipV="1">
            <a:off x="5729766" y="2930526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2" name="AutoShape 129"/>
          <p:cNvCxnSpPr>
            <a:cxnSpLocks noChangeShapeType="1"/>
            <a:stCxn id="96" idx="0"/>
            <a:endCxn id="109" idx="0"/>
          </p:cNvCxnSpPr>
          <p:nvPr/>
        </p:nvCxnSpPr>
        <p:spPr>
          <a:xfrm>
            <a:off x="5682141" y="2595564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3" name="AutoShape 130"/>
          <p:cNvCxnSpPr>
            <a:cxnSpLocks noChangeShapeType="1"/>
            <a:endCxn id="109" idx="4"/>
          </p:cNvCxnSpPr>
          <p:nvPr/>
        </p:nvCxnSpPr>
        <p:spPr>
          <a:xfrm flipV="1">
            <a:off x="5685316" y="2974976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14" name="Rectangle 270"/>
          <p:cNvSpPr>
            <a:spLocks noChangeArrowheads="1"/>
          </p:cNvSpPr>
          <p:nvPr/>
        </p:nvSpPr>
        <p:spPr>
          <a:xfrm>
            <a:off x="8409466" y="1990725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5" name="Line 132"/>
          <p:cNvSpPr>
            <a:spLocks noChangeShapeType="1"/>
          </p:cNvSpPr>
          <p:nvPr/>
        </p:nvSpPr>
        <p:spPr>
          <a:xfrm>
            <a:off x="6450491" y="524668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6" name="Line 133"/>
          <p:cNvSpPr>
            <a:spLocks noChangeShapeType="1"/>
          </p:cNvSpPr>
          <p:nvPr/>
        </p:nvSpPr>
        <p:spPr>
          <a:xfrm>
            <a:off x="6467953" y="230822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7" name="Text Box 134"/>
          <p:cNvSpPr txBox="1">
            <a:spLocks noChangeArrowheads="1"/>
          </p:cNvSpPr>
          <p:nvPr/>
        </p:nvSpPr>
        <p:spPr>
          <a:xfrm>
            <a:off x="7528402" y="1110543"/>
            <a:ext cx="2161697" cy="2746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main switch</a:t>
            </a:r>
          </a:p>
        </p:txBody>
      </p:sp>
      <p:sp>
        <p:nvSpPr>
          <p:cNvPr id="118" name="Text Box 136"/>
          <p:cNvSpPr txBox="1">
            <a:spLocks noChangeArrowheads="1"/>
          </p:cNvSpPr>
          <p:nvPr/>
        </p:nvSpPr>
        <p:spPr>
          <a:xfrm>
            <a:off x="5091591" y="3819528"/>
            <a:ext cx="1358899" cy="5492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9" name="Text Box 137"/>
          <p:cNvSpPr txBox="1">
            <a:spLocks noChangeArrowheads="1"/>
          </p:cNvSpPr>
          <p:nvPr/>
        </p:nvSpPr>
        <p:spPr>
          <a:xfrm>
            <a:off x="4544110" y="759218"/>
            <a:ext cx="2287587" cy="3968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light control</a:t>
            </a:r>
          </a:p>
        </p:txBody>
      </p:sp>
      <p:sp>
        <p:nvSpPr>
          <p:cNvPr id="120" name="Text Box 138"/>
          <p:cNvSpPr txBox="1">
            <a:spLocks noChangeArrowheads="1"/>
          </p:cNvSpPr>
          <p:nvPr/>
        </p:nvSpPr>
        <p:spPr>
          <a:xfrm>
            <a:off x="7561263" y="4391026"/>
            <a:ext cx="2216944" cy="2746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Front window switch(RH)</a:t>
            </a:r>
          </a:p>
        </p:txBody>
      </p:sp>
      <p:sp>
        <p:nvSpPr>
          <p:cNvPr id="121" name="Text Box 140"/>
          <p:cNvSpPr txBox="1">
            <a:spLocks noChangeArrowheads="1"/>
          </p:cNvSpPr>
          <p:nvPr/>
        </p:nvSpPr>
        <p:spPr>
          <a:xfrm>
            <a:off x="7877653" y="4906964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1"/>
          <p:cNvSpPr txBox="1">
            <a:spLocks noChangeArrowheads="1"/>
          </p:cNvSpPr>
          <p:nvPr/>
        </p:nvSpPr>
        <p:spPr>
          <a:xfrm>
            <a:off x="6701316" y="4848226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3" name="Text Box 142"/>
          <p:cNvSpPr txBox="1">
            <a:spLocks noChangeArrowheads="1"/>
          </p:cNvSpPr>
          <p:nvPr/>
        </p:nvSpPr>
        <p:spPr>
          <a:xfrm>
            <a:off x="8828566" y="2025650"/>
            <a:ext cx="6731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Lock S/W</a:t>
            </a:r>
          </a:p>
        </p:txBody>
      </p:sp>
      <p:sp>
        <p:nvSpPr>
          <p:cNvPr id="124" name="Text Box 143"/>
          <p:cNvSpPr txBox="1">
            <a:spLocks noChangeArrowheads="1"/>
          </p:cNvSpPr>
          <p:nvPr/>
        </p:nvSpPr>
        <p:spPr>
          <a:xfrm>
            <a:off x="7004528" y="4859339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4"/>
          <p:cNvSpPr txBox="1">
            <a:spLocks noChangeArrowheads="1"/>
          </p:cNvSpPr>
          <p:nvPr/>
        </p:nvSpPr>
        <p:spPr>
          <a:xfrm>
            <a:off x="5726591" y="488950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6" name="Text Box 145"/>
          <p:cNvSpPr txBox="1">
            <a:spLocks noChangeArrowheads="1"/>
          </p:cNvSpPr>
          <p:nvPr/>
        </p:nvSpPr>
        <p:spPr>
          <a:xfrm>
            <a:off x="8318978" y="244316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7" name="Text Box 146"/>
          <p:cNvSpPr txBox="1">
            <a:spLocks noChangeArrowheads="1"/>
          </p:cNvSpPr>
          <p:nvPr/>
        </p:nvSpPr>
        <p:spPr>
          <a:xfrm>
            <a:off x="7409341" y="471805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7"/>
          <p:cNvSpPr txBox="1">
            <a:spLocks noChangeArrowheads="1"/>
          </p:cNvSpPr>
          <p:nvPr/>
        </p:nvSpPr>
        <p:spPr>
          <a:xfrm>
            <a:off x="6334603" y="472281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9" name="Text Box 148"/>
          <p:cNvSpPr txBox="1">
            <a:spLocks noChangeArrowheads="1"/>
          </p:cNvSpPr>
          <p:nvPr/>
        </p:nvSpPr>
        <p:spPr>
          <a:xfrm>
            <a:off x="7869716" y="1968500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49"/>
          <p:cNvSpPr txBox="1">
            <a:spLocks noChangeArrowheads="1"/>
          </p:cNvSpPr>
          <p:nvPr/>
        </p:nvSpPr>
        <p:spPr>
          <a:xfrm>
            <a:off x="6693378" y="1909763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1" name="Text Box 150"/>
          <p:cNvSpPr txBox="1">
            <a:spLocks noChangeArrowheads="1"/>
          </p:cNvSpPr>
          <p:nvPr/>
        </p:nvSpPr>
        <p:spPr>
          <a:xfrm>
            <a:off x="6996591" y="1920875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1"/>
          <p:cNvSpPr txBox="1">
            <a:spLocks noChangeArrowheads="1"/>
          </p:cNvSpPr>
          <p:nvPr/>
        </p:nvSpPr>
        <p:spPr>
          <a:xfrm>
            <a:off x="5718653" y="195103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3" name="Text Box 152"/>
          <p:cNvSpPr txBox="1">
            <a:spLocks noChangeArrowheads="1"/>
          </p:cNvSpPr>
          <p:nvPr/>
        </p:nvSpPr>
        <p:spPr>
          <a:xfrm>
            <a:off x="7274403" y="176688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3"/>
          <p:cNvSpPr txBox="1">
            <a:spLocks noChangeArrowheads="1"/>
          </p:cNvSpPr>
          <p:nvPr/>
        </p:nvSpPr>
        <p:spPr>
          <a:xfrm>
            <a:off x="6199666" y="1771650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5" name="Text Box 154"/>
          <p:cNvSpPr txBox="1">
            <a:spLocks noChangeArrowheads="1"/>
          </p:cNvSpPr>
          <p:nvPr/>
        </p:nvSpPr>
        <p:spPr>
          <a:xfrm>
            <a:off x="4030663" y="6499225"/>
            <a:ext cx="3530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6" name="그룹 166"/>
          <p:cNvGrpSpPr/>
          <p:nvPr/>
        </p:nvGrpSpPr>
        <p:grpSpPr>
          <a:xfrm>
            <a:off x="6444141" y="2111099"/>
            <a:ext cx="234950" cy="669924"/>
            <a:chOff x="5033963" y="1660252"/>
            <a:chExt cx="234950" cy="669924"/>
          </a:xfrm>
        </p:grpSpPr>
        <p:sp>
          <p:nvSpPr>
            <p:cNvPr id="137" name="직사각형 167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38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39" name="그룹 169"/>
          <p:cNvGrpSpPr/>
          <p:nvPr/>
        </p:nvGrpSpPr>
        <p:grpSpPr>
          <a:xfrm>
            <a:off x="7529990" y="2111099"/>
            <a:ext cx="234950" cy="669924"/>
            <a:chOff x="5033963" y="1660252"/>
            <a:chExt cx="234950" cy="669924"/>
          </a:xfrm>
        </p:grpSpPr>
        <p:sp>
          <p:nvSpPr>
            <p:cNvPr id="140" name="직사각형 170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1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2" name="그룹 172"/>
          <p:cNvGrpSpPr/>
          <p:nvPr/>
        </p:nvGrpSpPr>
        <p:grpSpPr>
          <a:xfrm>
            <a:off x="6444141" y="5054602"/>
            <a:ext cx="234950" cy="669924"/>
            <a:chOff x="5033963" y="1660252"/>
            <a:chExt cx="234950" cy="669924"/>
          </a:xfrm>
        </p:grpSpPr>
        <p:sp>
          <p:nvSpPr>
            <p:cNvPr id="143" name="직사각형 173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4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5" name="그룹 175"/>
          <p:cNvGrpSpPr/>
          <p:nvPr/>
        </p:nvGrpSpPr>
        <p:grpSpPr>
          <a:xfrm>
            <a:off x="7529990" y="5054602"/>
            <a:ext cx="234950" cy="669924"/>
            <a:chOff x="5033963" y="1660252"/>
            <a:chExt cx="234950" cy="669924"/>
          </a:xfrm>
        </p:grpSpPr>
        <p:sp>
          <p:nvSpPr>
            <p:cNvPr id="146" name="직사각형 176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7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48" name="Line 263"/>
          <p:cNvSpPr>
            <a:spLocks noChangeShapeType="1"/>
          </p:cNvSpPr>
          <p:nvPr/>
        </p:nvSpPr>
        <p:spPr>
          <a:xfrm>
            <a:off x="3351584" y="603251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49" name="Shape 202"/>
          <p:cNvCxnSpPr>
            <a:cxnSpLocks noChangeShapeType="1"/>
            <a:stCxn id="193" idx="3"/>
            <a:endCxn id="204" idx="0"/>
          </p:cNvCxnSpPr>
          <p:nvPr/>
        </p:nvCxnSpPr>
        <p:spPr>
          <a:xfrm>
            <a:off x="3476600" y="1079026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grpSp>
        <p:nvGrpSpPr>
          <p:cNvPr id="150" name="Group 202"/>
          <p:cNvGrpSpPr/>
          <p:nvPr/>
        </p:nvGrpSpPr>
        <p:grpSpPr>
          <a:xfrm>
            <a:off x="3610320" y="4210425"/>
            <a:ext cx="330200" cy="69850"/>
            <a:chOff x="1317" y="2959"/>
            <a:chExt cx="208" cy="44"/>
          </a:xfrm>
        </p:grpSpPr>
        <p:sp>
          <p:nvSpPr>
            <p:cNvPr id="151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2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3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4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5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6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57" name="Rectangle 342"/>
          <p:cNvSpPr>
            <a:spLocks noChangeArrowheads="1"/>
          </p:cNvSpPr>
          <p:nvPr/>
        </p:nvSpPr>
        <p:spPr>
          <a:xfrm>
            <a:off x="3469031" y="3087267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sp>
        <p:nvSpPr>
          <p:cNvPr id="158" name="Line 343"/>
          <p:cNvSpPr>
            <a:spLocks noChangeShapeType="1"/>
          </p:cNvSpPr>
          <p:nvPr/>
        </p:nvSpPr>
        <p:spPr>
          <a:xfrm>
            <a:off x="3772245" y="3693692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59" name="Group 226"/>
          <p:cNvGrpSpPr/>
          <p:nvPr/>
        </p:nvGrpSpPr>
        <p:grpSpPr>
          <a:xfrm rot="16200000">
            <a:off x="3962350" y="3563123"/>
            <a:ext cx="57939" cy="165100"/>
            <a:chOff x="3700" y="3339"/>
            <a:chExt cx="67" cy="195"/>
          </a:xfrm>
        </p:grpSpPr>
        <p:sp>
          <p:nvSpPr>
            <p:cNvPr id="160" name="Line 344"/>
            <p:cNvSpPr>
              <a:spLocks noChangeShapeType="1"/>
            </p:cNvSpPr>
            <p:nvPr/>
          </p:nvSpPr>
          <p:spPr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1" name="Line 345"/>
            <p:cNvSpPr>
              <a:spLocks noChangeShapeType="1"/>
            </p:cNvSpPr>
            <p:nvPr/>
          </p:nvSpPr>
          <p:spPr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2" name="Line 346"/>
            <p:cNvSpPr>
              <a:spLocks noChangeShapeType="1"/>
            </p:cNvSpPr>
            <p:nvPr/>
          </p:nvSpPr>
          <p:spPr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3" name="Line 347"/>
            <p:cNvSpPr>
              <a:spLocks noChangeShapeType="1"/>
            </p:cNvSpPr>
            <p:nvPr/>
          </p:nvSpPr>
          <p:spPr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4" name="Line 348"/>
            <p:cNvSpPr>
              <a:spLocks noChangeShapeType="1"/>
            </p:cNvSpPr>
            <p:nvPr/>
          </p:nvSpPr>
          <p:spPr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5" name="Line 349"/>
            <p:cNvSpPr>
              <a:spLocks noChangeShapeType="1"/>
            </p:cNvSpPr>
            <p:nvPr/>
          </p:nvSpPr>
          <p:spPr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6" name="Line 350"/>
            <p:cNvSpPr>
              <a:spLocks noChangeShapeType="1"/>
            </p:cNvSpPr>
            <p:nvPr/>
          </p:nvSpPr>
          <p:spPr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7" name="Line 351"/>
            <p:cNvSpPr>
              <a:spLocks noChangeShapeType="1"/>
            </p:cNvSpPr>
            <p:nvPr/>
          </p:nvSpPr>
          <p:spPr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68" name="AutoShape 171"/>
          <p:cNvCxnSpPr>
            <a:cxnSpLocks noChangeShapeType="1"/>
            <a:stCxn id="195" idx="6"/>
            <a:endCxn id="160" idx="0"/>
          </p:cNvCxnSpPr>
          <p:nvPr/>
        </p:nvCxnSpPr>
        <p:spPr>
          <a:xfrm flipV="1">
            <a:off x="3815107" y="3647835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grpSp>
        <p:nvGrpSpPr>
          <p:cNvPr id="169" name="Group 236"/>
          <p:cNvGrpSpPr/>
          <p:nvPr/>
        </p:nvGrpSpPr>
        <p:grpSpPr>
          <a:xfrm>
            <a:off x="3662707" y="3928639"/>
            <a:ext cx="207963" cy="68263"/>
            <a:chOff x="4027" y="3415"/>
            <a:chExt cx="131" cy="43"/>
          </a:xfrm>
        </p:grpSpPr>
        <p:sp>
          <p:nvSpPr>
            <p:cNvPr id="170" name="Line 172"/>
            <p:cNvSpPr>
              <a:spLocks noChangeShapeType="1"/>
            </p:cNvSpPr>
            <p:nvPr/>
          </p:nvSpPr>
          <p:spPr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1" name="Line 173"/>
            <p:cNvSpPr>
              <a:spLocks noChangeShapeType="1"/>
            </p:cNvSpPr>
            <p:nvPr/>
          </p:nvSpPr>
          <p:spPr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72" name="AutoShape 240"/>
          <p:cNvCxnSpPr>
            <a:cxnSpLocks noChangeShapeType="1"/>
            <a:stCxn id="167" idx="0"/>
            <a:endCxn id="181" idx="0"/>
          </p:cNvCxnSpPr>
          <p:nvPr/>
        </p:nvCxnSpPr>
        <p:spPr>
          <a:xfrm flipV="1">
            <a:off x="4073870" y="3649242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sp>
        <p:nvSpPr>
          <p:cNvPr id="173" name="TextBox 209"/>
          <p:cNvSpPr txBox="1">
            <a:spLocks noChangeArrowheads="1"/>
          </p:cNvSpPr>
          <p:nvPr/>
        </p:nvSpPr>
        <p:spPr>
          <a:xfrm>
            <a:off x="3751607" y="4365204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ko-KR" sz="1400"/>
              <a:t>ETACS</a:t>
            </a:r>
          </a:p>
        </p:txBody>
      </p:sp>
      <p:grpSp>
        <p:nvGrpSpPr>
          <p:cNvPr id="174" name="그룹 140"/>
          <p:cNvGrpSpPr/>
          <p:nvPr/>
        </p:nvGrpSpPr>
        <p:grpSpPr>
          <a:xfrm>
            <a:off x="2001388" y="2435544"/>
            <a:ext cx="261938" cy="261938"/>
            <a:chOff x="323057" y="2397443"/>
            <a:chExt cx="261938" cy="261938"/>
          </a:xfrm>
        </p:grpSpPr>
        <p:sp>
          <p:nvSpPr>
            <p:cNvPr id="175" name="Oval 303"/>
            <p:cNvSpPr>
              <a:spLocks noChangeArrowheads="1"/>
            </p:cNvSpPr>
            <p:nvPr/>
          </p:nvSpPr>
          <p:spPr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ko-KR" altLang="en-US" sz="1000" b="0"/>
            </a:p>
          </p:txBody>
        </p:sp>
        <p:sp>
          <p:nvSpPr>
            <p:cNvPr id="176" name="Line 304"/>
            <p:cNvSpPr>
              <a:spLocks noChangeShapeType="1"/>
            </p:cNvSpPr>
            <p:nvPr/>
          </p:nvSpPr>
          <p:spPr>
            <a:xfrm rot="10800000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7" name="Line 305"/>
            <p:cNvSpPr>
              <a:spLocks noChangeShapeType="1"/>
            </p:cNvSpPr>
            <p:nvPr/>
          </p:nvSpPr>
          <p:spPr>
            <a:xfrm rot="10800000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78" name="Line 195"/>
          <p:cNvSpPr>
            <a:spLocks noChangeShapeType="1"/>
          </p:cNvSpPr>
          <p:nvPr/>
        </p:nvSpPr>
        <p:spPr>
          <a:xfrm rot="10800000">
            <a:off x="4302470" y="3649242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9" name="Line 196"/>
          <p:cNvSpPr>
            <a:spLocks noChangeShapeType="1"/>
          </p:cNvSpPr>
          <p:nvPr/>
        </p:nvSpPr>
        <p:spPr>
          <a:xfrm rot="10800000" flipH="1">
            <a:off x="4302470" y="3398417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0" name="Line 197"/>
          <p:cNvSpPr>
            <a:spLocks noChangeShapeType="1"/>
          </p:cNvSpPr>
          <p:nvPr/>
        </p:nvSpPr>
        <p:spPr>
          <a:xfrm rot="10800000">
            <a:off x="4297707" y="350319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1" name="Line 198"/>
          <p:cNvSpPr>
            <a:spLocks noChangeShapeType="1"/>
          </p:cNvSpPr>
          <p:nvPr/>
        </p:nvSpPr>
        <p:spPr>
          <a:xfrm rot="16200000">
            <a:off x="4186583" y="3536529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2" name="Oval 201"/>
          <p:cNvSpPr>
            <a:spLocks noChangeArrowheads="1"/>
          </p:cNvSpPr>
          <p:nvPr/>
        </p:nvSpPr>
        <p:spPr>
          <a:xfrm rot="16200000">
            <a:off x="4159595" y="3379367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83" name="Group 202"/>
          <p:cNvGrpSpPr/>
          <p:nvPr/>
        </p:nvGrpSpPr>
        <p:grpSpPr>
          <a:xfrm>
            <a:off x="4364382" y="3909592"/>
            <a:ext cx="330200" cy="266700"/>
            <a:chOff x="1317" y="2835"/>
            <a:chExt cx="208" cy="168"/>
          </a:xfrm>
        </p:grpSpPr>
        <p:sp>
          <p:nvSpPr>
            <p:cNvPr id="184" name="Freeform 203"/>
            <p:cNvSpPr/>
            <p:nvPr/>
          </p:nvSpPr>
          <p:spPr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5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6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7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8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9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0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1" name="Line 261"/>
          <p:cNvSpPr>
            <a:spLocks noChangeShapeType="1"/>
          </p:cNvSpPr>
          <p:nvPr/>
        </p:nvSpPr>
        <p:spPr>
          <a:xfrm flipV="1">
            <a:off x="4539005" y="3166641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square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92" name="그룹 134"/>
          <p:cNvGrpSpPr/>
          <p:nvPr/>
        </p:nvGrpSpPr>
        <p:grpSpPr>
          <a:xfrm>
            <a:off x="3204344" y="844473"/>
            <a:ext cx="272256" cy="469106"/>
            <a:chOff x="1378745" y="1008856"/>
            <a:chExt cx="387869" cy="545307"/>
          </a:xfrm>
        </p:grpSpPr>
        <p:sp>
          <p:nvSpPr>
            <p:cNvPr id="193" name="Rectangle 262"/>
            <p:cNvSpPr>
              <a:spLocks noChangeArrowheads="1"/>
            </p:cNvSpPr>
            <p:nvPr/>
          </p:nvSpPr>
          <p:spPr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ko-KR" altLang="en-US"/>
            </a:p>
          </p:txBody>
        </p:sp>
        <p:sp>
          <p:nvSpPr>
            <p:cNvPr id="194" name="Line 263"/>
            <p:cNvSpPr>
              <a:spLocks noChangeShapeType="1"/>
            </p:cNvSpPr>
            <p:nvPr/>
          </p:nvSpPr>
          <p:spPr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square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5" name="Oval 341"/>
          <p:cNvSpPr>
            <a:spLocks noChangeArrowheads="1"/>
          </p:cNvSpPr>
          <p:nvPr/>
        </p:nvSpPr>
        <p:spPr>
          <a:xfrm>
            <a:off x="3726207" y="36079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96" name="Group 277"/>
          <p:cNvGrpSpPr/>
          <p:nvPr/>
        </p:nvGrpSpPr>
        <p:grpSpPr>
          <a:xfrm rot="16200000">
            <a:off x="1902964" y="1878013"/>
            <a:ext cx="468312" cy="103187"/>
            <a:chOff x="240" y="280"/>
            <a:chExt cx="295" cy="65"/>
          </a:xfrm>
        </p:grpSpPr>
        <p:sp>
          <p:nvSpPr>
            <p:cNvPr id="197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198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9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sp>
        <p:nvSpPr>
          <p:cNvPr id="200" name="Text Box 325"/>
          <p:cNvSpPr txBox="1">
            <a:spLocks noChangeArrowheads="1"/>
          </p:cNvSpPr>
          <p:nvPr/>
        </p:nvSpPr>
        <p:spPr>
          <a:xfrm>
            <a:off x="2340347" y="1425108"/>
            <a:ext cx="19431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relay</a:t>
            </a:r>
          </a:p>
        </p:txBody>
      </p:sp>
      <p:sp>
        <p:nvSpPr>
          <p:cNvPr id="201" name="Text Box 325"/>
          <p:cNvSpPr txBox="1">
            <a:spLocks noChangeArrowheads="1"/>
          </p:cNvSpPr>
          <p:nvPr/>
        </p:nvSpPr>
        <p:spPr>
          <a:xfrm>
            <a:off x="2234163" y="3713952"/>
            <a:ext cx="10668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/>
          <p:cNvCxnSpPr>
            <a:cxnSpLocks noChangeShapeType="1"/>
            <a:stCxn id="175" idx="4"/>
            <a:endCxn id="199" idx="6"/>
          </p:cNvCxnSpPr>
          <p:nvPr/>
        </p:nvCxnSpPr>
        <p:spPr>
          <a:xfrm flipV="1">
            <a:off x="2132357" y="2163764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cxnSp>
        <p:nvCxnSpPr>
          <p:cNvPr id="203" name="AutoShape 285"/>
          <p:cNvCxnSpPr>
            <a:cxnSpLocks noChangeShapeType="1"/>
            <a:stCxn id="197" idx="2"/>
            <a:endCxn id="225" idx="6"/>
          </p:cNvCxnSpPr>
          <p:nvPr/>
        </p:nvCxnSpPr>
        <p:spPr>
          <a:xfrm rot="5400000" flipH="1" flipV="1">
            <a:off x="2080340" y="688528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  <a:effectLst/>
        </p:spPr>
      </p:cxnSp>
      <p:sp>
        <p:nvSpPr>
          <p:cNvPr id="204" name="Rectangle 305"/>
          <p:cNvSpPr>
            <a:spLocks noChangeArrowheads="1"/>
          </p:cNvSpPr>
          <p:nvPr/>
        </p:nvSpPr>
        <p:spPr>
          <a:xfrm>
            <a:off x="4465188" y="302852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A</a:t>
            </a:r>
          </a:p>
        </p:txBody>
      </p:sp>
      <p:sp>
        <p:nvSpPr>
          <p:cNvPr id="205" name="Rectangle 306"/>
          <p:cNvSpPr>
            <a:spLocks noChangeArrowheads="1"/>
          </p:cNvSpPr>
          <p:nvPr/>
        </p:nvSpPr>
        <p:spPr>
          <a:xfrm>
            <a:off x="3403945" y="358097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B</a:t>
            </a:r>
          </a:p>
        </p:txBody>
      </p:sp>
      <p:cxnSp>
        <p:nvCxnSpPr>
          <p:cNvPr id="206" name="AutoShape 81"/>
          <p:cNvCxnSpPr>
            <a:cxnSpLocks noChangeShapeType="1"/>
            <a:stCxn id="209" idx="2"/>
            <a:endCxn id="34" idx="0"/>
          </p:cNvCxnSpPr>
          <p:nvPr/>
        </p:nvCxnSpPr>
        <p:spPr>
          <a:xfrm>
            <a:off x="6539392" y="627780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207" name="AutoShape 187"/>
          <p:cNvCxnSpPr>
            <a:cxnSpLocks noChangeShapeType="1"/>
          </p:cNvCxnSpPr>
          <p:nvPr/>
        </p:nvCxnSpPr>
        <p:spPr>
          <a:xfrm rot="5400000" flipH="1" flipV="1">
            <a:off x="6744717" y="4244441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/>
          </a:ln>
        </p:spPr>
      </p:cxnSp>
      <p:grpSp>
        <p:nvGrpSpPr>
          <p:cNvPr id="208" name="Group 277"/>
          <p:cNvGrpSpPr/>
          <p:nvPr/>
        </p:nvGrpSpPr>
        <p:grpSpPr>
          <a:xfrm>
            <a:off x="6071080" y="580155"/>
            <a:ext cx="468312" cy="103187"/>
            <a:chOff x="240" y="280"/>
            <a:chExt cx="295" cy="65"/>
          </a:xfrm>
        </p:grpSpPr>
        <p:sp>
          <p:nvSpPr>
            <p:cNvPr id="209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0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11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2" name="AutoShape 85"/>
          <p:cNvCxnSpPr>
            <a:cxnSpLocks noChangeShapeType="1"/>
            <a:stCxn id="224" idx="2"/>
            <a:endCxn id="211" idx="6"/>
          </p:cNvCxnSpPr>
          <p:nvPr/>
        </p:nvCxnSpPr>
        <p:spPr>
          <a:xfrm>
            <a:off x="3555576" y="627780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13" name="직선 연결선 18"/>
          <p:cNvCxnSpPr/>
          <p:nvPr/>
        </p:nvCxnSpPr>
        <p:spPr>
          <a:xfrm>
            <a:off x="3773834" y="3996110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14" name="Group 277"/>
          <p:cNvGrpSpPr/>
          <p:nvPr/>
        </p:nvGrpSpPr>
        <p:grpSpPr>
          <a:xfrm>
            <a:off x="2515466" y="3602033"/>
            <a:ext cx="468312" cy="103187"/>
            <a:chOff x="240" y="280"/>
            <a:chExt cx="295" cy="65"/>
          </a:xfrm>
        </p:grpSpPr>
        <p:sp>
          <p:nvSpPr>
            <p:cNvPr id="215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6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7" name="직선 연결선 23"/>
          <p:cNvCxnSpPr>
            <a:stCxn id="215" idx="2"/>
            <a:endCxn id="205" idx="1"/>
          </p:cNvCxnSpPr>
          <p:nvPr/>
        </p:nvCxnSpPr>
        <p:spPr>
          <a:xfrm>
            <a:off x="2983778" y="3649658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8" name="직선 연결선 25"/>
          <p:cNvCxnSpPr>
            <a:stCxn id="205" idx="3"/>
            <a:endCxn id="195" idx="2"/>
          </p:cNvCxnSpPr>
          <p:nvPr/>
        </p:nvCxnSpPr>
        <p:spPr>
          <a:xfrm>
            <a:off x="3542057" y="3650036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9" name="Shape 202"/>
          <p:cNvCxnSpPr>
            <a:cxnSpLocks noChangeShapeType="1"/>
            <a:stCxn id="230" idx="6"/>
            <a:endCxn id="216" idx="6"/>
          </p:cNvCxnSpPr>
          <p:nvPr/>
        </p:nvCxnSpPr>
        <p:spPr>
          <a:xfrm rot="16200000" flipH="1">
            <a:off x="2205188" y="3347317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cxnSp>
        <p:nvCxnSpPr>
          <p:cNvPr id="220" name="직선 연결선 29"/>
          <p:cNvCxnSpPr>
            <a:stCxn id="216" idx="4"/>
          </p:cNvCxnSpPr>
          <p:nvPr/>
        </p:nvCxnSpPr>
        <p:spPr>
          <a:xfrm flipV="1">
            <a:off x="2563091" y="3580601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sp>
        <p:nvSpPr>
          <p:cNvPr id="221" name="Oval 269"/>
          <p:cNvSpPr>
            <a:spLocks noChangeArrowheads="1"/>
          </p:cNvSpPr>
          <p:nvPr/>
        </p:nvSpPr>
        <p:spPr>
          <a:xfrm>
            <a:off x="2083938" y="10345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cxnSp>
        <p:nvCxnSpPr>
          <p:cNvPr id="222" name="직선 연결선 128"/>
          <p:cNvCxnSpPr>
            <a:stCxn id="221" idx="6"/>
            <a:endCxn id="193" idx="1"/>
          </p:cNvCxnSpPr>
          <p:nvPr/>
        </p:nvCxnSpPr>
        <p:spPr>
          <a:xfrm>
            <a:off x="2172838" y="1079026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3" name="Group 277"/>
          <p:cNvGrpSpPr/>
          <p:nvPr/>
        </p:nvGrpSpPr>
        <p:grpSpPr>
          <a:xfrm>
            <a:off x="3087264" y="580155"/>
            <a:ext cx="468312" cy="103187"/>
            <a:chOff x="240" y="280"/>
            <a:chExt cx="295" cy="65"/>
          </a:xfrm>
        </p:grpSpPr>
        <p:sp>
          <p:nvSpPr>
            <p:cNvPr id="224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5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26" name="직선 연결선 353"/>
          <p:cNvCxnSpPr>
            <a:stCxn id="225" idx="4"/>
          </p:cNvCxnSpPr>
          <p:nvPr/>
        </p:nvCxnSpPr>
        <p:spPr>
          <a:xfrm flipV="1">
            <a:off x="3134889" y="553090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7" name="Group 277"/>
          <p:cNvGrpSpPr/>
          <p:nvPr/>
        </p:nvGrpSpPr>
        <p:grpSpPr>
          <a:xfrm rot="16200000">
            <a:off x="1897927" y="3130703"/>
            <a:ext cx="468312" cy="103187"/>
            <a:chOff x="240" y="280"/>
            <a:chExt cx="295" cy="65"/>
          </a:xfrm>
        </p:grpSpPr>
        <p:sp>
          <p:nvSpPr>
            <p:cNvPr id="228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9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0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31" name="직선 연결선 367"/>
          <p:cNvCxnSpPr>
            <a:stCxn id="175" idx="0"/>
            <a:endCxn id="228" idx="2"/>
          </p:cNvCxnSpPr>
          <p:nvPr/>
        </p:nvCxnSpPr>
        <p:spPr>
          <a:xfrm flipH="1">
            <a:off x="2128114" y="2697482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33" name="AutoShape 62"/>
          <p:cNvCxnSpPr>
            <a:cxnSpLocks noChangeShapeType="1"/>
            <a:stCxn id="39" idx="6"/>
            <a:endCxn id="9" idx="2"/>
          </p:cNvCxnSpPr>
          <p:nvPr/>
        </p:nvCxnSpPr>
        <p:spPr>
          <a:xfrm flipV="1">
            <a:off x="6555266" y="2486026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43" name="직사각형 242"/>
          <p:cNvSpPr/>
          <p:nvPr/>
        </p:nvSpPr>
        <p:spPr>
          <a:xfrm>
            <a:off x="982262" y="4983164"/>
            <a:ext cx="2402828" cy="1492249"/>
          </a:xfrm>
          <a:prstGeom prst="rect">
            <a:avLst/>
          </a:prstGeom>
          <a:solidFill>
            <a:schemeClr val="lt1"/>
          </a:solidFill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/>
          </a:p>
        </p:txBody>
      </p:sp>
      <p:cxnSp>
        <p:nvCxnSpPr>
          <p:cNvPr id="244" name="직선 연결선 243"/>
          <p:cNvCxnSpPr>
            <a:stCxn id="243" idx="0"/>
            <a:endCxn id="243" idx="2"/>
          </p:cNvCxnSpPr>
          <p:nvPr/>
        </p:nvCxnSpPr>
        <p:spPr>
          <a:xfrm rot="16200000" flipH="1">
            <a:off x="1437551" y="5729289"/>
            <a:ext cx="1492249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연결선 244"/>
          <p:cNvCxnSpPr>
            <a:stCxn id="243" idx="1"/>
            <a:endCxn id="243" idx="3"/>
          </p:cNvCxnSpPr>
          <p:nvPr/>
        </p:nvCxnSpPr>
        <p:spPr>
          <a:xfrm>
            <a:off x="982262" y="5729289"/>
            <a:ext cx="2402828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연결선 245"/>
          <p:cNvCxnSpPr/>
          <p:nvPr/>
        </p:nvCxnSpPr>
        <p:spPr>
          <a:xfrm>
            <a:off x="2188713" y="5338764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연결선 246"/>
          <p:cNvCxnSpPr/>
          <p:nvPr/>
        </p:nvCxnSpPr>
        <p:spPr>
          <a:xfrm>
            <a:off x="2202531" y="6078529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061045" y="5151439"/>
            <a:ext cx="1022893" cy="31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메인</a:t>
            </a:r>
            <a:r>
              <a:rPr lang="en-US" altLang="ko-KR" sz="1500"/>
              <a:t>S/W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032866" y="5780406"/>
            <a:ext cx="1139972" cy="90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동반석</a:t>
            </a:r>
            <a:r>
              <a:rPr lang="en-US" altLang="ko-KR" sz="1500"/>
              <a:t>s</a:t>
            </a:r>
            <a:r>
              <a:rPr lang="en-US" altLang="ko-KR"/>
              <a:t>/w</a:t>
            </a:r>
          </a:p>
          <a:p>
            <a:pPr>
              <a:defRPr/>
            </a:pPr>
            <a:r>
              <a:rPr lang="en-US" altLang="ko-KR"/>
              <a:t>(or</a:t>
            </a:r>
            <a:r>
              <a:rPr lang="ko-KR" altLang="en-US"/>
              <a:t> </a:t>
            </a:r>
            <a:r>
              <a:rPr lang="en-US" altLang="ko-KR"/>
              <a:t>RR,RL)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250" name="TextBox 249"/>
          <p:cNvSpPr txBox="1"/>
          <p:nvPr/>
        </p:nvSpPr>
        <p:spPr>
          <a:xfrm>
            <a:off x="2234163" y="5065714"/>
            <a:ext cx="1106309" cy="23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 O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263326" y="5429251"/>
            <a:ext cx="1077146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2263326" y="5780406"/>
            <a:ext cx="1037637" cy="23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UP:X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2263326" y="6211889"/>
            <a:ext cx="1077146" cy="234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254" name="직사각형 253"/>
          <p:cNvSpPr/>
          <p:nvPr/>
        </p:nvSpPr>
        <p:spPr>
          <a:xfrm>
            <a:off x="982262" y="4245350"/>
            <a:ext cx="2402828" cy="647326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255" name="TextBox 254"/>
          <p:cNvSpPr txBox="1"/>
          <p:nvPr/>
        </p:nvSpPr>
        <p:spPr>
          <a:xfrm>
            <a:off x="1061045" y="4391026"/>
            <a:ext cx="2279427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000"/>
              <a:t>동반석</a:t>
            </a:r>
            <a:r>
              <a:rPr lang="en-US" altLang="ko-KR" sz="1000"/>
              <a:t>S/W</a:t>
            </a:r>
            <a:r>
              <a:rPr lang="ko-KR" altLang="en-US" sz="1000"/>
              <a:t> </a:t>
            </a:r>
            <a:r>
              <a:rPr lang="en-US" altLang="ko-KR" sz="1000"/>
              <a:t>UP</a:t>
            </a:r>
            <a:r>
              <a:rPr lang="ko-KR" altLang="en-US" sz="1000"/>
              <a:t>접점 손상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0B9503-8398-446E-A0B6-F5BA7B30103C}"/>
              </a:ext>
            </a:extLst>
          </p:cNvPr>
          <p:cNvSpPr txBox="1"/>
          <p:nvPr/>
        </p:nvSpPr>
        <p:spPr>
          <a:xfrm>
            <a:off x="8359966" y="5073266"/>
            <a:ext cx="274319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1400" dirty="0" err="1">
                <a:ea typeface="맑은 고딕"/>
                <a:cs typeface="Calibri"/>
              </a:rPr>
              <a:t>동반석스위치를</a:t>
            </a:r>
            <a:r>
              <a:rPr lang="ko-KR" altLang="en-US" sz="1400" dirty="0">
                <a:ea typeface="맑은 고딕"/>
                <a:cs typeface="Calibri"/>
              </a:rPr>
              <a:t> 조직해 </a:t>
            </a:r>
            <a:r>
              <a:rPr lang="ko-KR" altLang="en-US" sz="1400" dirty="0" err="1">
                <a:ea typeface="맑은 고딕"/>
                <a:cs typeface="Calibri"/>
              </a:rPr>
              <a:t>동반석</a:t>
            </a:r>
            <a:r>
              <a:rPr lang="ko-KR" altLang="en-US" sz="1400" dirty="0">
                <a:ea typeface="맑은 고딕"/>
                <a:cs typeface="Calibri"/>
              </a:rPr>
              <a:t> 윈도를 업 </a:t>
            </a:r>
            <a:r>
              <a:rPr lang="ko-KR" altLang="en-US" sz="1400" dirty="0" err="1">
                <a:ea typeface="맑은 고딕"/>
                <a:cs typeface="Calibri"/>
              </a:rPr>
              <a:t>으로</a:t>
            </a:r>
            <a:r>
              <a:rPr lang="ko-KR" altLang="en-US" sz="1400" dirty="0">
                <a:ea typeface="맑은 고딕"/>
                <a:cs typeface="Calibri"/>
              </a:rPr>
              <a:t> 제어하는 것으로 </a:t>
            </a:r>
            <a:r>
              <a:rPr lang="ko-KR" altLang="en-US" sz="1400" dirty="0" err="1">
                <a:ea typeface="맑은 고딕"/>
                <a:cs typeface="Calibri"/>
              </a:rPr>
              <a:t>락</a:t>
            </a:r>
            <a:r>
              <a:rPr lang="ko-KR" altLang="en-US" sz="1400" dirty="0">
                <a:ea typeface="맑은 고딕"/>
                <a:cs typeface="Calibri"/>
              </a:rPr>
              <a:t> 스위치와 전원 공급라인을 지난 전원은 </a:t>
            </a:r>
            <a:r>
              <a:rPr lang="ko-KR" altLang="en-US" sz="1400" dirty="0" err="1">
                <a:ea typeface="맑은 고딕"/>
                <a:cs typeface="Calibri"/>
              </a:rPr>
              <a:t>동반석</a:t>
            </a:r>
            <a:r>
              <a:rPr lang="ko-KR" altLang="en-US" sz="1400" dirty="0">
                <a:ea typeface="맑은 고딕"/>
                <a:cs typeface="Calibri"/>
              </a:rPr>
              <a:t> 스위치 내부 업 접점이 단선된 관계로 모터에 가해지지 못해 동작하지 않는다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8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18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20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4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6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6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8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폭발 2 256"/>
          <p:cNvSpPr/>
          <p:nvPr/>
        </p:nvSpPr>
        <p:spPr>
          <a:xfrm>
            <a:off x="7971316" y="3762748"/>
            <a:ext cx="637934" cy="280194"/>
          </a:xfrm>
          <a:prstGeom prst="irregularSeal2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8" name="폭발 2 257"/>
          <p:cNvSpPr/>
          <p:nvPr/>
        </p:nvSpPr>
        <p:spPr>
          <a:xfrm>
            <a:off x="6957697" y="4722814"/>
            <a:ext cx="277812" cy="184150"/>
          </a:xfrm>
          <a:prstGeom prst="irregularSeal2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6" name="폭발 2 255"/>
          <p:cNvSpPr/>
          <p:nvPr/>
        </p:nvSpPr>
        <p:spPr>
          <a:xfrm>
            <a:off x="8277702" y="1876585"/>
            <a:ext cx="841374" cy="846138"/>
          </a:xfrm>
          <a:prstGeom prst="irregularSeal2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" name="Rectangle 270"/>
          <p:cNvSpPr>
            <a:spLocks noChangeArrowheads="1"/>
          </p:cNvSpPr>
          <p:nvPr/>
        </p:nvSpPr>
        <p:spPr>
          <a:xfrm>
            <a:off x="5321381" y="1406525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" name="Oval 248"/>
          <p:cNvSpPr>
            <a:spLocks noChangeArrowheads="1"/>
          </p:cNvSpPr>
          <p:nvPr/>
        </p:nvSpPr>
        <p:spPr>
          <a:xfrm>
            <a:off x="5661503" y="5184776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" name="Freeform 16"/>
          <p:cNvSpPr/>
          <p:nvPr/>
        </p:nvSpPr>
        <p:spPr>
          <a:xfrm>
            <a:off x="6253641" y="197326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" name="Freeform 17"/>
          <p:cNvSpPr/>
          <p:nvPr/>
        </p:nvSpPr>
        <p:spPr>
          <a:xfrm>
            <a:off x="6306028" y="204787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Oval 341"/>
          <p:cNvSpPr>
            <a:spLocks noChangeArrowheads="1"/>
          </p:cNvSpPr>
          <p:nvPr/>
        </p:nvSpPr>
        <p:spPr>
          <a:xfrm rot="16200000">
            <a:off x="6233003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>
          <a:xfrm rot="16200000">
            <a:off x="6513991" y="2397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>
          <a:xfrm rot="16200000">
            <a:off x="6509228" y="19669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>
          <a:xfrm rot="16200000">
            <a:off x="7317266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2" name="Oval 341"/>
          <p:cNvSpPr>
            <a:spLocks noChangeArrowheads="1"/>
          </p:cNvSpPr>
          <p:nvPr/>
        </p:nvSpPr>
        <p:spPr>
          <a:xfrm rot="16200000">
            <a:off x="7598253" y="23987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3" name="Oval 341"/>
          <p:cNvSpPr>
            <a:spLocks noChangeArrowheads="1"/>
          </p:cNvSpPr>
          <p:nvPr/>
        </p:nvSpPr>
        <p:spPr>
          <a:xfrm rot="16200000">
            <a:off x="7593491" y="19685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4" name="Freeform 24"/>
          <p:cNvSpPr/>
          <p:nvPr/>
        </p:nvSpPr>
        <p:spPr>
          <a:xfrm rot="3906360">
            <a:off x="7661753" y="197961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Freeform 25"/>
          <p:cNvSpPr/>
          <p:nvPr/>
        </p:nvSpPr>
        <p:spPr>
          <a:xfrm rot="3906360">
            <a:off x="7618890" y="2052638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>
          <a:xfrm>
            <a:off x="7593491" y="19700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7" name="Oval 341"/>
          <p:cNvSpPr>
            <a:spLocks noChangeArrowheads="1"/>
          </p:cNvSpPr>
          <p:nvPr/>
        </p:nvSpPr>
        <p:spPr>
          <a:xfrm>
            <a:off x="7871303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8" name="Oval 341"/>
          <p:cNvSpPr>
            <a:spLocks noChangeArrowheads="1"/>
          </p:cNvSpPr>
          <p:nvPr/>
        </p:nvSpPr>
        <p:spPr>
          <a:xfrm>
            <a:off x="6787041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9" name="AutoShape 29"/>
          <p:cNvCxnSpPr>
            <a:cxnSpLocks noChangeShapeType="1"/>
            <a:stCxn id="18" idx="6"/>
            <a:endCxn id="11" idx="0"/>
          </p:cNvCxnSpPr>
          <p:nvPr/>
        </p:nvCxnSpPr>
        <p:spPr>
          <a:xfrm>
            <a:off x="6875941" y="2189164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0" name="Arc 30"/>
          <p:cNvSpPr/>
          <p:nvPr/>
        </p:nvSpPr>
        <p:spPr>
          <a:xfrm>
            <a:off x="6493353" y="287020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Line 204"/>
          <p:cNvSpPr>
            <a:spLocks noChangeShapeType="1"/>
          </p:cNvSpPr>
          <p:nvPr/>
        </p:nvSpPr>
        <p:spPr>
          <a:xfrm>
            <a:off x="5521803" y="34290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Line 205"/>
          <p:cNvSpPr>
            <a:spLocks noChangeShapeType="1"/>
          </p:cNvSpPr>
          <p:nvPr/>
        </p:nvSpPr>
        <p:spPr>
          <a:xfrm flipV="1">
            <a:off x="5521803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Line 206"/>
          <p:cNvSpPr>
            <a:spLocks noChangeShapeType="1"/>
          </p:cNvSpPr>
          <p:nvPr/>
        </p:nvSpPr>
        <p:spPr>
          <a:xfrm flipV="1">
            <a:off x="5588478" y="3429000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Line 207"/>
          <p:cNvSpPr>
            <a:spLocks noChangeShapeType="1"/>
          </p:cNvSpPr>
          <p:nvPr/>
        </p:nvSpPr>
        <p:spPr>
          <a:xfrm flipV="1">
            <a:off x="5653566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Line 208"/>
          <p:cNvSpPr>
            <a:spLocks noChangeShapeType="1"/>
          </p:cNvSpPr>
          <p:nvPr/>
        </p:nvSpPr>
        <p:spPr>
          <a:xfrm flipV="1">
            <a:off x="5720241" y="3429000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Line 209"/>
          <p:cNvSpPr>
            <a:spLocks noChangeShapeType="1"/>
          </p:cNvSpPr>
          <p:nvPr/>
        </p:nvSpPr>
        <p:spPr>
          <a:xfrm flipV="1">
            <a:off x="5785328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Oval 269"/>
          <p:cNvSpPr>
            <a:spLocks noChangeArrowheads="1"/>
          </p:cNvSpPr>
          <p:nvPr/>
        </p:nvSpPr>
        <p:spPr>
          <a:xfrm>
            <a:off x="6233003" y="28876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" name="AutoShape 39"/>
          <p:cNvCxnSpPr>
            <a:cxnSpLocks noChangeShapeType="1"/>
            <a:stCxn id="8" idx="2"/>
            <a:endCxn id="27" idx="0"/>
          </p:cNvCxnSpPr>
          <p:nvPr/>
        </p:nvCxnSpPr>
        <p:spPr>
          <a:xfrm>
            <a:off x="6277453" y="2233614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9" name="Arc 40"/>
          <p:cNvSpPr/>
          <p:nvPr/>
        </p:nvSpPr>
        <p:spPr>
          <a:xfrm>
            <a:off x="7577616" y="2868614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0" name="AutoShape 41"/>
          <p:cNvCxnSpPr>
            <a:cxnSpLocks noChangeShapeType="1"/>
            <a:stCxn id="20" idx="1"/>
            <a:endCxn id="29" idx="0"/>
          </p:cNvCxnSpPr>
          <p:nvPr/>
        </p:nvCxnSpPr>
        <p:spPr>
          <a:xfrm>
            <a:off x="6621941" y="2933701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1" name="Oval 269"/>
          <p:cNvSpPr>
            <a:spLocks noChangeArrowheads="1"/>
          </p:cNvSpPr>
          <p:nvPr/>
        </p:nvSpPr>
        <p:spPr>
          <a:xfrm>
            <a:off x="788241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2" name="AutoShape 43"/>
          <p:cNvCxnSpPr>
            <a:cxnSpLocks noChangeShapeType="1"/>
            <a:stCxn id="29" idx="1"/>
            <a:endCxn id="31" idx="2"/>
          </p:cNvCxnSpPr>
          <p:nvPr/>
        </p:nvCxnSpPr>
        <p:spPr>
          <a:xfrm flipV="1">
            <a:off x="7706203" y="2930526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3" name="AutoShape 44"/>
          <p:cNvCxnSpPr>
            <a:cxnSpLocks noChangeShapeType="1"/>
            <a:stCxn id="31" idx="0"/>
            <a:endCxn id="17" idx="4"/>
          </p:cNvCxnSpPr>
          <p:nvPr/>
        </p:nvCxnSpPr>
        <p:spPr>
          <a:xfrm flipH="1" flipV="1">
            <a:off x="7915753" y="2235201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" name="Oval 269"/>
          <p:cNvSpPr>
            <a:spLocks noChangeArrowheads="1"/>
          </p:cNvSpPr>
          <p:nvPr/>
        </p:nvSpPr>
        <p:spPr>
          <a:xfrm>
            <a:off x="7055328" y="2143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5" name="Freeform 46"/>
          <p:cNvSpPr/>
          <p:nvPr/>
        </p:nvSpPr>
        <p:spPr>
          <a:xfrm>
            <a:off x="6255228" y="4914901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Freeform 47"/>
          <p:cNvSpPr/>
          <p:nvPr/>
        </p:nvSpPr>
        <p:spPr>
          <a:xfrm>
            <a:off x="6307616" y="498951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>
          <a:xfrm rot="16200000">
            <a:off x="6234591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>
          <a:xfrm rot="16200000">
            <a:off x="6515578" y="5338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>
          <a:xfrm rot="16200000">
            <a:off x="6510816" y="49085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>
          <a:xfrm rot="16200000">
            <a:off x="7318853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1" name="Oval 341"/>
          <p:cNvSpPr>
            <a:spLocks noChangeArrowheads="1"/>
          </p:cNvSpPr>
          <p:nvPr/>
        </p:nvSpPr>
        <p:spPr>
          <a:xfrm rot="16200000">
            <a:off x="7599841" y="5340351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2" name="Oval 341"/>
          <p:cNvSpPr>
            <a:spLocks noChangeArrowheads="1"/>
          </p:cNvSpPr>
          <p:nvPr/>
        </p:nvSpPr>
        <p:spPr>
          <a:xfrm rot="16200000">
            <a:off x="7595078" y="49101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3" name="Freeform 54"/>
          <p:cNvSpPr/>
          <p:nvPr/>
        </p:nvSpPr>
        <p:spPr>
          <a:xfrm rot="3906360">
            <a:off x="7663340" y="492125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Freeform 55"/>
          <p:cNvSpPr/>
          <p:nvPr/>
        </p:nvSpPr>
        <p:spPr>
          <a:xfrm rot="3906360">
            <a:off x="7620478" y="499427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>
          <a:xfrm>
            <a:off x="7595078" y="4911726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6" name="Oval 341"/>
          <p:cNvSpPr>
            <a:spLocks noChangeArrowheads="1"/>
          </p:cNvSpPr>
          <p:nvPr/>
        </p:nvSpPr>
        <p:spPr>
          <a:xfrm>
            <a:off x="7872891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7" name="Oval 341"/>
          <p:cNvSpPr>
            <a:spLocks noChangeArrowheads="1"/>
          </p:cNvSpPr>
          <p:nvPr/>
        </p:nvSpPr>
        <p:spPr>
          <a:xfrm>
            <a:off x="6788628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48" name="AutoShape 59"/>
          <p:cNvCxnSpPr>
            <a:cxnSpLocks noChangeShapeType="1"/>
            <a:stCxn id="47" idx="6"/>
            <a:endCxn id="40" idx="0"/>
          </p:cNvCxnSpPr>
          <p:nvPr/>
        </p:nvCxnSpPr>
        <p:spPr>
          <a:xfrm>
            <a:off x="6877528" y="5130801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49" name="Oval 269"/>
          <p:cNvSpPr>
            <a:spLocks noChangeArrowheads="1"/>
          </p:cNvSpPr>
          <p:nvPr/>
        </p:nvSpPr>
        <p:spPr>
          <a:xfrm>
            <a:off x="8757128" y="38449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0" name="Oval 269"/>
          <p:cNvSpPr>
            <a:spLocks noChangeArrowheads="1"/>
          </p:cNvSpPr>
          <p:nvPr/>
        </p:nvSpPr>
        <p:spPr>
          <a:xfrm>
            <a:off x="7056916" y="5084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1" name="AutoShape 63"/>
          <p:cNvCxnSpPr>
            <a:cxnSpLocks noChangeShapeType="1"/>
            <a:stCxn id="45" idx="0"/>
            <a:endCxn id="12" idx="2"/>
          </p:cNvCxnSpPr>
          <p:nvPr/>
        </p:nvCxnSpPr>
        <p:spPr>
          <a:xfrm flipV="1">
            <a:off x="7639528" y="2487614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52" name="Oval 269"/>
          <p:cNvSpPr>
            <a:spLocks noChangeArrowheads="1"/>
          </p:cNvSpPr>
          <p:nvPr/>
        </p:nvSpPr>
        <p:spPr>
          <a:xfrm>
            <a:off x="7053741" y="16986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3" name="타원 294"/>
          <p:cNvSpPr>
            <a:spLocks noChangeArrowheads="1"/>
          </p:cNvSpPr>
          <p:nvPr/>
        </p:nvSpPr>
        <p:spPr>
          <a:xfrm>
            <a:off x="6893403" y="6211889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 b="0"/>
              <a:t>M</a:t>
            </a:r>
          </a:p>
        </p:txBody>
      </p:sp>
      <p:sp>
        <p:nvSpPr>
          <p:cNvPr id="54" name="직사각형 295"/>
          <p:cNvSpPr>
            <a:spLocks noChangeArrowheads="1"/>
          </p:cNvSpPr>
          <p:nvPr/>
        </p:nvSpPr>
        <p:spPr>
          <a:xfrm rot="5400000">
            <a:off x="6816410" y="6395245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5" name="직사각형 296"/>
          <p:cNvSpPr>
            <a:spLocks noChangeArrowheads="1"/>
          </p:cNvSpPr>
          <p:nvPr/>
        </p:nvSpPr>
        <p:spPr>
          <a:xfrm rot="5400000">
            <a:off x="7270435" y="6390482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6" name="AutoShape 72"/>
          <p:cNvCxnSpPr>
            <a:cxnSpLocks noChangeShapeType="1"/>
            <a:stCxn id="38" idx="2"/>
            <a:endCxn id="54" idx="2"/>
          </p:cNvCxnSpPr>
          <p:nvPr/>
        </p:nvCxnSpPr>
        <p:spPr>
          <a:xfrm rot="16200000" flipH="1">
            <a:off x="6208397" y="5779294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57" name="AutoShape 73"/>
          <p:cNvCxnSpPr>
            <a:cxnSpLocks noChangeShapeType="1"/>
            <a:stCxn id="41" idx="2"/>
            <a:endCxn id="55" idx="0"/>
          </p:cNvCxnSpPr>
          <p:nvPr/>
        </p:nvCxnSpPr>
        <p:spPr>
          <a:xfrm rot="5400000">
            <a:off x="7003735" y="5772945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sp>
        <p:nvSpPr>
          <p:cNvPr id="58" name="Oval 341"/>
          <p:cNvSpPr>
            <a:spLocks noChangeArrowheads="1"/>
          </p:cNvSpPr>
          <p:nvPr/>
        </p:nvSpPr>
        <p:spPr>
          <a:xfrm>
            <a:off x="8758716" y="2078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>
          <a:xfrm>
            <a:off x="8760303" y="24495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0" name="Oval 341"/>
          <p:cNvSpPr>
            <a:spLocks noChangeArrowheads="1"/>
          </p:cNvSpPr>
          <p:nvPr/>
        </p:nvSpPr>
        <p:spPr>
          <a:xfrm>
            <a:off x="8515828" y="23558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1" name="Line 77"/>
          <p:cNvSpPr>
            <a:spLocks noChangeShapeType="1"/>
          </p:cNvSpPr>
          <p:nvPr/>
        </p:nvSpPr>
        <p:spPr>
          <a:xfrm flipH="1">
            <a:off x="8747603" y="2173289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2" name="AutoShape 78"/>
          <p:cNvCxnSpPr>
            <a:cxnSpLocks noChangeShapeType="1"/>
            <a:stCxn id="59" idx="4"/>
            <a:endCxn id="49" idx="0"/>
          </p:cNvCxnSpPr>
          <p:nvPr/>
        </p:nvCxnSpPr>
        <p:spPr>
          <a:xfrm flipH="1">
            <a:off x="8801578" y="2538414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3" name="Arc 79"/>
          <p:cNvSpPr/>
          <p:nvPr/>
        </p:nvSpPr>
        <p:spPr>
          <a:xfrm>
            <a:off x="7576028" y="382905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4" name="AutoShape 80"/>
          <p:cNvCxnSpPr>
            <a:cxnSpLocks noChangeShapeType="1"/>
            <a:stCxn id="63" idx="1"/>
            <a:endCxn id="49" idx="2"/>
          </p:cNvCxnSpPr>
          <p:nvPr/>
        </p:nvCxnSpPr>
        <p:spPr>
          <a:xfrm flipV="1">
            <a:off x="7704616" y="3889376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5" name="Line 82"/>
          <p:cNvSpPr>
            <a:spLocks noChangeShapeType="1"/>
          </p:cNvSpPr>
          <p:nvPr/>
        </p:nvSpPr>
        <p:spPr>
          <a:xfrm>
            <a:off x="8836503" y="389096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6" name="Arc 83"/>
          <p:cNvSpPr/>
          <p:nvPr/>
        </p:nvSpPr>
        <p:spPr>
          <a:xfrm>
            <a:off x="8741253" y="2865439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7" name="AutoShape 84"/>
          <p:cNvCxnSpPr>
            <a:cxnSpLocks noChangeShapeType="1"/>
            <a:stCxn id="31" idx="6"/>
            <a:endCxn id="66" idx="0"/>
          </p:cNvCxnSpPr>
          <p:nvPr/>
        </p:nvCxnSpPr>
        <p:spPr>
          <a:xfrm>
            <a:off x="7971316" y="2930526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68" name="AutoShape 85"/>
          <p:cNvCxnSpPr>
            <a:cxnSpLocks noChangeShapeType="1"/>
            <a:stCxn id="52" idx="6"/>
            <a:endCxn id="70" idx="2"/>
          </p:cNvCxnSpPr>
          <p:nvPr/>
        </p:nvCxnSpPr>
        <p:spPr>
          <a:xfrm flipV="1">
            <a:off x="7142641" y="1741488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9" name="Line 86"/>
          <p:cNvSpPr>
            <a:spLocks noChangeShapeType="1"/>
          </p:cNvSpPr>
          <p:nvPr/>
        </p:nvSpPr>
        <p:spPr>
          <a:xfrm>
            <a:off x="8825391" y="174307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0" name="Oval 269"/>
          <p:cNvSpPr>
            <a:spLocks noChangeArrowheads="1"/>
          </p:cNvSpPr>
          <p:nvPr/>
        </p:nvSpPr>
        <p:spPr>
          <a:xfrm>
            <a:off x="8757128" y="1697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71" name="AutoShape 88"/>
          <p:cNvCxnSpPr>
            <a:cxnSpLocks noChangeShapeType="1"/>
            <a:stCxn id="58" idx="0"/>
            <a:endCxn id="70" idx="4"/>
          </p:cNvCxnSpPr>
          <p:nvPr/>
        </p:nvCxnSpPr>
        <p:spPr>
          <a:xfrm flipH="1" flipV="1">
            <a:off x="8801578" y="1785938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72" name="Line 89"/>
          <p:cNvSpPr>
            <a:spLocks noChangeShapeType="1"/>
          </p:cNvSpPr>
          <p:nvPr/>
        </p:nvSpPr>
        <p:spPr>
          <a:xfrm>
            <a:off x="8871428" y="2924176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73" name="Group 90"/>
          <p:cNvGrpSpPr/>
          <p:nvPr/>
        </p:nvGrpSpPr>
        <p:grpSpPr>
          <a:xfrm>
            <a:off x="9055578" y="1562100"/>
            <a:ext cx="390525" cy="433388"/>
            <a:chOff x="2639" y="2952"/>
            <a:chExt cx="246" cy="273"/>
          </a:xfrm>
        </p:grpSpPr>
        <p:sp>
          <p:nvSpPr>
            <p:cNvPr id="74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5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grpSp>
        <p:nvGrpSpPr>
          <p:cNvPr id="76" name="Group 93"/>
          <p:cNvGrpSpPr/>
          <p:nvPr/>
        </p:nvGrpSpPr>
        <p:grpSpPr>
          <a:xfrm>
            <a:off x="9101616" y="2767014"/>
            <a:ext cx="390525" cy="433387"/>
            <a:chOff x="2639" y="2952"/>
            <a:chExt cx="246" cy="273"/>
          </a:xfrm>
        </p:grpSpPr>
        <p:sp>
          <p:nvSpPr>
            <p:cNvPr id="77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8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sp>
        <p:nvSpPr>
          <p:cNvPr id="79" name="AutoShape 264"/>
          <p:cNvSpPr>
            <a:spLocks noChangeArrowheads="1"/>
          </p:cNvSpPr>
          <p:nvPr/>
        </p:nvSpPr>
        <p:spPr>
          <a:xfrm rot="10800000">
            <a:off x="5718653" y="5226051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0" name="Line 266"/>
          <p:cNvSpPr>
            <a:spLocks noChangeShapeType="1"/>
          </p:cNvSpPr>
          <p:nvPr/>
        </p:nvSpPr>
        <p:spPr>
          <a:xfrm rot="5400000">
            <a:off x="5787710" y="5337969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1" name="Rectangle 270"/>
          <p:cNvSpPr>
            <a:spLocks noChangeArrowheads="1"/>
          </p:cNvSpPr>
          <p:nvPr/>
        </p:nvSpPr>
        <p:spPr>
          <a:xfrm>
            <a:off x="5380515" y="4675189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2" name="Line 344"/>
          <p:cNvSpPr>
            <a:spLocks noChangeShapeType="1"/>
          </p:cNvSpPr>
          <p:nvPr/>
        </p:nvSpPr>
        <p:spPr>
          <a:xfrm>
            <a:off x="5782153" y="4775201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3" name="Line 345"/>
          <p:cNvSpPr>
            <a:spLocks noChangeShapeType="1"/>
          </p:cNvSpPr>
          <p:nvPr/>
        </p:nvSpPr>
        <p:spPr>
          <a:xfrm flipV="1">
            <a:off x="5736116" y="4806951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4" name="Line 346"/>
          <p:cNvSpPr>
            <a:spLocks noChangeShapeType="1"/>
          </p:cNvSpPr>
          <p:nvPr/>
        </p:nvSpPr>
        <p:spPr>
          <a:xfrm>
            <a:off x="5736116" y="4845051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5" name="Line 347"/>
          <p:cNvSpPr>
            <a:spLocks noChangeShapeType="1"/>
          </p:cNvSpPr>
          <p:nvPr/>
        </p:nvSpPr>
        <p:spPr>
          <a:xfrm flipV="1">
            <a:off x="5732941" y="48926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6" name="Line 348"/>
          <p:cNvSpPr>
            <a:spLocks noChangeShapeType="1"/>
          </p:cNvSpPr>
          <p:nvPr/>
        </p:nvSpPr>
        <p:spPr>
          <a:xfrm>
            <a:off x="5739291" y="4932364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7" name="Line 349"/>
          <p:cNvSpPr>
            <a:spLocks noChangeShapeType="1"/>
          </p:cNvSpPr>
          <p:nvPr/>
        </p:nvSpPr>
        <p:spPr>
          <a:xfrm flipV="1">
            <a:off x="5736116" y="497998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8" name="Line 350"/>
          <p:cNvSpPr>
            <a:spLocks noChangeShapeType="1"/>
          </p:cNvSpPr>
          <p:nvPr/>
        </p:nvSpPr>
        <p:spPr>
          <a:xfrm>
            <a:off x="5736116" y="5018089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9" name="Line 351"/>
          <p:cNvSpPr>
            <a:spLocks noChangeShapeType="1"/>
          </p:cNvSpPr>
          <p:nvPr/>
        </p:nvSpPr>
        <p:spPr>
          <a:xfrm flipV="1">
            <a:off x="5778978" y="5065714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0" name="AutoShape 107"/>
          <p:cNvSpPr>
            <a:spLocks noChangeArrowheads="1"/>
          </p:cNvSpPr>
          <p:nvPr/>
        </p:nvSpPr>
        <p:spPr>
          <a:xfrm rot="10800000">
            <a:off x="5693253" y="435927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1" name="AutoShape 108"/>
          <p:cNvCxnSpPr>
            <a:cxnSpLocks noChangeShapeType="1"/>
            <a:stCxn id="82" idx="0"/>
            <a:endCxn id="90" idx="0"/>
          </p:cNvCxnSpPr>
          <p:nvPr/>
        </p:nvCxnSpPr>
        <p:spPr>
          <a:xfrm flipH="1" flipV="1">
            <a:off x="5774216" y="4549776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92" name="AutoShape 109"/>
          <p:cNvCxnSpPr>
            <a:cxnSpLocks noChangeShapeType="1"/>
            <a:stCxn id="89" idx="0"/>
            <a:endCxn id="79" idx="3"/>
          </p:cNvCxnSpPr>
          <p:nvPr/>
        </p:nvCxnSpPr>
        <p:spPr>
          <a:xfrm>
            <a:off x="5778978" y="5084764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3" name="AutoShape 110"/>
          <p:cNvSpPr>
            <a:spLocks noChangeArrowheads="1"/>
          </p:cNvSpPr>
          <p:nvPr/>
        </p:nvSpPr>
        <p:spPr>
          <a:xfrm rot="10800000">
            <a:off x="5709128" y="588961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4" name="AutoShape 111"/>
          <p:cNvCxnSpPr>
            <a:cxnSpLocks noChangeShapeType="1"/>
            <a:stCxn id="79" idx="0"/>
          </p:cNvCxnSpPr>
          <p:nvPr/>
        </p:nvCxnSpPr>
        <p:spPr>
          <a:xfrm>
            <a:off x="5785328" y="5387976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5" name="Oval 248"/>
          <p:cNvSpPr>
            <a:spLocks noChangeArrowheads="1"/>
          </p:cNvSpPr>
          <p:nvPr/>
        </p:nvSpPr>
        <p:spPr>
          <a:xfrm>
            <a:off x="5558316" y="239236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6" name="AutoShape 264"/>
          <p:cNvSpPr>
            <a:spLocks noChangeArrowheads="1"/>
          </p:cNvSpPr>
          <p:nvPr/>
        </p:nvSpPr>
        <p:spPr>
          <a:xfrm rot="10800000">
            <a:off x="5615466" y="243363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7" name="Line 266"/>
          <p:cNvSpPr>
            <a:spLocks noChangeShapeType="1"/>
          </p:cNvSpPr>
          <p:nvPr/>
        </p:nvSpPr>
        <p:spPr>
          <a:xfrm rot="5400000">
            <a:off x="5684522" y="2545558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8" name="Line 344"/>
          <p:cNvSpPr>
            <a:spLocks noChangeShapeType="1"/>
          </p:cNvSpPr>
          <p:nvPr/>
        </p:nvSpPr>
        <p:spPr>
          <a:xfrm>
            <a:off x="5678966" y="1982788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9" name="Line 345"/>
          <p:cNvSpPr>
            <a:spLocks noChangeShapeType="1"/>
          </p:cNvSpPr>
          <p:nvPr/>
        </p:nvSpPr>
        <p:spPr>
          <a:xfrm flipV="1">
            <a:off x="5632928" y="201453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0" name="Line 346"/>
          <p:cNvSpPr>
            <a:spLocks noChangeShapeType="1"/>
          </p:cNvSpPr>
          <p:nvPr/>
        </p:nvSpPr>
        <p:spPr>
          <a:xfrm>
            <a:off x="5632928" y="2052638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1" name="Line 347"/>
          <p:cNvSpPr>
            <a:spLocks noChangeShapeType="1"/>
          </p:cNvSpPr>
          <p:nvPr/>
        </p:nvSpPr>
        <p:spPr>
          <a:xfrm flipV="1">
            <a:off x="5629753" y="210026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" name="Line 348"/>
          <p:cNvSpPr>
            <a:spLocks noChangeShapeType="1"/>
          </p:cNvSpPr>
          <p:nvPr/>
        </p:nvSpPr>
        <p:spPr>
          <a:xfrm>
            <a:off x="5636103" y="2139951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3" name="Line 349"/>
          <p:cNvSpPr>
            <a:spLocks noChangeShapeType="1"/>
          </p:cNvSpPr>
          <p:nvPr/>
        </p:nvSpPr>
        <p:spPr>
          <a:xfrm flipV="1">
            <a:off x="5632928" y="21875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4" name="Line 350"/>
          <p:cNvSpPr>
            <a:spLocks noChangeShapeType="1"/>
          </p:cNvSpPr>
          <p:nvPr/>
        </p:nvSpPr>
        <p:spPr>
          <a:xfrm>
            <a:off x="5632928" y="2225676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5" name="Line 351"/>
          <p:cNvSpPr>
            <a:spLocks noChangeShapeType="1"/>
          </p:cNvSpPr>
          <p:nvPr/>
        </p:nvSpPr>
        <p:spPr>
          <a:xfrm flipV="1">
            <a:off x="5675791" y="2273301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6" name="AutoShape 123"/>
          <p:cNvSpPr>
            <a:spLocks noChangeArrowheads="1"/>
          </p:cNvSpPr>
          <p:nvPr/>
        </p:nvSpPr>
        <p:spPr>
          <a:xfrm rot="10800000">
            <a:off x="5594829" y="1157288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107" name="AutoShape 124"/>
          <p:cNvCxnSpPr>
            <a:cxnSpLocks noChangeShapeType="1"/>
            <a:stCxn id="98" idx="0"/>
            <a:endCxn id="106" idx="0"/>
          </p:cNvCxnSpPr>
          <p:nvPr/>
        </p:nvCxnSpPr>
        <p:spPr>
          <a:xfrm flipH="1" flipV="1">
            <a:off x="5674997" y="1346200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08" name="AutoShape 125"/>
          <p:cNvCxnSpPr>
            <a:cxnSpLocks noChangeShapeType="1"/>
            <a:stCxn id="105" idx="0"/>
            <a:endCxn id="96" idx="3"/>
          </p:cNvCxnSpPr>
          <p:nvPr/>
        </p:nvCxnSpPr>
        <p:spPr>
          <a:xfrm>
            <a:off x="5675791" y="2292351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09" name="Oval 269"/>
          <p:cNvSpPr>
            <a:spLocks noChangeArrowheads="1"/>
          </p:cNvSpPr>
          <p:nvPr/>
        </p:nvSpPr>
        <p:spPr>
          <a:xfrm>
            <a:off x="564086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10" name="AutoShape 127"/>
          <p:cNvCxnSpPr>
            <a:cxnSpLocks noChangeShapeType="1"/>
            <a:stCxn id="20" idx="0"/>
            <a:endCxn id="27" idx="6"/>
          </p:cNvCxnSpPr>
          <p:nvPr/>
        </p:nvCxnSpPr>
        <p:spPr>
          <a:xfrm flipH="1" flipV="1">
            <a:off x="6321903" y="2932114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1" name="AutoShape 128"/>
          <p:cNvCxnSpPr>
            <a:cxnSpLocks noChangeShapeType="1"/>
            <a:stCxn id="27" idx="2"/>
            <a:endCxn id="109" idx="6"/>
          </p:cNvCxnSpPr>
          <p:nvPr/>
        </p:nvCxnSpPr>
        <p:spPr>
          <a:xfrm flipH="1" flipV="1">
            <a:off x="5729766" y="2930526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2" name="AutoShape 129"/>
          <p:cNvCxnSpPr>
            <a:cxnSpLocks noChangeShapeType="1"/>
            <a:stCxn id="96" idx="0"/>
            <a:endCxn id="109" idx="0"/>
          </p:cNvCxnSpPr>
          <p:nvPr/>
        </p:nvCxnSpPr>
        <p:spPr>
          <a:xfrm>
            <a:off x="5682141" y="2595564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3" name="AutoShape 130"/>
          <p:cNvCxnSpPr>
            <a:cxnSpLocks noChangeShapeType="1"/>
            <a:endCxn id="109" idx="4"/>
          </p:cNvCxnSpPr>
          <p:nvPr/>
        </p:nvCxnSpPr>
        <p:spPr>
          <a:xfrm flipV="1">
            <a:off x="5685316" y="2974976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14" name="Rectangle 270"/>
          <p:cNvSpPr>
            <a:spLocks noChangeArrowheads="1"/>
          </p:cNvSpPr>
          <p:nvPr/>
        </p:nvSpPr>
        <p:spPr>
          <a:xfrm>
            <a:off x="8409466" y="1990725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5" name="Line 132"/>
          <p:cNvSpPr>
            <a:spLocks noChangeShapeType="1"/>
          </p:cNvSpPr>
          <p:nvPr/>
        </p:nvSpPr>
        <p:spPr>
          <a:xfrm>
            <a:off x="6450491" y="524668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6" name="Line 133"/>
          <p:cNvSpPr>
            <a:spLocks noChangeShapeType="1"/>
          </p:cNvSpPr>
          <p:nvPr/>
        </p:nvSpPr>
        <p:spPr>
          <a:xfrm>
            <a:off x="6467953" y="230822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7" name="Text Box 134"/>
          <p:cNvSpPr txBox="1">
            <a:spLocks noChangeArrowheads="1"/>
          </p:cNvSpPr>
          <p:nvPr/>
        </p:nvSpPr>
        <p:spPr>
          <a:xfrm>
            <a:off x="7528402" y="1110543"/>
            <a:ext cx="2161697" cy="2746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main switch</a:t>
            </a:r>
          </a:p>
        </p:txBody>
      </p:sp>
      <p:sp>
        <p:nvSpPr>
          <p:cNvPr id="118" name="Text Box 136"/>
          <p:cNvSpPr txBox="1">
            <a:spLocks noChangeArrowheads="1"/>
          </p:cNvSpPr>
          <p:nvPr/>
        </p:nvSpPr>
        <p:spPr>
          <a:xfrm>
            <a:off x="5091591" y="3819528"/>
            <a:ext cx="1358899" cy="5492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9" name="Text Box 137"/>
          <p:cNvSpPr txBox="1">
            <a:spLocks noChangeArrowheads="1"/>
          </p:cNvSpPr>
          <p:nvPr/>
        </p:nvSpPr>
        <p:spPr>
          <a:xfrm>
            <a:off x="4544110" y="759218"/>
            <a:ext cx="2287587" cy="3968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light control</a:t>
            </a:r>
          </a:p>
        </p:txBody>
      </p:sp>
      <p:sp>
        <p:nvSpPr>
          <p:cNvPr id="120" name="Text Box 138"/>
          <p:cNvSpPr txBox="1">
            <a:spLocks noChangeArrowheads="1"/>
          </p:cNvSpPr>
          <p:nvPr/>
        </p:nvSpPr>
        <p:spPr>
          <a:xfrm>
            <a:off x="7561263" y="4391026"/>
            <a:ext cx="2216944" cy="2746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Front window switch(RH)</a:t>
            </a:r>
          </a:p>
        </p:txBody>
      </p:sp>
      <p:sp>
        <p:nvSpPr>
          <p:cNvPr id="121" name="Text Box 140"/>
          <p:cNvSpPr txBox="1">
            <a:spLocks noChangeArrowheads="1"/>
          </p:cNvSpPr>
          <p:nvPr/>
        </p:nvSpPr>
        <p:spPr>
          <a:xfrm>
            <a:off x="7877653" y="4906964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1"/>
          <p:cNvSpPr txBox="1">
            <a:spLocks noChangeArrowheads="1"/>
          </p:cNvSpPr>
          <p:nvPr/>
        </p:nvSpPr>
        <p:spPr>
          <a:xfrm>
            <a:off x="6701316" y="4848226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3" name="Text Box 142"/>
          <p:cNvSpPr txBox="1">
            <a:spLocks noChangeArrowheads="1"/>
          </p:cNvSpPr>
          <p:nvPr/>
        </p:nvSpPr>
        <p:spPr>
          <a:xfrm>
            <a:off x="8828566" y="2025650"/>
            <a:ext cx="6731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Lock S/W</a:t>
            </a:r>
          </a:p>
        </p:txBody>
      </p:sp>
      <p:sp>
        <p:nvSpPr>
          <p:cNvPr id="124" name="Text Box 143"/>
          <p:cNvSpPr txBox="1">
            <a:spLocks noChangeArrowheads="1"/>
          </p:cNvSpPr>
          <p:nvPr/>
        </p:nvSpPr>
        <p:spPr>
          <a:xfrm>
            <a:off x="7004528" y="4859339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4"/>
          <p:cNvSpPr txBox="1">
            <a:spLocks noChangeArrowheads="1"/>
          </p:cNvSpPr>
          <p:nvPr/>
        </p:nvSpPr>
        <p:spPr>
          <a:xfrm>
            <a:off x="5726591" y="488950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6" name="Text Box 145"/>
          <p:cNvSpPr txBox="1">
            <a:spLocks noChangeArrowheads="1"/>
          </p:cNvSpPr>
          <p:nvPr/>
        </p:nvSpPr>
        <p:spPr>
          <a:xfrm>
            <a:off x="8318978" y="244316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7" name="Text Box 146"/>
          <p:cNvSpPr txBox="1">
            <a:spLocks noChangeArrowheads="1"/>
          </p:cNvSpPr>
          <p:nvPr/>
        </p:nvSpPr>
        <p:spPr>
          <a:xfrm>
            <a:off x="7409341" y="471805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7"/>
          <p:cNvSpPr txBox="1">
            <a:spLocks noChangeArrowheads="1"/>
          </p:cNvSpPr>
          <p:nvPr/>
        </p:nvSpPr>
        <p:spPr>
          <a:xfrm>
            <a:off x="6334603" y="472281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9" name="Text Box 148"/>
          <p:cNvSpPr txBox="1">
            <a:spLocks noChangeArrowheads="1"/>
          </p:cNvSpPr>
          <p:nvPr/>
        </p:nvSpPr>
        <p:spPr>
          <a:xfrm>
            <a:off x="7869716" y="1968500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49"/>
          <p:cNvSpPr txBox="1">
            <a:spLocks noChangeArrowheads="1"/>
          </p:cNvSpPr>
          <p:nvPr/>
        </p:nvSpPr>
        <p:spPr>
          <a:xfrm>
            <a:off x="6693378" y="1909763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1" name="Text Box 150"/>
          <p:cNvSpPr txBox="1">
            <a:spLocks noChangeArrowheads="1"/>
          </p:cNvSpPr>
          <p:nvPr/>
        </p:nvSpPr>
        <p:spPr>
          <a:xfrm>
            <a:off x="6996591" y="1920875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1"/>
          <p:cNvSpPr txBox="1">
            <a:spLocks noChangeArrowheads="1"/>
          </p:cNvSpPr>
          <p:nvPr/>
        </p:nvSpPr>
        <p:spPr>
          <a:xfrm>
            <a:off x="5718653" y="195103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3" name="Text Box 152"/>
          <p:cNvSpPr txBox="1">
            <a:spLocks noChangeArrowheads="1"/>
          </p:cNvSpPr>
          <p:nvPr/>
        </p:nvSpPr>
        <p:spPr>
          <a:xfrm>
            <a:off x="7274403" y="176688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3"/>
          <p:cNvSpPr txBox="1">
            <a:spLocks noChangeArrowheads="1"/>
          </p:cNvSpPr>
          <p:nvPr/>
        </p:nvSpPr>
        <p:spPr>
          <a:xfrm>
            <a:off x="6199666" y="1771650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5" name="Text Box 154"/>
          <p:cNvSpPr txBox="1">
            <a:spLocks noChangeArrowheads="1"/>
          </p:cNvSpPr>
          <p:nvPr/>
        </p:nvSpPr>
        <p:spPr>
          <a:xfrm>
            <a:off x="4030663" y="6499225"/>
            <a:ext cx="3530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6" name="그룹 166"/>
          <p:cNvGrpSpPr/>
          <p:nvPr/>
        </p:nvGrpSpPr>
        <p:grpSpPr>
          <a:xfrm>
            <a:off x="6444141" y="2111099"/>
            <a:ext cx="234950" cy="669924"/>
            <a:chOff x="5033963" y="1660252"/>
            <a:chExt cx="234950" cy="669924"/>
          </a:xfrm>
        </p:grpSpPr>
        <p:sp>
          <p:nvSpPr>
            <p:cNvPr id="137" name="직사각형 167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38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39" name="그룹 169"/>
          <p:cNvGrpSpPr/>
          <p:nvPr/>
        </p:nvGrpSpPr>
        <p:grpSpPr>
          <a:xfrm>
            <a:off x="7529990" y="2111099"/>
            <a:ext cx="234950" cy="669924"/>
            <a:chOff x="5033963" y="1660252"/>
            <a:chExt cx="234950" cy="669924"/>
          </a:xfrm>
        </p:grpSpPr>
        <p:sp>
          <p:nvSpPr>
            <p:cNvPr id="140" name="직사각형 170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1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2" name="그룹 172"/>
          <p:cNvGrpSpPr/>
          <p:nvPr/>
        </p:nvGrpSpPr>
        <p:grpSpPr>
          <a:xfrm>
            <a:off x="6444141" y="5054602"/>
            <a:ext cx="234950" cy="669924"/>
            <a:chOff x="5033963" y="1660252"/>
            <a:chExt cx="234950" cy="669924"/>
          </a:xfrm>
        </p:grpSpPr>
        <p:sp>
          <p:nvSpPr>
            <p:cNvPr id="143" name="직사각형 173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4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5" name="그룹 175"/>
          <p:cNvGrpSpPr/>
          <p:nvPr/>
        </p:nvGrpSpPr>
        <p:grpSpPr>
          <a:xfrm>
            <a:off x="7529990" y="5054602"/>
            <a:ext cx="234950" cy="669924"/>
            <a:chOff x="5033963" y="1660252"/>
            <a:chExt cx="234950" cy="669924"/>
          </a:xfrm>
        </p:grpSpPr>
        <p:sp>
          <p:nvSpPr>
            <p:cNvPr id="146" name="직사각형 176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7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48" name="Line 263"/>
          <p:cNvSpPr>
            <a:spLocks noChangeShapeType="1"/>
          </p:cNvSpPr>
          <p:nvPr/>
        </p:nvSpPr>
        <p:spPr>
          <a:xfrm>
            <a:off x="3351584" y="603251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49" name="Shape 202"/>
          <p:cNvCxnSpPr>
            <a:cxnSpLocks noChangeShapeType="1"/>
            <a:stCxn id="193" idx="3"/>
            <a:endCxn id="204" idx="0"/>
          </p:cNvCxnSpPr>
          <p:nvPr/>
        </p:nvCxnSpPr>
        <p:spPr>
          <a:xfrm>
            <a:off x="3476600" y="1079026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grpSp>
        <p:nvGrpSpPr>
          <p:cNvPr id="150" name="Group 202"/>
          <p:cNvGrpSpPr/>
          <p:nvPr/>
        </p:nvGrpSpPr>
        <p:grpSpPr>
          <a:xfrm>
            <a:off x="3610320" y="4210425"/>
            <a:ext cx="330200" cy="69850"/>
            <a:chOff x="1317" y="2959"/>
            <a:chExt cx="208" cy="44"/>
          </a:xfrm>
        </p:grpSpPr>
        <p:sp>
          <p:nvSpPr>
            <p:cNvPr id="151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2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3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4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5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6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57" name="Rectangle 342"/>
          <p:cNvSpPr>
            <a:spLocks noChangeArrowheads="1"/>
          </p:cNvSpPr>
          <p:nvPr/>
        </p:nvSpPr>
        <p:spPr>
          <a:xfrm>
            <a:off x="3469031" y="3087267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sp>
        <p:nvSpPr>
          <p:cNvPr id="158" name="Line 343"/>
          <p:cNvSpPr>
            <a:spLocks noChangeShapeType="1"/>
          </p:cNvSpPr>
          <p:nvPr/>
        </p:nvSpPr>
        <p:spPr>
          <a:xfrm>
            <a:off x="3772245" y="3693692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59" name="Group 226"/>
          <p:cNvGrpSpPr/>
          <p:nvPr/>
        </p:nvGrpSpPr>
        <p:grpSpPr>
          <a:xfrm rot="16200000">
            <a:off x="3962350" y="3563123"/>
            <a:ext cx="57939" cy="165100"/>
            <a:chOff x="3700" y="3339"/>
            <a:chExt cx="67" cy="195"/>
          </a:xfrm>
        </p:grpSpPr>
        <p:sp>
          <p:nvSpPr>
            <p:cNvPr id="160" name="Line 344"/>
            <p:cNvSpPr>
              <a:spLocks noChangeShapeType="1"/>
            </p:cNvSpPr>
            <p:nvPr/>
          </p:nvSpPr>
          <p:spPr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1" name="Line 345"/>
            <p:cNvSpPr>
              <a:spLocks noChangeShapeType="1"/>
            </p:cNvSpPr>
            <p:nvPr/>
          </p:nvSpPr>
          <p:spPr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2" name="Line 346"/>
            <p:cNvSpPr>
              <a:spLocks noChangeShapeType="1"/>
            </p:cNvSpPr>
            <p:nvPr/>
          </p:nvSpPr>
          <p:spPr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3" name="Line 347"/>
            <p:cNvSpPr>
              <a:spLocks noChangeShapeType="1"/>
            </p:cNvSpPr>
            <p:nvPr/>
          </p:nvSpPr>
          <p:spPr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4" name="Line 348"/>
            <p:cNvSpPr>
              <a:spLocks noChangeShapeType="1"/>
            </p:cNvSpPr>
            <p:nvPr/>
          </p:nvSpPr>
          <p:spPr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5" name="Line 349"/>
            <p:cNvSpPr>
              <a:spLocks noChangeShapeType="1"/>
            </p:cNvSpPr>
            <p:nvPr/>
          </p:nvSpPr>
          <p:spPr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6" name="Line 350"/>
            <p:cNvSpPr>
              <a:spLocks noChangeShapeType="1"/>
            </p:cNvSpPr>
            <p:nvPr/>
          </p:nvSpPr>
          <p:spPr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7" name="Line 351"/>
            <p:cNvSpPr>
              <a:spLocks noChangeShapeType="1"/>
            </p:cNvSpPr>
            <p:nvPr/>
          </p:nvSpPr>
          <p:spPr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68" name="AutoShape 171"/>
          <p:cNvCxnSpPr>
            <a:cxnSpLocks noChangeShapeType="1"/>
            <a:stCxn id="195" idx="6"/>
            <a:endCxn id="160" idx="0"/>
          </p:cNvCxnSpPr>
          <p:nvPr/>
        </p:nvCxnSpPr>
        <p:spPr>
          <a:xfrm flipV="1">
            <a:off x="3815107" y="3647835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grpSp>
        <p:nvGrpSpPr>
          <p:cNvPr id="169" name="Group 236"/>
          <p:cNvGrpSpPr/>
          <p:nvPr/>
        </p:nvGrpSpPr>
        <p:grpSpPr>
          <a:xfrm>
            <a:off x="3662707" y="3928639"/>
            <a:ext cx="207963" cy="68263"/>
            <a:chOff x="4027" y="3415"/>
            <a:chExt cx="131" cy="43"/>
          </a:xfrm>
        </p:grpSpPr>
        <p:sp>
          <p:nvSpPr>
            <p:cNvPr id="170" name="Line 172"/>
            <p:cNvSpPr>
              <a:spLocks noChangeShapeType="1"/>
            </p:cNvSpPr>
            <p:nvPr/>
          </p:nvSpPr>
          <p:spPr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1" name="Line 173"/>
            <p:cNvSpPr>
              <a:spLocks noChangeShapeType="1"/>
            </p:cNvSpPr>
            <p:nvPr/>
          </p:nvSpPr>
          <p:spPr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72" name="AutoShape 240"/>
          <p:cNvCxnSpPr>
            <a:cxnSpLocks noChangeShapeType="1"/>
            <a:stCxn id="167" idx="0"/>
            <a:endCxn id="181" idx="0"/>
          </p:cNvCxnSpPr>
          <p:nvPr/>
        </p:nvCxnSpPr>
        <p:spPr>
          <a:xfrm flipV="1">
            <a:off x="4073870" y="3649242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sp>
        <p:nvSpPr>
          <p:cNvPr id="173" name="TextBox 209"/>
          <p:cNvSpPr txBox="1">
            <a:spLocks noChangeArrowheads="1"/>
          </p:cNvSpPr>
          <p:nvPr/>
        </p:nvSpPr>
        <p:spPr>
          <a:xfrm>
            <a:off x="3751607" y="4365204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ko-KR" sz="1400"/>
              <a:t>ETACS</a:t>
            </a:r>
          </a:p>
        </p:txBody>
      </p:sp>
      <p:grpSp>
        <p:nvGrpSpPr>
          <p:cNvPr id="174" name="그룹 140"/>
          <p:cNvGrpSpPr/>
          <p:nvPr/>
        </p:nvGrpSpPr>
        <p:grpSpPr>
          <a:xfrm>
            <a:off x="2001388" y="2435544"/>
            <a:ext cx="261938" cy="261938"/>
            <a:chOff x="323057" y="2397443"/>
            <a:chExt cx="261938" cy="261938"/>
          </a:xfrm>
        </p:grpSpPr>
        <p:sp>
          <p:nvSpPr>
            <p:cNvPr id="175" name="Oval 303"/>
            <p:cNvSpPr>
              <a:spLocks noChangeArrowheads="1"/>
            </p:cNvSpPr>
            <p:nvPr/>
          </p:nvSpPr>
          <p:spPr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ko-KR" altLang="en-US" sz="1000" b="0"/>
            </a:p>
          </p:txBody>
        </p:sp>
        <p:sp>
          <p:nvSpPr>
            <p:cNvPr id="176" name="Line 304"/>
            <p:cNvSpPr>
              <a:spLocks noChangeShapeType="1"/>
            </p:cNvSpPr>
            <p:nvPr/>
          </p:nvSpPr>
          <p:spPr>
            <a:xfrm rot="10800000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7" name="Line 305"/>
            <p:cNvSpPr>
              <a:spLocks noChangeShapeType="1"/>
            </p:cNvSpPr>
            <p:nvPr/>
          </p:nvSpPr>
          <p:spPr>
            <a:xfrm rot="10800000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78" name="Line 195"/>
          <p:cNvSpPr>
            <a:spLocks noChangeShapeType="1"/>
          </p:cNvSpPr>
          <p:nvPr/>
        </p:nvSpPr>
        <p:spPr>
          <a:xfrm rot="10800000">
            <a:off x="4302470" y="3649242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9" name="Line 196"/>
          <p:cNvSpPr>
            <a:spLocks noChangeShapeType="1"/>
          </p:cNvSpPr>
          <p:nvPr/>
        </p:nvSpPr>
        <p:spPr>
          <a:xfrm rot="10800000" flipH="1">
            <a:off x="4302470" y="3398417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0" name="Line 197"/>
          <p:cNvSpPr>
            <a:spLocks noChangeShapeType="1"/>
          </p:cNvSpPr>
          <p:nvPr/>
        </p:nvSpPr>
        <p:spPr>
          <a:xfrm rot="10800000">
            <a:off x="4297707" y="350319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1" name="Line 198"/>
          <p:cNvSpPr>
            <a:spLocks noChangeShapeType="1"/>
          </p:cNvSpPr>
          <p:nvPr/>
        </p:nvSpPr>
        <p:spPr>
          <a:xfrm rot="16200000">
            <a:off x="4186583" y="3536529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2" name="Oval 201"/>
          <p:cNvSpPr>
            <a:spLocks noChangeArrowheads="1"/>
          </p:cNvSpPr>
          <p:nvPr/>
        </p:nvSpPr>
        <p:spPr>
          <a:xfrm rot="16200000">
            <a:off x="4159595" y="3379367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83" name="Group 202"/>
          <p:cNvGrpSpPr/>
          <p:nvPr/>
        </p:nvGrpSpPr>
        <p:grpSpPr>
          <a:xfrm>
            <a:off x="4364382" y="3909592"/>
            <a:ext cx="330200" cy="266700"/>
            <a:chOff x="1317" y="2835"/>
            <a:chExt cx="208" cy="168"/>
          </a:xfrm>
        </p:grpSpPr>
        <p:sp>
          <p:nvSpPr>
            <p:cNvPr id="184" name="Freeform 203"/>
            <p:cNvSpPr/>
            <p:nvPr/>
          </p:nvSpPr>
          <p:spPr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5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6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7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8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9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0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1" name="Line 261"/>
          <p:cNvSpPr>
            <a:spLocks noChangeShapeType="1"/>
          </p:cNvSpPr>
          <p:nvPr/>
        </p:nvSpPr>
        <p:spPr>
          <a:xfrm flipV="1">
            <a:off x="4539005" y="3166641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square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92" name="그룹 134"/>
          <p:cNvGrpSpPr/>
          <p:nvPr/>
        </p:nvGrpSpPr>
        <p:grpSpPr>
          <a:xfrm>
            <a:off x="3204344" y="844473"/>
            <a:ext cx="272256" cy="469106"/>
            <a:chOff x="1378745" y="1008856"/>
            <a:chExt cx="387869" cy="545307"/>
          </a:xfrm>
        </p:grpSpPr>
        <p:sp>
          <p:nvSpPr>
            <p:cNvPr id="193" name="Rectangle 262"/>
            <p:cNvSpPr>
              <a:spLocks noChangeArrowheads="1"/>
            </p:cNvSpPr>
            <p:nvPr/>
          </p:nvSpPr>
          <p:spPr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ko-KR" altLang="en-US"/>
            </a:p>
          </p:txBody>
        </p:sp>
        <p:sp>
          <p:nvSpPr>
            <p:cNvPr id="194" name="Line 263"/>
            <p:cNvSpPr>
              <a:spLocks noChangeShapeType="1"/>
            </p:cNvSpPr>
            <p:nvPr/>
          </p:nvSpPr>
          <p:spPr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square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5" name="Oval 341"/>
          <p:cNvSpPr>
            <a:spLocks noChangeArrowheads="1"/>
          </p:cNvSpPr>
          <p:nvPr/>
        </p:nvSpPr>
        <p:spPr>
          <a:xfrm>
            <a:off x="3726207" y="36079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96" name="Group 277"/>
          <p:cNvGrpSpPr/>
          <p:nvPr/>
        </p:nvGrpSpPr>
        <p:grpSpPr>
          <a:xfrm rot="16200000">
            <a:off x="1902964" y="1878013"/>
            <a:ext cx="468312" cy="103187"/>
            <a:chOff x="240" y="280"/>
            <a:chExt cx="295" cy="65"/>
          </a:xfrm>
        </p:grpSpPr>
        <p:sp>
          <p:nvSpPr>
            <p:cNvPr id="197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198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9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sp>
        <p:nvSpPr>
          <p:cNvPr id="200" name="Text Box 325"/>
          <p:cNvSpPr txBox="1">
            <a:spLocks noChangeArrowheads="1"/>
          </p:cNvSpPr>
          <p:nvPr/>
        </p:nvSpPr>
        <p:spPr>
          <a:xfrm>
            <a:off x="2340347" y="1425108"/>
            <a:ext cx="19431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relay</a:t>
            </a:r>
          </a:p>
        </p:txBody>
      </p:sp>
      <p:sp>
        <p:nvSpPr>
          <p:cNvPr id="201" name="Text Box 325"/>
          <p:cNvSpPr txBox="1">
            <a:spLocks noChangeArrowheads="1"/>
          </p:cNvSpPr>
          <p:nvPr/>
        </p:nvSpPr>
        <p:spPr>
          <a:xfrm>
            <a:off x="2234163" y="3713952"/>
            <a:ext cx="10668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/>
          <p:cNvCxnSpPr>
            <a:cxnSpLocks noChangeShapeType="1"/>
            <a:stCxn id="175" idx="4"/>
            <a:endCxn id="199" idx="6"/>
          </p:cNvCxnSpPr>
          <p:nvPr/>
        </p:nvCxnSpPr>
        <p:spPr>
          <a:xfrm flipV="1">
            <a:off x="2132357" y="2163764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cxnSp>
        <p:nvCxnSpPr>
          <p:cNvPr id="203" name="AutoShape 285"/>
          <p:cNvCxnSpPr>
            <a:cxnSpLocks noChangeShapeType="1"/>
            <a:stCxn id="197" idx="2"/>
            <a:endCxn id="225" idx="6"/>
          </p:cNvCxnSpPr>
          <p:nvPr/>
        </p:nvCxnSpPr>
        <p:spPr>
          <a:xfrm rot="5400000" flipH="1" flipV="1">
            <a:off x="2080340" y="688528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  <a:effectLst/>
        </p:spPr>
      </p:cxnSp>
      <p:sp>
        <p:nvSpPr>
          <p:cNvPr id="204" name="Rectangle 305"/>
          <p:cNvSpPr>
            <a:spLocks noChangeArrowheads="1"/>
          </p:cNvSpPr>
          <p:nvPr/>
        </p:nvSpPr>
        <p:spPr>
          <a:xfrm>
            <a:off x="4465188" y="302852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A</a:t>
            </a:r>
          </a:p>
        </p:txBody>
      </p:sp>
      <p:sp>
        <p:nvSpPr>
          <p:cNvPr id="205" name="Rectangle 306"/>
          <p:cNvSpPr>
            <a:spLocks noChangeArrowheads="1"/>
          </p:cNvSpPr>
          <p:nvPr/>
        </p:nvSpPr>
        <p:spPr>
          <a:xfrm>
            <a:off x="3403945" y="358097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B</a:t>
            </a:r>
          </a:p>
        </p:txBody>
      </p:sp>
      <p:cxnSp>
        <p:nvCxnSpPr>
          <p:cNvPr id="206" name="AutoShape 81"/>
          <p:cNvCxnSpPr>
            <a:cxnSpLocks noChangeShapeType="1"/>
            <a:stCxn id="209" idx="2"/>
            <a:endCxn id="34" idx="0"/>
          </p:cNvCxnSpPr>
          <p:nvPr/>
        </p:nvCxnSpPr>
        <p:spPr>
          <a:xfrm>
            <a:off x="6539392" y="627780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207" name="AutoShape 187"/>
          <p:cNvCxnSpPr>
            <a:cxnSpLocks noChangeShapeType="1"/>
          </p:cNvCxnSpPr>
          <p:nvPr/>
        </p:nvCxnSpPr>
        <p:spPr>
          <a:xfrm rot="5400000" flipH="1" flipV="1">
            <a:off x="6744717" y="4244441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/>
          </a:ln>
        </p:spPr>
      </p:cxnSp>
      <p:grpSp>
        <p:nvGrpSpPr>
          <p:cNvPr id="208" name="Group 277"/>
          <p:cNvGrpSpPr/>
          <p:nvPr/>
        </p:nvGrpSpPr>
        <p:grpSpPr>
          <a:xfrm>
            <a:off x="6071080" y="580155"/>
            <a:ext cx="468312" cy="103187"/>
            <a:chOff x="240" y="280"/>
            <a:chExt cx="295" cy="65"/>
          </a:xfrm>
        </p:grpSpPr>
        <p:sp>
          <p:nvSpPr>
            <p:cNvPr id="209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0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11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2" name="AutoShape 85"/>
          <p:cNvCxnSpPr>
            <a:cxnSpLocks noChangeShapeType="1"/>
            <a:stCxn id="224" idx="2"/>
            <a:endCxn id="211" idx="6"/>
          </p:cNvCxnSpPr>
          <p:nvPr/>
        </p:nvCxnSpPr>
        <p:spPr>
          <a:xfrm>
            <a:off x="3555576" y="627780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13" name="직선 연결선 18"/>
          <p:cNvCxnSpPr/>
          <p:nvPr/>
        </p:nvCxnSpPr>
        <p:spPr>
          <a:xfrm>
            <a:off x="3773834" y="3996110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14" name="Group 277"/>
          <p:cNvGrpSpPr/>
          <p:nvPr/>
        </p:nvGrpSpPr>
        <p:grpSpPr>
          <a:xfrm>
            <a:off x="2515466" y="3602033"/>
            <a:ext cx="468312" cy="103187"/>
            <a:chOff x="240" y="280"/>
            <a:chExt cx="295" cy="65"/>
          </a:xfrm>
        </p:grpSpPr>
        <p:sp>
          <p:nvSpPr>
            <p:cNvPr id="215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6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7" name="직선 연결선 23"/>
          <p:cNvCxnSpPr>
            <a:stCxn id="215" idx="2"/>
            <a:endCxn id="205" idx="1"/>
          </p:cNvCxnSpPr>
          <p:nvPr/>
        </p:nvCxnSpPr>
        <p:spPr>
          <a:xfrm>
            <a:off x="2983778" y="3649658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8" name="직선 연결선 25"/>
          <p:cNvCxnSpPr>
            <a:stCxn id="205" idx="3"/>
            <a:endCxn id="195" idx="2"/>
          </p:cNvCxnSpPr>
          <p:nvPr/>
        </p:nvCxnSpPr>
        <p:spPr>
          <a:xfrm>
            <a:off x="3542057" y="3650036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9" name="Shape 202"/>
          <p:cNvCxnSpPr>
            <a:cxnSpLocks noChangeShapeType="1"/>
            <a:stCxn id="230" idx="6"/>
            <a:endCxn id="216" idx="6"/>
          </p:cNvCxnSpPr>
          <p:nvPr/>
        </p:nvCxnSpPr>
        <p:spPr>
          <a:xfrm rot="16200000" flipH="1">
            <a:off x="2205188" y="3347317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cxnSp>
        <p:nvCxnSpPr>
          <p:cNvPr id="220" name="직선 연결선 29"/>
          <p:cNvCxnSpPr>
            <a:stCxn id="216" idx="4"/>
          </p:cNvCxnSpPr>
          <p:nvPr/>
        </p:nvCxnSpPr>
        <p:spPr>
          <a:xfrm flipV="1">
            <a:off x="2563091" y="3580601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sp>
        <p:nvSpPr>
          <p:cNvPr id="221" name="Oval 269"/>
          <p:cNvSpPr>
            <a:spLocks noChangeArrowheads="1"/>
          </p:cNvSpPr>
          <p:nvPr/>
        </p:nvSpPr>
        <p:spPr>
          <a:xfrm>
            <a:off x="2083938" y="10345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cxnSp>
        <p:nvCxnSpPr>
          <p:cNvPr id="222" name="직선 연결선 128"/>
          <p:cNvCxnSpPr>
            <a:stCxn id="221" idx="6"/>
            <a:endCxn id="193" idx="1"/>
          </p:cNvCxnSpPr>
          <p:nvPr/>
        </p:nvCxnSpPr>
        <p:spPr>
          <a:xfrm>
            <a:off x="2172838" y="1079026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3" name="Group 277"/>
          <p:cNvGrpSpPr/>
          <p:nvPr/>
        </p:nvGrpSpPr>
        <p:grpSpPr>
          <a:xfrm>
            <a:off x="3087264" y="580155"/>
            <a:ext cx="468312" cy="103187"/>
            <a:chOff x="240" y="280"/>
            <a:chExt cx="295" cy="65"/>
          </a:xfrm>
        </p:grpSpPr>
        <p:sp>
          <p:nvSpPr>
            <p:cNvPr id="224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5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26" name="직선 연결선 353"/>
          <p:cNvCxnSpPr>
            <a:stCxn id="225" idx="4"/>
          </p:cNvCxnSpPr>
          <p:nvPr/>
        </p:nvCxnSpPr>
        <p:spPr>
          <a:xfrm flipV="1">
            <a:off x="3134889" y="553090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7" name="Group 277"/>
          <p:cNvGrpSpPr/>
          <p:nvPr/>
        </p:nvGrpSpPr>
        <p:grpSpPr>
          <a:xfrm rot="16200000">
            <a:off x="1897927" y="3130703"/>
            <a:ext cx="468312" cy="103187"/>
            <a:chOff x="240" y="280"/>
            <a:chExt cx="295" cy="65"/>
          </a:xfrm>
        </p:grpSpPr>
        <p:sp>
          <p:nvSpPr>
            <p:cNvPr id="228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9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0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31" name="직선 연결선 367"/>
          <p:cNvCxnSpPr>
            <a:stCxn id="175" idx="0"/>
            <a:endCxn id="228" idx="2"/>
          </p:cNvCxnSpPr>
          <p:nvPr/>
        </p:nvCxnSpPr>
        <p:spPr>
          <a:xfrm flipH="1">
            <a:off x="2128114" y="2697482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33" name="AutoShape 62"/>
          <p:cNvCxnSpPr>
            <a:cxnSpLocks noChangeShapeType="1"/>
            <a:stCxn id="39" idx="6"/>
            <a:endCxn id="9" idx="2"/>
          </p:cNvCxnSpPr>
          <p:nvPr/>
        </p:nvCxnSpPr>
        <p:spPr>
          <a:xfrm flipV="1">
            <a:off x="6555266" y="2486026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43" name="직사각형 242"/>
          <p:cNvSpPr/>
          <p:nvPr/>
        </p:nvSpPr>
        <p:spPr>
          <a:xfrm>
            <a:off x="982262" y="4983164"/>
            <a:ext cx="2402828" cy="1492249"/>
          </a:xfrm>
          <a:prstGeom prst="rect">
            <a:avLst/>
          </a:prstGeom>
          <a:solidFill>
            <a:schemeClr val="lt1"/>
          </a:solidFill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/>
          </a:p>
        </p:txBody>
      </p:sp>
      <p:cxnSp>
        <p:nvCxnSpPr>
          <p:cNvPr id="244" name="직선 연결선 243"/>
          <p:cNvCxnSpPr>
            <a:stCxn id="243" idx="0"/>
            <a:endCxn id="243" idx="2"/>
          </p:cNvCxnSpPr>
          <p:nvPr/>
        </p:nvCxnSpPr>
        <p:spPr>
          <a:xfrm rot="16200000" flipH="1">
            <a:off x="1437551" y="5729289"/>
            <a:ext cx="1492249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연결선 244"/>
          <p:cNvCxnSpPr>
            <a:stCxn id="243" idx="1"/>
            <a:endCxn id="243" idx="3"/>
          </p:cNvCxnSpPr>
          <p:nvPr/>
        </p:nvCxnSpPr>
        <p:spPr>
          <a:xfrm>
            <a:off x="982262" y="5729289"/>
            <a:ext cx="2402828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연결선 245"/>
          <p:cNvCxnSpPr/>
          <p:nvPr/>
        </p:nvCxnSpPr>
        <p:spPr>
          <a:xfrm>
            <a:off x="2188713" y="5338764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연결선 246"/>
          <p:cNvCxnSpPr/>
          <p:nvPr/>
        </p:nvCxnSpPr>
        <p:spPr>
          <a:xfrm>
            <a:off x="2202531" y="6078529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061045" y="5151439"/>
            <a:ext cx="1022893" cy="31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메인</a:t>
            </a:r>
            <a:r>
              <a:rPr lang="en-US" altLang="ko-KR" sz="1500"/>
              <a:t>S/W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032866" y="5780406"/>
            <a:ext cx="1139972" cy="90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동반석</a:t>
            </a:r>
            <a:r>
              <a:rPr lang="en-US" altLang="ko-KR" sz="1500"/>
              <a:t>s</a:t>
            </a:r>
            <a:r>
              <a:rPr lang="en-US" altLang="ko-KR"/>
              <a:t>/w</a:t>
            </a:r>
          </a:p>
          <a:p>
            <a:pPr>
              <a:defRPr/>
            </a:pPr>
            <a:r>
              <a:rPr lang="en-US" altLang="ko-KR"/>
              <a:t>(or</a:t>
            </a:r>
            <a:r>
              <a:rPr lang="ko-KR" altLang="en-US"/>
              <a:t> </a:t>
            </a:r>
            <a:r>
              <a:rPr lang="en-US" altLang="ko-KR"/>
              <a:t>RR,RL)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250" name="TextBox 249"/>
          <p:cNvSpPr txBox="1"/>
          <p:nvPr/>
        </p:nvSpPr>
        <p:spPr>
          <a:xfrm>
            <a:off x="2234163" y="5065714"/>
            <a:ext cx="1106309" cy="23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UP:O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263326" y="5429251"/>
            <a:ext cx="1077146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2263326" y="5780406"/>
            <a:ext cx="1037637" cy="23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UP:X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2263326" y="6211889"/>
            <a:ext cx="1077146" cy="234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X</a:t>
            </a:r>
          </a:p>
        </p:txBody>
      </p:sp>
      <p:sp>
        <p:nvSpPr>
          <p:cNvPr id="254" name="직사각형 253"/>
          <p:cNvSpPr/>
          <p:nvPr/>
        </p:nvSpPr>
        <p:spPr>
          <a:xfrm>
            <a:off x="982262" y="4245350"/>
            <a:ext cx="2402828" cy="647326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255" name="TextBox 254"/>
          <p:cNvSpPr txBox="1"/>
          <p:nvPr/>
        </p:nvSpPr>
        <p:spPr>
          <a:xfrm>
            <a:off x="1061045" y="4391026"/>
            <a:ext cx="2279427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000"/>
              <a:t>LOCK S/W~</a:t>
            </a:r>
            <a:r>
              <a:rPr lang="ko-KR" altLang="en-US" sz="1000"/>
              <a:t>동반석</a:t>
            </a:r>
            <a:r>
              <a:rPr lang="en-US" altLang="ko-KR" sz="1000"/>
              <a:t>S.W</a:t>
            </a:r>
            <a:r>
              <a:rPr lang="ko-KR" altLang="en-US" sz="1000"/>
              <a:t> 내부 단선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8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18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20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4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6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6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8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폭발 2 255"/>
          <p:cNvSpPr/>
          <p:nvPr/>
        </p:nvSpPr>
        <p:spPr>
          <a:xfrm>
            <a:off x="7804627" y="2449514"/>
            <a:ext cx="242888" cy="331509"/>
          </a:xfrm>
          <a:prstGeom prst="irregularSeal2">
            <a:avLst/>
          </a:prstGeom>
          <a:solidFill>
            <a:schemeClr val="l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4" name="Rectangle 270"/>
          <p:cNvSpPr>
            <a:spLocks noChangeArrowheads="1"/>
          </p:cNvSpPr>
          <p:nvPr/>
        </p:nvSpPr>
        <p:spPr>
          <a:xfrm>
            <a:off x="5321381" y="1406525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" name="Oval 248"/>
          <p:cNvSpPr>
            <a:spLocks noChangeArrowheads="1"/>
          </p:cNvSpPr>
          <p:nvPr/>
        </p:nvSpPr>
        <p:spPr>
          <a:xfrm>
            <a:off x="5661503" y="5184776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" name="Freeform 16"/>
          <p:cNvSpPr/>
          <p:nvPr/>
        </p:nvSpPr>
        <p:spPr>
          <a:xfrm>
            <a:off x="6253641" y="197326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" name="Freeform 17"/>
          <p:cNvSpPr/>
          <p:nvPr/>
        </p:nvSpPr>
        <p:spPr>
          <a:xfrm>
            <a:off x="6306028" y="204787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Oval 341"/>
          <p:cNvSpPr>
            <a:spLocks noChangeArrowheads="1"/>
          </p:cNvSpPr>
          <p:nvPr/>
        </p:nvSpPr>
        <p:spPr>
          <a:xfrm rot="16200000">
            <a:off x="6233003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>
          <a:xfrm rot="16200000">
            <a:off x="6513991" y="2397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>
          <a:xfrm rot="16200000">
            <a:off x="6509228" y="1966913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>
          <a:xfrm rot="16200000">
            <a:off x="7317266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2" name="Oval 341"/>
          <p:cNvSpPr>
            <a:spLocks noChangeArrowheads="1"/>
          </p:cNvSpPr>
          <p:nvPr/>
        </p:nvSpPr>
        <p:spPr>
          <a:xfrm rot="16200000">
            <a:off x="7598253" y="23987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3" name="Oval 341"/>
          <p:cNvSpPr>
            <a:spLocks noChangeArrowheads="1"/>
          </p:cNvSpPr>
          <p:nvPr/>
        </p:nvSpPr>
        <p:spPr>
          <a:xfrm rot="16200000">
            <a:off x="7593491" y="1968500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4" name="Freeform 24"/>
          <p:cNvSpPr/>
          <p:nvPr/>
        </p:nvSpPr>
        <p:spPr>
          <a:xfrm rot="3906360">
            <a:off x="7661753" y="1979613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Freeform 25"/>
          <p:cNvSpPr/>
          <p:nvPr/>
        </p:nvSpPr>
        <p:spPr>
          <a:xfrm rot="3906360">
            <a:off x="7618890" y="2052638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>
          <a:xfrm>
            <a:off x="7593491" y="1970088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7" name="Oval 341"/>
          <p:cNvSpPr>
            <a:spLocks noChangeArrowheads="1"/>
          </p:cNvSpPr>
          <p:nvPr/>
        </p:nvSpPr>
        <p:spPr>
          <a:xfrm>
            <a:off x="7871303" y="214630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8" name="Oval 341"/>
          <p:cNvSpPr>
            <a:spLocks noChangeArrowheads="1"/>
          </p:cNvSpPr>
          <p:nvPr/>
        </p:nvSpPr>
        <p:spPr>
          <a:xfrm>
            <a:off x="6787041" y="21447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9" name="AutoShape 29"/>
          <p:cNvCxnSpPr>
            <a:cxnSpLocks noChangeShapeType="1"/>
            <a:stCxn id="18" idx="6"/>
            <a:endCxn id="11" idx="0"/>
          </p:cNvCxnSpPr>
          <p:nvPr/>
        </p:nvCxnSpPr>
        <p:spPr>
          <a:xfrm>
            <a:off x="6875941" y="2189164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0" name="Arc 30"/>
          <p:cNvSpPr/>
          <p:nvPr/>
        </p:nvSpPr>
        <p:spPr>
          <a:xfrm>
            <a:off x="6493353" y="287020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Line 204"/>
          <p:cNvSpPr>
            <a:spLocks noChangeShapeType="1"/>
          </p:cNvSpPr>
          <p:nvPr/>
        </p:nvSpPr>
        <p:spPr>
          <a:xfrm>
            <a:off x="5521803" y="3429000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Line 205"/>
          <p:cNvSpPr>
            <a:spLocks noChangeShapeType="1"/>
          </p:cNvSpPr>
          <p:nvPr/>
        </p:nvSpPr>
        <p:spPr>
          <a:xfrm flipV="1">
            <a:off x="5521803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Line 206"/>
          <p:cNvSpPr>
            <a:spLocks noChangeShapeType="1"/>
          </p:cNvSpPr>
          <p:nvPr/>
        </p:nvSpPr>
        <p:spPr>
          <a:xfrm flipV="1">
            <a:off x="5588478" y="3429000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Line 207"/>
          <p:cNvSpPr>
            <a:spLocks noChangeShapeType="1"/>
          </p:cNvSpPr>
          <p:nvPr/>
        </p:nvSpPr>
        <p:spPr>
          <a:xfrm flipV="1">
            <a:off x="5653566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Line 208"/>
          <p:cNvSpPr>
            <a:spLocks noChangeShapeType="1"/>
          </p:cNvSpPr>
          <p:nvPr/>
        </p:nvSpPr>
        <p:spPr>
          <a:xfrm flipV="1">
            <a:off x="5720241" y="3429000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Line 209"/>
          <p:cNvSpPr>
            <a:spLocks noChangeShapeType="1"/>
          </p:cNvSpPr>
          <p:nvPr/>
        </p:nvSpPr>
        <p:spPr>
          <a:xfrm flipV="1">
            <a:off x="5785328" y="3429000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Oval 269"/>
          <p:cNvSpPr>
            <a:spLocks noChangeArrowheads="1"/>
          </p:cNvSpPr>
          <p:nvPr/>
        </p:nvSpPr>
        <p:spPr>
          <a:xfrm>
            <a:off x="6233003" y="28876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28" name="AutoShape 39"/>
          <p:cNvCxnSpPr>
            <a:cxnSpLocks noChangeShapeType="1"/>
            <a:stCxn id="8" idx="2"/>
            <a:endCxn id="27" idx="0"/>
          </p:cNvCxnSpPr>
          <p:nvPr/>
        </p:nvCxnSpPr>
        <p:spPr>
          <a:xfrm>
            <a:off x="6277453" y="2233614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9" name="Arc 40"/>
          <p:cNvSpPr/>
          <p:nvPr/>
        </p:nvSpPr>
        <p:spPr>
          <a:xfrm>
            <a:off x="7577616" y="2868614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0" name="AutoShape 41"/>
          <p:cNvCxnSpPr>
            <a:cxnSpLocks noChangeShapeType="1"/>
            <a:stCxn id="20" idx="1"/>
            <a:endCxn id="29" idx="0"/>
          </p:cNvCxnSpPr>
          <p:nvPr/>
        </p:nvCxnSpPr>
        <p:spPr>
          <a:xfrm>
            <a:off x="6621941" y="2933701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1" name="Oval 269"/>
          <p:cNvSpPr>
            <a:spLocks noChangeArrowheads="1"/>
          </p:cNvSpPr>
          <p:nvPr/>
        </p:nvSpPr>
        <p:spPr>
          <a:xfrm>
            <a:off x="788241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32" name="AutoShape 43"/>
          <p:cNvCxnSpPr>
            <a:cxnSpLocks noChangeShapeType="1"/>
            <a:stCxn id="29" idx="1"/>
            <a:endCxn id="31" idx="2"/>
          </p:cNvCxnSpPr>
          <p:nvPr/>
        </p:nvCxnSpPr>
        <p:spPr>
          <a:xfrm flipV="1">
            <a:off x="7706203" y="2930526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33" name="AutoShape 44"/>
          <p:cNvCxnSpPr>
            <a:cxnSpLocks noChangeShapeType="1"/>
            <a:stCxn id="31" idx="0"/>
            <a:endCxn id="17" idx="4"/>
          </p:cNvCxnSpPr>
          <p:nvPr/>
        </p:nvCxnSpPr>
        <p:spPr>
          <a:xfrm flipH="1" flipV="1">
            <a:off x="7915753" y="2235201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4" name="Oval 269"/>
          <p:cNvSpPr>
            <a:spLocks noChangeArrowheads="1"/>
          </p:cNvSpPr>
          <p:nvPr/>
        </p:nvSpPr>
        <p:spPr>
          <a:xfrm>
            <a:off x="7055328" y="21431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5" name="Freeform 46"/>
          <p:cNvSpPr/>
          <p:nvPr/>
        </p:nvSpPr>
        <p:spPr>
          <a:xfrm>
            <a:off x="6255228" y="4914901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Freeform 47"/>
          <p:cNvSpPr/>
          <p:nvPr/>
        </p:nvSpPr>
        <p:spPr>
          <a:xfrm>
            <a:off x="6307616" y="498951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>
          <a:xfrm rot="16200000">
            <a:off x="6234591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>
          <a:xfrm rot="16200000">
            <a:off x="6515578" y="5338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>
          <a:xfrm rot="16200000">
            <a:off x="6510816" y="49085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>
          <a:xfrm rot="16200000">
            <a:off x="7318853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1" name="Oval 341"/>
          <p:cNvSpPr>
            <a:spLocks noChangeArrowheads="1"/>
          </p:cNvSpPr>
          <p:nvPr/>
        </p:nvSpPr>
        <p:spPr>
          <a:xfrm rot="16200000">
            <a:off x="7599841" y="5340351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2" name="Oval 341"/>
          <p:cNvSpPr>
            <a:spLocks noChangeArrowheads="1"/>
          </p:cNvSpPr>
          <p:nvPr/>
        </p:nvSpPr>
        <p:spPr>
          <a:xfrm rot="16200000">
            <a:off x="7595078" y="49101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3" name="Freeform 54"/>
          <p:cNvSpPr/>
          <p:nvPr/>
        </p:nvSpPr>
        <p:spPr>
          <a:xfrm rot="3906360">
            <a:off x="7663340" y="492125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Freeform 55"/>
          <p:cNvSpPr/>
          <p:nvPr/>
        </p:nvSpPr>
        <p:spPr>
          <a:xfrm rot="3906360">
            <a:off x="7620478" y="499427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w="med" len="med"/>
            <a:tailEnd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>
          <a:xfrm>
            <a:off x="7595078" y="4911726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6" name="Oval 341"/>
          <p:cNvSpPr>
            <a:spLocks noChangeArrowheads="1"/>
          </p:cNvSpPr>
          <p:nvPr/>
        </p:nvSpPr>
        <p:spPr>
          <a:xfrm>
            <a:off x="7872891" y="508793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47" name="Oval 341"/>
          <p:cNvSpPr>
            <a:spLocks noChangeArrowheads="1"/>
          </p:cNvSpPr>
          <p:nvPr/>
        </p:nvSpPr>
        <p:spPr>
          <a:xfrm>
            <a:off x="6788628" y="50863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48" name="AutoShape 59"/>
          <p:cNvCxnSpPr>
            <a:cxnSpLocks noChangeShapeType="1"/>
            <a:stCxn id="47" idx="6"/>
            <a:endCxn id="40" idx="0"/>
          </p:cNvCxnSpPr>
          <p:nvPr/>
        </p:nvCxnSpPr>
        <p:spPr>
          <a:xfrm>
            <a:off x="6877528" y="5130801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49" name="Oval 269"/>
          <p:cNvSpPr>
            <a:spLocks noChangeArrowheads="1"/>
          </p:cNvSpPr>
          <p:nvPr/>
        </p:nvSpPr>
        <p:spPr>
          <a:xfrm>
            <a:off x="8757128" y="384492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0" name="Oval 269"/>
          <p:cNvSpPr>
            <a:spLocks noChangeArrowheads="1"/>
          </p:cNvSpPr>
          <p:nvPr/>
        </p:nvSpPr>
        <p:spPr>
          <a:xfrm>
            <a:off x="7056916" y="50847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1" name="AutoShape 63"/>
          <p:cNvCxnSpPr>
            <a:cxnSpLocks noChangeShapeType="1"/>
            <a:stCxn id="45" idx="0"/>
            <a:endCxn id="12" idx="2"/>
          </p:cNvCxnSpPr>
          <p:nvPr/>
        </p:nvCxnSpPr>
        <p:spPr>
          <a:xfrm flipV="1">
            <a:off x="7639528" y="2487614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52" name="Oval 269"/>
          <p:cNvSpPr>
            <a:spLocks noChangeArrowheads="1"/>
          </p:cNvSpPr>
          <p:nvPr/>
        </p:nvSpPr>
        <p:spPr>
          <a:xfrm>
            <a:off x="7053741" y="16986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3" name="타원 294"/>
          <p:cNvSpPr>
            <a:spLocks noChangeArrowheads="1"/>
          </p:cNvSpPr>
          <p:nvPr/>
        </p:nvSpPr>
        <p:spPr>
          <a:xfrm>
            <a:off x="6893403" y="6211889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 b="0"/>
              <a:t>M</a:t>
            </a:r>
          </a:p>
        </p:txBody>
      </p:sp>
      <p:sp>
        <p:nvSpPr>
          <p:cNvPr id="54" name="직사각형 295"/>
          <p:cNvSpPr>
            <a:spLocks noChangeArrowheads="1"/>
          </p:cNvSpPr>
          <p:nvPr/>
        </p:nvSpPr>
        <p:spPr>
          <a:xfrm rot="5400000">
            <a:off x="6816410" y="6395245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5" name="직사각형 296"/>
          <p:cNvSpPr>
            <a:spLocks noChangeArrowheads="1"/>
          </p:cNvSpPr>
          <p:nvPr/>
        </p:nvSpPr>
        <p:spPr>
          <a:xfrm rot="5400000">
            <a:off x="7270435" y="6390482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56" name="AutoShape 72"/>
          <p:cNvCxnSpPr>
            <a:cxnSpLocks noChangeShapeType="1"/>
            <a:stCxn id="38" idx="2"/>
            <a:endCxn id="54" idx="2"/>
          </p:cNvCxnSpPr>
          <p:nvPr/>
        </p:nvCxnSpPr>
        <p:spPr>
          <a:xfrm rot="16200000" flipH="1">
            <a:off x="6208397" y="5779294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57" name="AutoShape 73"/>
          <p:cNvCxnSpPr>
            <a:cxnSpLocks noChangeShapeType="1"/>
            <a:stCxn id="41" idx="2"/>
            <a:endCxn id="55" idx="0"/>
          </p:cNvCxnSpPr>
          <p:nvPr/>
        </p:nvCxnSpPr>
        <p:spPr>
          <a:xfrm rot="5400000">
            <a:off x="7003735" y="5772945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sp>
        <p:nvSpPr>
          <p:cNvPr id="58" name="Oval 341"/>
          <p:cNvSpPr>
            <a:spLocks noChangeArrowheads="1"/>
          </p:cNvSpPr>
          <p:nvPr/>
        </p:nvSpPr>
        <p:spPr>
          <a:xfrm>
            <a:off x="8758716" y="2078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>
          <a:xfrm>
            <a:off x="8760303" y="244951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0" name="Oval 341"/>
          <p:cNvSpPr>
            <a:spLocks noChangeArrowheads="1"/>
          </p:cNvSpPr>
          <p:nvPr/>
        </p:nvSpPr>
        <p:spPr>
          <a:xfrm>
            <a:off x="8515828" y="2355851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61" name="Line 77"/>
          <p:cNvSpPr>
            <a:spLocks noChangeShapeType="1"/>
          </p:cNvSpPr>
          <p:nvPr/>
        </p:nvSpPr>
        <p:spPr>
          <a:xfrm flipH="1">
            <a:off x="8747603" y="2173289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2" name="AutoShape 78"/>
          <p:cNvCxnSpPr>
            <a:cxnSpLocks noChangeShapeType="1"/>
            <a:stCxn id="59" idx="4"/>
            <a:endCxn id="49" idx="0"/>
          </p:cNvCxnSpPr>
          <p:nvPr/>
        </p:nvCxnSpPr>
        <p:spPr>
          <a:xfrm flipH="1">
            <a:off x="8801578" y="2538414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3" name="Arc 79"/>
          <p:cNvSpPr/>
          <p:nvPr/>
        </p:nvSpPr>
        <p:spPr>
          <a:xfrm>
            <a:off x="7576028" y="3829051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4" name="AutoShape 80"/>
          <p:cNvCxnSpPr>
            <a:cxnSpLocks noChangeShapeType="1"/>
            <a:stCxn id="63" idx="1"/>
            <a:endCxn id="49" idx="2"/>
          </p:cNvCxnSpPr>
          <p:nvPr/>
        </p:nvCxnSpPr>
        <p:spPr>
          <a:xfrm flipV="1">
            <a:off x="7704616" y="3889376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5" name="Line 82"/>
          <p:cNvSpPr>
            <a:spLocks noChangeShapeType="1"/>
          </p:cNvSpPr>
          <p:nvPr/>
        </p:nvSpPr>
        <p:spPr>
          <a:xfrm>
            <a:off x="8836503" y="389096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6" name="Arc 83"/>
          <p:cNvSpPr/>
          <p:nvPr/>
        </p:nvSpPr>
        <p:spPr>
          <a:xfrm>
            <a:off x="8741253" y="2865439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67" name="AutoShape 84"/>
          <p:cNvCxnSpPr>
            <a:cxnSpLocks noChangeShapeType="1"/>
            <a:stCxn id="31" idx="6"/>
            <a:endCxn id="66" idx="0"/>
          </p:cNvCxnSpPr>
          <p:nvPr/>
        </p:nvCxnSpPr>
        <p:spPr>
          <a:xfrm>
            <a:off x="7971316" y="2930526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68" name="AutoShape 85"/>
          <p:cNvCxnSpPr>
            <a:cxnSpLocks noChangeShapeType="1"/>
            <a:stCxn id="52" idx="6"/>
            <a:endCxn id="70" idx="2"/>
          </p:cNvCxnSpPr>
          <p:nvPr/>
        </p:nvCxnSpPr>
        <p:spPr>
          <a:xfrm flipV="1">
            <a:off x="7142641" y="1741488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69" name="Line 86"/>
          <p:cNvSpPr>
            <a:spLocks noChangeShapeType="1"/>
          </p:cNvSpPr>
          <p:nvPr/>
        </p:nvSpPr>
        <p:spPr>
          <a:xfrm>
            <a:off x="8825391" y="1743075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0" name="Oval 269"/>
          <p:cNvSpPr>
            <a:spLocks noChangeArrowheads="1"/>
          </p:cNvSpPr>
          <p:nvPr/>
        </p:nvSpPr>
        <p:spPr>
          <a:xfrm>
            <a:off x="8757128" y="169703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71" name="AutoShape 88"/>
          <p:cNvCxnSpPr>
            <a:cxnSpLocks noChangeShapeType="1"/>
            <a:stCxn id="58" idx="0"/>
            <a:endCxn id="70" idx="4"/>
          </p:cNvCxnSpPr>
          <p:nvPr/>
        </p:nvCxnSpPr>
        <p:spPr>
          <a:xfrm flipH="1" flipV="1">
            <a:off x="8801578" y="1785938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72" name="Line 89"/>
          <p:cNvSpPr>
            <a:spLocks noChangeShapeType="1"/>
          </p:cNvSpPr>
          <p:nvPr/>
        </p:nvSpPr>
        <p:spPr>
          <a:xfrm>
            <a:off x="8871428" y="2924176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73" name="Group 90"/>
          <p:cNvGrpSpPr/>
          <p:nvPr/>
        </p:nvGrpSpPr>
        <p:grpSpPr>
          <a:xfrm>
            <a:off x="9055578" y="1562100"/>
            <a:ext cx="390525" cy="433388"/>
            <a:chOff x="2639" y="2952"/>
            <a:chExt cx="246" cy="273"/>
          </a:xfrm>
        </p:grpSpPr>
        <p:sp>
          <p:nvSpPr>
            <p:cNvPr id="74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5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grpSp>
        <p:nvGrpSpPr>
          <p:cNvPr id="76" name="Group 93"/>
          <p:cNvGrpSpPr/>
          <p:nvPr/>
        </p:nvGrpSpPr>
        <p:grpSpPr>
          <a:xfrm>
            <a:off x="9101616" y="2767014"/>
            <a:ext cx="390525" cy="433387"/>
            <a:chOff x="2639" y="2952"/>
            <a:chExt cx="246" cy="273"/>
          </a:xfrm>
        </p:grpSpPr>
        <p:sp>
          <p:nvSpPr>
            <p:cNvPr id="77" name="TextBox 239"/>
            <p:cNvSpPr txBox="1">
              <a:spLocks noChangeArrowheads="1"/>
            </p:cNvSpPr>
            <p:nvPr/>
          </p:nvSpPr>
          <p:spPr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  <p:sp>
          <p:nvSpPr>
            <p:cNvPr id="78" name="TextBox 240"/>
            <p:cNvSpPr txBox="1">
              <a:spLocks noChangeArrowheads="1"/>
            </p:cNvSpPr>
            <p:nvPr/>
          </p:nvSpPr>
          <p:spPr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ko-KR" sz="1400" b="0"/>
                <a:t>~</a:t>
              </a:r>
            </a:p>
          </p:txBody>
        </p:sp>
      </p:grpSp>
      <p:sp>
        <p:nvSpPr>
          <p:cNvPr id="79" name="AutoShape 264"/>
          <p:cNvSpPr>
            <a:spLocks noChangeArrowheads="1"/>
          </p:cNvSpPr>
          <p:nvPr/>
        </p:nvSpPr>
        <p:spPr>
          <a:xfrm rot="10800000">
            <a:off x="5718653" y="5226051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0" name="Line 266"/>
          <p:cNvSpPr>
            <a:spLocks noChangeShapeType="1"/>
          </p:cNvSpPr>
          <p:nvPr/>
        </p:nvSpPr>
        <p:spPr>
          <a:xfrm rot="5400000">
            <a:off x="5787710" y="5337969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1" name="Rectangle 270"/>
          <p:cNvSpPr>
            <a:spLocks noChangeArrowheads="1"/>
          </p:cNvSpPr>
          <p:nvPr/>
        </p:nvSpPr>
        <p:spPr>
          <a:xfrm>
            <a:off x="5380515" y="4675189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82" name="Line 344"/>
          <p:cNvSpPr>
            <a:spLocks noChangeShapeType="1"/>
          </p:cNvSpPr>
          <p:nvPr/>
        </p:nvSpPr>
        <p:spPr>
          <a:xfrm>
            <a:off x="5782153" y="4775201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3" name="Line 345"/>
          <p:cNvSpPr>
            <a:spLocks noChangeShapeType="1"/>
          </p:cNvSpPr>
          <p:nvPr/>
        </p:nvSpPr>
        <p:spPr>
          <a:xfrm flipV="1">
            <a:off x="5736116" y="4806951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4" name="Line 346"/>
          <p:cNvSpPr>
            <a:spLocks noChangeShapeType="1"/>
          </p:cNvSpPr>
          <p:nvPr/>
        </p:nvSpPr>
        <p:spPr>
          <a:xfrm>
            <a:off x="5736116" y="4845051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5" name="Line 347"/>
          <p:cNvSpPr>
            <a:spLocks noChangeShapeType="1"/>
          </p:cNvSpPr>
          <p:nvPr/>
        </p:nvSpPr>
        <p:spPr>
          <a:xfrm flipV="1">
            <a:off x="5732941" y="48926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6" name="Line 348"/>
          <p:cNvSpPr>
            <a:spLocks noChangeShapeType="1"/>
          </p:cNvSpPr>
          <p:nvPr/>
        </p:nvSpPr>
        <p:spPr>
          <a:xfrm>
            <a:off x="5739291" y="4932364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7" name="Line 349"/>
          <p:cNvSpPr>
            <a:spLocks noChangeShapeType="1"/>
          </p:cNvSpPr>
          <p:nvPr/>
        </p:nvSpPr>
        <p:spPr>
          <a:xfrm flipV="1">
            <a:off x="5736116" y="497998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8" name="Line 350"/>
          <p:cNvSpPr>
            <a:spLocks noChangeShapeType="1"/>
          </p:cNvSpPr>
          <p:nvPr/>
        </p:nvSpPr>
        <p:spPr>
          <a:xfrm>
            <a:off x="5736116" y="5018089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9" name="Line 351"/>
          <p:cNvSpPr>
            <a:spLocks noChangeShapeType="1"/>
          </p:cNvSpPr>
          <p:nvPr/>
        </p:nvSpPr>
        <p:spPr>
          <a:xfrm flipV="1">
            <a:off x="5778978" y="5065714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0" name="AutoShape 107"/>
          <p:cNvSpPr>
            <a:spLocks noChangeArrowheads="1"/>
          </p:cNvSpPr>
          <p:nvPr/>
        </p:nvSpPr>
        <p:spPr>
          <a:xfrm rot="10800000">
            <a:off x="5693253" y="435927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1" name="AutoShape 108"/>
          <p:cNvCxnSpPr>
            <a:cxnSpLocks noChangeShapeType="1"/>
            <a:stCxn id="82" idx="0"/>
            <a:endCxn id="90" idx="0"/>
          </p:cNvCxnSpPr>
          <p:nvPr/>
        </p:nvCxnSpPr>
        <p:spPr>
          <a:xfrm flipH="1" flipV="1">
            <a:off x="5774216" y="4549776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92" name="AutoShape 109"/>
          <p:cNvCxnSpPr>
            <a:cxnSpLocks noChangeShapeType="1"/>
            <a:stCxn id="89" idx="0"/>
            <a:endCxn id="79" idx="3"/>
          </p:cNvCxnSpPr>
          <p:nvPr/>
        </p:nvCxnSpPr>
        <p:spPr>
          <a:xfrm>
            <a:off x="5778978" y="5084764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3" name="AutoShape 110"/>
          <p:cNvSpPr>
            <a:spLocks noChangeArrowheads="1"/>
          </p:cNvSpPr>
          <p:nvPr/>
        </p:nvSpPr>
        <p:spPr>
          <a:xfrm rot="10800000">
            <a:off x="5709128" y="5889616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94" name="AutoShape 111"/>
          <p:cNvCxnSpPr>
            <a:cxnSpLocks noChangeShapeType="1"/>
            <a:stCxn id="79" idx="0"/>
          </p:cNvCxnSpPr>
          <p:nvPr/>
        </p:nvCxnSpPr>
        <p:spPr>
          <a:xfrm>
            <a:off x="5785328" y="5387976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95" name="Oval 248"/>
          <p:cNvSpPr>
            <a:spLocks noChangeArrowheads="1"/>
          </p:cNvSpPr>
          <p:nvPr/>
        </p:nvSpPr>
        <p:spPr>
          <a:xfrm>
            <a:off x="5558316" y="239236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6" name="AutoShape 264"/>
          <p:cNvSpPr>
            <a:spLocks noChangeArrowheads="1"/>
          </p:cNvSpPr>
          <p:nvPr/>
        </p:nvSpPr>
        <p:spPr>
          <a:xfrm rot="10800000">
            <a:off x="5615466" y="243363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97" name="Line 266"/>
          <p:cNvSpPr>
            <a:spLocks noChangeShapeType="1"/>
          </p:cNvSpPr>
          <p:nvPr/>
        </p:nvSpPr>
        <p:spPr>
          <a:xfrm rot="5400000">
            <a:off x="5684522" y="2545558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8" name="Line 344"/>
          <p:cNvSpPr>
            <a:spLocks noChangeShapeType="1"/>
          </p:cNvSpPr>
          <p:nvPr/>
        </p:nvSpPr>
        <p:spPr>
          <a:xfrm>
            <a:off x="5678966" y="1982788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9" name="Line 345"/>
          <p:cNvSpPr>
            <a:spLocks noChangeShapeType="1"/>
          </p:cNvSpPr>
          <p:nvPr/>
        </p:nvSpPr>
        <p:spPr>
          <a:xfrm flipV="1">
            <a:off x="5632928" y="2014538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0" name="Line 346"/>
          <p:cNvSpPr>
            <a:spLocks noChangeShapeType="1"/>
          </p:cNvSpPr>
          <p:nvPr/>
        </p:nvSpPr>
        <p:spPr>
          <a:xfrm>
            <a:off x="5632928" y="2052638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1" name="Line 347"/>
          <p:cNvSpPr>
            <a:spLocks noChangeShapeType="1"/>
          </p:cNvSpPr>
          <p:nvPr/>
        </p:nvSpPr>
        <p:spPr>
          <a:xfrm flipV="1">
            <a:off x="5629753" y="210026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2" name="Line 348"/>
          <p:cNvSpPr>
            <a:spLocks noChangeShapeType="1"/>
          </p:cNvSpPr>
          <p:nvPr/>
        </p:nvSpPr>
        <p:spPr>
          <a:xfrm>
            <a:off x="5636103" y="2139951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3" name="Line 349"/>
          <p:cNvSpPr>
            <a:spLocks noChangeShapeType="1"/>
          </p:cNvSpPr>
          <p:nvPr/>
        </p:nvSpPr>
        <p:spPr>
          <a:xfrm flipV="1">
            <a:off x="5632928" y="2187576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4" name="Line 350"/>
          <p:cNvSpPr>
            <a:spLocks noChangeShapeType="1"/>
          </p:cNvSpPr>
          <p:nvPr/>
        </p:nvSpPr>
        <p:spPr>
          <a:xfrm>
            <a:off x="5632928" y="2225676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5" name="Line 351"/>
          <p:cNvSpPr>
            <a:spLocks noChangeShapeType="1"/>
          </p:cNvSpPr>
          <p:nvPr/>
        </p:nvSpPr>
        <p:spPr>
          <a:xfrm flipV="1">
            <a:off x="5675791" y="2273301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6" name="AutoShape 123"/>
          <p:cNvSpPr>
            <a:spLocks noChangeArrowheads="1"/>
          </p:cNvSpPr>
          <p:nvPr/>
        </p:nvSpPr>
        <p:spPr>
          <a:xfrm rot="10800000">
            <a:off x="5594829" y="1157288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/>
          </a:p>
        </p:txBody>
      </p:sp>
      <p:cxnSp>
        <p:nvCxnSpPr>
          <p:cNvPr id="107" name="AutoShape 124"/>
          <p:cNvCxnSpPr>
            <a:cxnSpLocks noChangeShapeType="1"/>
            <a:stCxn id="98" idx="0"/>
            <a:endCxn id="106" idx="0"/>
          </p:cNvCxnSpPr>
          <p:nvPr/>
        </p:nvCxnSpPr>
        <p:spPr>
          <a:xfrm flipH="1" flipV="1">
            <a:off x="5674997" y="1346200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08" name="AutoShape 125"/>
          <p:cNvCxnSpPr>
            <a:cxnSpLocks noChangeShapeType="1"/>
            <a:stCxn id="105" idx="0"/>
            <a:endCxn id="96" idx="3"/>
          </p:cNvCxnSpPr>
          <p:nvPr/>
        </p:nvCxnSpPr>
        <p:spPr>
          <a:xfrm>
            <a:off x="5675791" y="2292351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09" name="Oval 269"/>
          <p:cNvSpPr>
            <a:spLocks noChangeArrowheads="1"/>
          </p:cNvSpPr>
          <p:nvPr/>
        </p:nvSpPr>
        <p:spPr>
          <a:xfrm>
            <a:off x="5640866" y="28860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cxnSp>
        <p:nvCxnSpPr>
          <p:cNvPr id="110" name="AutoShape 127"/>
          <p:cNvCxnSpPr>
            <a:cxnSpLocks noChangeShapeType="1"/>
            <a:stCxn id="20" idx="0"/>
            <a:endCxn id="27" idx="6"/>
          </p:cNvCxnSpPr>
          <p:nvPr/>
        </p:nvCxnSpPr>
        <p:spPr>
          <a:xfrm flipH="1" flipV="1">
            <a:off x="6321903" y="2932114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1" name="AutoShape 128"/>
          <p:cNvCxnSpPr>
            <a:cxnSpLocks noChangeShapeType="1"/>
            <a:stCxn id="27" idx="2"/>
            <a:endCxn id="109" idx="6"/>
          </p:cNvCxnSpPr>
          <p:nvPr/>
        </p:nvCxnSpPr>
        <p:spPr>
          <a:xfrm flipH="1" flipV="1">
            <a:off x="5729766" y="2930526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2" name="AutoShape 129"/>
          <p:cNvCxnSpPr>
            <a:cxnSpLocks noChangeShapeType="1"/>
            <a:stCxn id="96" idx="0"/>
            <a:endCxn id="109" idx="0"/>
          </p:cNvCxnSpPr>
          <p:nvPr/>
        </p:nvCxnSpPr>
        <p:spPr>
          <a:xfrm>
            <a:off x="5682141" y="2595564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113" name="AutoShape 130"/>
          <p:cNvCxnSpPr>
            <a:cxnSpLocks noChangeShapeType="1"/>
            <a:endCxn id="109" idx="4"/>
          </p:cNvCxnSpPr>
          <p:nvPr/>
        </p:nvCxnSpPr>
        <p:spPr>
          <a:xfrm flipV="1">
            <a:off x="5685316" y="2974976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114" name="Rectangle 270"/>
          <p:cNvSpPr>
            <a:spLocks noChangeArrowheads="1"/>
          </p:cNvSpPr>
          <p:nvPr/>
        </p:nvSpPr>
        <p:spPr>
          <a:xfrm>
            <a:off x="8409466" y="1990725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000" b="0"/>
          </a:p>
        </p:txBody>
      </p:sp>
      <p:sp>
        <p:nvSpPr>
          <p:cNvPr id="115" name="Line 132"/>
          <p:cNvSpPr>
            <a:spLocks noChangeShapeType="1"/>
          </p:cNvSpPr>
          <p:nvPr/>
        </p:nvSpPr>
        <p:spPr>
          <a:xfrm>
            <a:off x="6450491" y="524668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6" name="Line 133"/>
          <p:cNvSpPr>
            <a:spLocks noChangeShapeType="1"/>
          </p:cNvSpPr>
          <p:nvPr/>
        </p:nvSpPr>
        <p:spPr>
          <a:xfrm>
            <a:off x="6467953" y="230822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7" name="Text Box 134"/>
          <p:cNvSpPr txBox="1">
            <a:spLocks noChangeArrowheads="1"/>
          </p:cNvSpPr>
          <p:nvPr/>
        </p:nvSpPr>
        <p:spPr>
          <a:xfrm>
            <a:off x="7528402" y="1110543"/>
            <a:ext cx="2161697" cy="2746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main switch</a:t>
            </a:r>
          </a:p>
        </p:txBody>
      </p:sp>
      <p:sp>
        <p:nvSpPr>
          <p:cNvPr id="118" name="Text Box 136"/>
          <p:cNvSpPr txBox="1">
            <a:spLocks noChangeArrowheads="1"/>
          </p:cNvSpPr>
          <p:nvPr/>
        </p:nvSpPr>
        <p:spPr>
          <a:xfrm>
            <a:off x="5091591" y="3819528"/>
            <a:ext cx="1358899" cy="5492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9" name="Text Box 137"/>
          <p:cNvSpPr txBox="1">
            <a:spLocks noChangeArrowheads="1"/>
          </p:cNvSpPr>
          <p:nvPr/>
        </p:nvSpPr>
        <p:spPr>
          <a:xfrm>
            <a:off x="4544110" y="759218"/>
            <a:ext cx="2287587" cy="3968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light control</a:t>
            </a:r>
          </a:p>
        </p:txBody>
      </p:sp>
      <p:sp>
        <p:nvSpPr>
          <p:cNvPr id="120" name="Text Box 138"/>
          <p:cNvSpPr txBox="1">
            <a:spLocks noChangeArrowheads="1"/>
          </p:cNvSpPr>
          <p:nvPr/>
        </p:nvSpPr>
        <p:spPr>
          <a:xfrm>
            <a:off x="7561263" y="4391026"/>
            <a:ext cx="2216944" cy="2746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Front window switch(RH)</a:t>
            </a:r>
          </a:p>
        </p:txBody>
      </p:sp>
      <p:sp>
        <p:nvSpPr>
          <p:cNvPr id="121" name="Text Box 140"/>
          <p:cNvSpPr txBox="1">
            <a:spLocks noChangeArrowheads="1"/>
          </p:cNvSpPr>
          <p:nvPr/>
        </p:nvSpPr>
        <p:spPr>
          <a:xfrm>
            <a:off x="7877653" y="4906964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1"/>
          <p:cNvSpPr txBox="1">
            <a:spLocks noChangeArrowheads="1"/>
          </p:cNvSpPr>
          <p:nvPr/>
        </p:nvSpPr>
        <p:spPr>
          <a:xfrm>
            <a:off x="6701316" y="4848226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23" name="Text Box 142"/>
          <p:cNvSpPr txBox="1">
            <a:spLocks noChangeArrowheads="1"/>
          </p:cNvSpPr>
          <p:nvPr/>
        </p:nvSpPr>
        <p:spPr>
          <a:xfrm>
            <a:off x="8828566" y="2025650"/>
            <a:ext cx="6731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Lock S/W</a:t>
            </a:r>
          </a:p>
        </p:txBody>
      </p:sp>
      <p:sp>
        <p:nvSpPr>
          <p:cNvPr id="124" name="Text Box 143"/>
          <p:cNvSpPr txBox="1">
            <a:spLocks noChangeArrowheads="1"/>
          </p:cNvSpPr>
          <p:nvPr/>
        </p:nvSpPr>
        <p:spPr>
          <a:xfrm>
            <a:off x="7004528" y="4859339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4"/>
          <p:cNvSpPr txBox="1">
            <a:spLocks noChangeArrowheads="1"/>
          </p:cNvSpPr>
          <p:nvPr/>
        </p:nvSpPr>
        <p:spPr>
          <a:xfrm>
            <a:off x="5726591" y="488950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26" name="Text Box 145"/>
          <p:cNvSpPr txBox="1">
            <a:spLocks noChangeArrowheads="1"/>
          </p:cNvSpPr>
          <p:nvPr/>
        </p:nvSpPr>
        <p:spPr>
          <a:xfrm>
            <a:off x="8318978" y="244316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7" name="Text Box 146"/>
          <p:cNvSpPr txBox="1">
            <a:spLocks noChangeArrowheads="1"/>
          </p:cNvSpPr>
          <p:nvPr/>
        </p:nvSpPr>
        <p:spPr>
          <a:xfrm>
            <a:off x="7409341" y="4718051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7"/>
          <p:cNvSpPr txBox="1">
            <a:spLocks noChangeArrowheads="1"/>
          </p:cNvSpPr>
          <p:nvPr/>
        </p:nvSpPr>
        <p:spPr>
          <a:xfrm>
            <a:off x="6334603" y="4722814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29" name="Text Box 148"/>
          <p:cNvSpPr txBox="1">
            <a:spLocks noChangeArrowheads="1"/>
          </p:cNvSpPr>
          <p:nvPr/>
        </p:nvSpPr>
        <p:spPr>
          <a:xfrm>
            <a:off x="7869716" y="1968500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49"/>
          <p:cNvSpPr txBox="1">
            <a:spLocks noChangeArrowheads="1"/>
          </p:cNvSpPr>
          <p:nvPr/>
        </p:nvSpPr>
        <p:spPr>
          <a:xfrm>
            <a:off x="6693378" y="1909763"/>
            <a:ext cx="355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up</a:t>
            </a:r>
          </a:p>
        </p:txBody>
      </p:sp>
      <p:sp>
        <p:nvSpPr>
          <p:cNvPr id="131" name="Text Box 150"/>
          <p:cNvSpPr txBox="1">
            <a:spLocks noChangeArrowheads="1"/>
          </p:cNvSpPr>
          <p:nvPr/>
        </p:nvSpPr>
        <p:spPr>
          <a:xfrm>
            <a:off x="6996591" y="1920875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1"/>
          <p:cNvSpPr txBox="1">
            <a:spLocks noChangeArrowheads="1"/>
          </p:cNvSpPr>
          <p:nvPr/>
        </p:nvSpPr>
        <p:spPr>
          <a:xfrm>
            <a:off x="5718653" y="195103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down</a:t>
            </a:r>
          </a:p>
        </p:txBody>
      </p:sp>
      <p:sp>
        <p:nvSpPr>
          <p:cNvPr id="133" name="Text Box 152"/>
          <p:cNvSpPr txBox="1">
            <a:spLocks noChangeArrowheads="1"/>
          </p:cNvSpPr>
          <p:nvPr/>
        </p:nvSpPr>
        <p:spPr>
          <a:xfrm>
            <a:off x="7274403" y="1766888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3"/>
          <p:cNvSpPr txBox="1">
            <a:spLocks noChangeArrowheads="1"/>
          </p:cNvSpPr>
          <p:nvPr/>
        </p:nvSpPr>
        <p:spPr>
          <a:xfrm>
            <a:off x="6199666" y="1771650"/>
            <a:ext cx="6731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off</a:t>
            </a:r>
          </a:p>
        </p:txBody>
      </p:sp>
      <p:sp>
        <p:nvSpPr>
          <p:cNvPr id="135" name="Text Box 154"/>
          <p:cNvSpPr txBox="1">
            <a:spLocks noChangeArrowheads="1"/>
          </p:cNvSpPr>
          <p:nvPr/>
        </p:nvSpPr>
        <p:spPr>
          <a:xfrm>
            <a:off x="4030663" y="6499225"/>
            <a:ext cx="35306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6" name="그룹 166"/>
          <p:cNvGrpSpPr/>
          <p:nvPr/>
        </p:nvGrpSpPr>
        <p:grpSpPr>
          <a:xfrm>
            <a:off x="6444141" y="2111099"/>
            <a:ext cx="234950" cy="669924"/>
            <a:chOff x="5033963" y="1660252"/>
            <a:chExt cx="234950" cy="669924"/>
          </a:xfrm>
        </p:grpSpPr>
        <p:sp>
          <p:nvSpPr>
            <p:cNvPr id="137" name="직사각형 167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38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39" name="그룹 169"/>
          <p:cNvGrpSpPr/>
          <p:nvPr/>
        </p:nvGrpSpPr>
        <p:grpSpPr>
          <a:xfrm>
            <a:off x="7529990" y="2111099"/>
            <a:ext cx="234950" cy="669924"/>
            <a:chOff x="5033963" y="1660252"/>
            <a:chExt cx="234950" cy="669924"/>
          </a:xfrm>
        </p:grpSpPr>
        <p:sp>
          <p:nvSpPr>
            <p:cNvPr id="140" name="직사각형 170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1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2" name="그룹 172"/>
          <p:cNvGrpSpPr/>
          <p:nvPr/>
        </p:nvGrpSpPr>
        <p:grpSpPr>
          <a:xfrm>
            <a:off x="6444141" y="5054602"/>
            <a:ext cx="234950" cy="669924"/>
            <a:chOff x="5033963" y="1660252"/>
            <a:chExt cx="234950" cy="669924"/>
          </a:xfrm>
        </p:grpSpPr>
        <p:sp>
          <p:nvSpPr>
            <p:cNvPr id="143" name="직사각형 173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4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45" name="그룹 175"/>
          <p:cNvGrpSpPr/>
          <p:nvPr/>
        </p:nvGrpSpPr>
        <p:grpSpPr>
          <a:xfrm>
            <a:off x="7529990" y="5054602"/>
            <a:ext cx="234950" cy="669924"/>
            <a:chOff x="5033963" y="1660252"/>
            <a:chExt cx="234950" cy="669924"/>
          </a:xfrm>
        </p:grpSpPr>
        <p:sp>
          <p:nvSpPr>
            <p:cNvPr id="146" name="직사각형 176"/>
            <p:cNvSpPr/>
            <p:nvPr/>
          </p:nvSpPr>
          <p:spPr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w="med" len="med"/>
              <a:tailEnd w="med" len="med"/>
            </a:ln>
            <a:effectLst/>
          </p:spPr>
          <p:txBody>
            <a:bodyPr vert="horz" wrap="none" lIns="91440" tIns="45720" rIns="91440" bIns="45720" anchor="ctr" anchorCtr="0">
              <a:prstTxWarp prst="textNoShape">
                <a:avLst/>
              </a:prstTxWarp>
            </a:bodyPr>
            <a:lstStyle/>
            <a:p>
              <a:pPr marL="0" marR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kumimoji="1" lang="ko-KR" altLang="en-US" sz="1800" b="0" i="0" u="none" strike="noStrike" cap="none" normalizeH="0" baseline="0">
                <a:effectLst/>
                <a:latin typeface="굴림"/>
                <a:ea typeface="굴림"/>
                <a:cs typeface="+mn-cs"/>
              </a:endParaRPr>
            </a:p>
          </p:txBody>
        </p:sp>
        <p:sp>
          <p:nvSpPr>
            <p:cNvPr id="147" name="Line 45"/>
            <p:cNvSpPr>
              <a:spLocks noChangeShapeType="1"/>
            </p:cNvSpPr>
            <p:nvPr/>
          </p:nvSpPr>
          <p:spPr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48" name="Line 263"/>
          <p:cNvSpPr>
            <a:spLocks noChangeShapeType="1"/>
          </p:cNvSpPr>
          <p:nvPr/>
        </p:nvSpPr>
        <p:spPr>
          <a:xfrm>
            <a:off x="3351584" y="603251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49" name="Shape 202"/>
          <p:cNvCxnSpPr>
            <a:cxnSpLocks noChangeShapeType="1"/>
            <a:stCxn id="193" idx="3"/>
            <a:endCxn id="204" idx="0"/>
          </p:cNvCxnSpPr>
          <p:nvPr/>
        </p:nvCxnSpPr>
        <p:spPr>
          <a:xfrm>
            <a:off x="3476600" y="1079026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grpSp>
        <p:nvGrpSpPr>
          <p:cNvPr id="150" name="Group 202"/>
          <p:cNvGrpSpPr/>
          <p:nvPr/>
        </p:nvGrpSpPr>
        <p:grpSpPr>
          <a:xfrm>
            <a:off x="3610320" y="4210425"/>
            <a:ext cx="330200" cy="69850"/>
            <a:chOff x="1317" y="2959"/>
            <a:chExt cx="208" cy="44"/>
          </a:xfrm>
        </p:grpSpPr>
        <p:sp>
          <p:nvSpPr>
            <p:cNvPr id="151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2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3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4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5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6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57" name="Rectangle 342"/>
          <p:cNvSpPr>
            <a:spLocks noChangeArrowheads="1"/>
          </p:cNvSpPr>
          <p:nvPr/>
        </p:nvSpPr>
        <p:spPr>
          <a:xfrm>
            <a:off x="3469031" y="3087267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sp>
        <p:nvSpPr>
          <p:cNvPr id="158" name="Line 343"/>
          <p:cNvSpPr>
            <a:spLocks noChangeShapeType="1"/>
          </p:cNvSpPr>
          <p:nvPr/>
        </p:nvSpPr>
        <p:spPr>
          <a:xfrm>
            <a:off x="3772245" y="3693692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59" name="Group 226"/>
          <p:cNvGrpSpPr/>
          <p:nvPr/>
        </p:nvGrpSpPr>
        <p:grpSpPr>
          <a:xfrm rot="16200000">
            <a:off x="3962350" y="3563123"/>
            <a:ext cx="57939" cy="165100"/>
            <a:chOff x="3700" y="3339"/>
            <a:chExt cx="67" cy="195"/>
          </a:xfrm>
        </p:grpSpPr>
        <p:sp>
          <p:nvSpPr>
            <p:cNvPr id="160" name="Line 344"/>
            <p:cNvSpPr>
              <a:spLocks noChangeShapeType="1"/>
            </p:cNvSpPr>
            <p:nvPr/>
          </p:nvSpPr>
          <p:spPr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1" name="Line 345"/>
            <p:cNvSpPr>
              <a:spLocks noChangeShapeType="1"/>
            </p:cNvSpPr>
            <p:nvPr/>
          </p:nvSpPr>
          <p:spPr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2" name="Line 346"/>
            <p:cNvSpPr>
              <a:spLocks noChangeShapeType="1"/>
            </p:cNvSpPr>
            <p:nvPr/>
          </p:nvSpPr>
          <p:spPr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3" name="Line 347"/>
            <p:cNvSpPr>
              <a:spLocks noChangeShapeType="1"/>
            </p:cNvSpPr>
            <p:nvPr/>
          </p:nvSpPr>
          <p:spPr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4" name="Line 348"/>
            <p:cNvSpPr>
              <a:spLocks noChangeShapeType="1"/>
            </p:cNvSpPr>
            <p:nvPr/>
          </p:nvSpPr>
          <p:spPr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5" name="Line 349"/>
            <p:cNvSpPr>
              <a:spLocks noChangeShapeType="1"/>
            </p:cNvSpPr>
            <p:nvPr/>
          </p:nvSpPr>
          <p:spPr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6" name="Line 350"/>
            <p:cNvSpPr>
              <a:spLocks noChangeShapeType="1"/>
            </p:cNvSpPr>
            <p:nvPr/>
          </p:nvSpPr>
          <p:spPr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7" name="Line 351"/>
            <p:cNvSpPr>
              <a:spLocks noChangeShapeType="1"/>
            </p:cNvSpPr>
            <p:nvPr/>
          </p:nvSpPr>
          <p:spPr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68" name="AutoShape 171"/>
          <p:cNvCxnSpPr>
            <a:cxnSpLocks noChangeShapeType="1"/>
            <a:stCxn id="195" idx="6"/>
            <a:endCxn id="160" idx="0"/>
          </p:cNvCxnSpPr>
          <p:nvPr/>
        </p:nvCxnSpPr>
        <p:spPr>
          <a:xfrm flipV="1">
            <a:off x="3815107" y="3647835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grpSp>
        <p:nvGrpSpPr>
          <p:cNvPr id="169" name="Group 236"/>
          <p:cNvGrpSpPr/>
          <p:nvPr/>
        </p:nvGrpSpPr>
        <p:grpSpPr>
          <a:xfrm>
            <a:off x="3662707" y="3928639"/>
            <a:ext cx="207963" cy="68263"/>
            <a:chOff x="4027" y="3415"/>
            <a:chExt cx="131" cy="43"/>
          </a:xfrm>
        </p:grpSpPr>
        <p:sp>
          <p:nvSpPr>
            <p:cNvPr id="170" name="Line 172"/>
            <p:cNvSpPr>
              <a:spLocks noChangeShapeType="1"/>
            </p:cNvSpPr>
            <p:nvPr/>
          </p:nvSpPr>
          <p:spPr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1" name="Line 173"/>
            <p:cNvSpPr>
              <a:spLocks noChangeShapeType="1"/>
            </p:cNvSpPr>
            <p:nvPr/>
          </p:nvSpPr>
          <p:spPr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cxnSp>
        <p:nvCxnSpPr>
          <p:cNvPr id="172" name="AutoShape 240"/>
          <p:cNvCxnSpPr>
            <a:cxnSpLocks noChangeShapeType="1"/>
            <a:stCxn id="167" idx="0"/>
            <a:endCxn id="181" idx="0"/>
          </p:cNvCxnSpPr>
          <p:nvPr/>
        </p:nvCxnSpPr>
        <p:spPr>
          <a:xfrm flipV="1">
            <a:off x="4073870" y="3649242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sp>
        <p:nvSpPr>
          <p:cNvPr id="173" name="TextBox 209"/>
          <p:cNvSpPr txBox="1">
            <a:spLocks noChangeArrowheads="1"/>
          </p:cNvSpPr>
          <p:nvPr/>
        </p:nvSpPr>
        <p:spPr>
          <a:xfrm>
            <a:off x="3751607" y="4365204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ko-KR" sz="1400"/>
              <a:t>ETACS</a:t>
            </a:r>
          </a:p>
        </p:txBody>
      </p:sp>
      <p:grpSp>
        <p:nvGrpSpPr>
          <p:cNvPr id="174" name="그룹 140"/>
          <p:cNvGrpSpPr/>
          <p:nvPr/>
        </p:nvGrpSpPr>
        <p:grpSpPr>
          <a:xfrm>
            <a:off x="2001388" y="2435544"/>
            <a:ext cx="261938" cy="261938"/>
            <a:chOff x="323057" y="2397443"/>
            <a:chExt cx="261938" cy="261938"/>
          </a:xfrm>
        </p:grpSpPr>
        <p:sp>
          <p:nvSpPr>
            <p:cNvPr id="175" name="Oval 303"/>
            <p:cNvSpPr>
              <a:spLocks noChangeArrowheads="1"/>
            </p:cNvSpPr>
            <p:nvPr/>
          </p:nvSpPr>
          <p:spPr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ko-KR" altLang="en-US" sz="1000" b="0"/>
            </a:p>
          </p:txBody>
        </p:sp>
        <p:sp>
          <p:nvSpPr>
            <p:cNvPr id="176" name="Line 304"/>
            <p:cNvSpPr>
              <a:spLocks noChangeShapeType="1"/>
            </p:cNvSpPr>
            <p:nvPr/>
          </p:nvSpPr>
          <p:spPr>
            <a:xfrm rot="10800000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7" name="Line 305"/>
            <p:cNvSpPr>
              <a:spLocks noChangeShapeType="1"/>
            </p:cNvSpPr>
            <p:nvPr/>
          </p:nvSpPr>
          <p:spPr>
            <a:xfrm rot="10800000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78" name="Line 195"/>
          <p:cNvSpPr>
            <a:spLocks noChangeShapeType="1"/>
          </p:cNvSpPr>
          <p:nvPr/>
        </p:nvSpPr>
        <p:spPr>
          <a:xfrm rot="10800000">
            <a:off x="4302470" y="3649242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9" name="Line 196"/>
          <p:cNvSpPr>
            <a:spLocks noChangeShapeType="1"/>
          </p:cNvSpPr>
          <p:nvPr/>
        </p:nvSpPr>
        <p:spPr>
          <a:xfrm rot="10800000" flipH="1">
            <a:off x="4302470" y="3398417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0" name="Line 197"/>
          <p:cNvSpPr>
            <a:spLocks noChangeShapeType="1"/>
          </p:cNvSpPr>
          <p:nvPr/>
        </p:nvSpPr>
        <p:spPr>
          <a:xfrm rot="10800000">
            <a:off x="4297707" y="350319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1" name="Line 198"/>
          <p:cNvSpPr>
            <a:spLocks noChangeShapeType="1"/>
          </p:cNvSpPr>
          <p:nvPr/>
        </p:nvSpPr>
        <p:spPr>
          <a:xfrm rot="16200000">
            <a:off x="4186583" y="3536529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2" name="Oval 201"/>
          <p:cNvSpPr>
            <a:spLocks noChangeArrowheads="1"/>
          </p:cNvSpPr>
          <p:nvPr/>
        </p:nvSpPr>
        <p:spPr>
          <a:xfrm rot="16200000">
            <a:off x="4159595" y="3379367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 rot="10800000"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83" name="Group 202"/>
          <p:cNvGrpSpPr/>
          <p:nvPr/>
        </p:nvGrpSpPr>
        <p:grpSpPr>
          <a:xfrm>
            <a:off x="4364382" y="3909592"/>
            <a:ext cx="330200" cy="266700"/>
            <a:chOff x="1317" y="2835"/>
            <a:chExt cx="208" cy="168"/>
          </a:xfrm>
        </p:grpSpPr>
        <p:sp>
          <p:nvSpPr>
            <p:cNvPr id="184" name="Freeform 203"/>
            <p:cNvSpPr/>
            <p:nvPr/>
          </p:nvSpPr>
          <p:spPr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5" name="Line 204"/>
            <p:cNvSpPr>
              <a:spLocks noChangeShapeType="1"/>
            </p:cNvSpPr>
            <p:nvPr/>
          </p:nvSpPr>
          <p:spPr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6" name="Line 205"/>
            <p:cNvSpPr>
              <a:spLocks noChangeShapeType="1"/>
            </p:cNvSpPr>
            <p:nvPr/>
          </p:nvSpPr>
          <p:spPr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7" name="Line 206"/>
            <p:cNvSpPr>
              <a:spLocks noChangeShapeType="1"/>
            </p:cNvSpPr>
            <p:nvPr/>
          </p:nvSpPr>
          <p:spPr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8" name="Line 207"/>
            <p:cNvSpPr>
              <a:spLocks noChangeShapeType="1"/>
            </p:cNvSpPr>
            <p:nvPr/>
          </p:nvSpPr>
          <p:spPr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9" name="Line 208"/>
            <p:cNvSpPr>
              <a:spLocks noChangeShapeType="1"/>
            </p:cNvSpPr>
            <p:nvPr/>
          </p:nvSpPr>
          <p:spPr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0" name="Line 209"/>
            <p:cNvSpPr>
              <a:spLocks noChangeShapeType="1"/>
            </p:cNvSpPr>
            <p:nvPr/>
          </p:nvSpPr>
          <p:spPr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1" name="Line 261"/>
          <p:cNvSpPr>
            <a:spLocks noChangeShapeType="1"/>
          </p:cNvSpPr>
          <p:nvPr/>
        </p:nvSpPr>
        <p:spPr>
          <a:xfrm flipV="1">
            <a:off x="4539005" y="3166641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square"/>
          <a:lstStyle/>
          <a:p>
            <a:pPr algn="ctr">
              <a:defRPr/>
            </a:pPr>
            <a:endParaRPr lang="ko-KR" altLang="en-US"/>
          </a:p>
        </p:txBody>
      </p:sp>
      <p:grpSp>
        <p:nvGrpSpPr>
          <p:cNvPr id="192" name="그룹 134"/>
          <p:cNvGrpSpPr/>
          <p:nvPr/>
        </p:nvGrpSpPr>
        <p:grpSpPr>
          <a:xfrm>
            <a:off x="3204344" y="844473"/>
            <a:ext cx="272256" cy="469106"/>
            <a:chOff x="1378745" y="1008856"/>
            <a:chExt cx="387869" cy="545307"/>
          </a:xfrm>
        </p:grpSpPr>
        <p:sp>
          <p:nvSpPr>
            <p:cNvPr id="193" name="Rectangle 262"/>
            <p:cNvSpPr>
              <a:spLocks noChangeArrowheads="1"/>
            </p:cNvSpPr>
            <p:nvPr/>
          </p:nvSpPr>
          <p:spPr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ko-KR" altLang="en-US"/>
            </a:p>
          </p:txBody>
        </p:sp>
        <p:sp>
          <p:nvSpPr>
            <p:cNvPr id="194" name="Line 263"/>
            <p:cNvSpPr>
              <a:spLocks noChangeShapeType="1"/>
            </p:cNvSpPr>
            <p:nvPr/>
          </p:nvSpPr>
          <p:spPr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square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95" name="Oval 341"/>
          <p:cNvSpPr>
            <a:spLocks noChangeArrowheads="1"/>
          </p:cNvSpPr>
          <p:nvPr/>
        </p:nvSpPr>
        <p:spPr>
          <a:xfrm>
            <a:off x="3726207" y="36079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grpSp>
        <p:nvGrpSpPr>
          <p:cNvPr id="196" name="Group 277"/>
          <p:cNvGrpSpPr/>
          <p:nvPr/>
        </p:nvGrpSpPr>
        <p:grpSpPr>
          <a:xfrm rot="16200000">
            <a:off x="1902964" y="1878013"/>
            <a:ext cx="468312" cy="103187"/>
            <a:chOff x="240" y="280"/>
            <a:chExt cx="295" cy="65"/>
          </a:xfrm>
        </p:grpSpPr>
        <p:sp>
          <p:nvSpPr>
            <p:cNvPr id="197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198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9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sp>
        <p:nvSpPr>
          <p:cNvPr id="200" name="Text Box 325"/>
          <p:cNvSpPr txBox="1">
            <a:spLocks noChangeArrowheads="1"/>
          </p:cNvSpPr>
          <p:nvPr/>
        </p:nvSpPr>
        <p:spPr>
          <a:xfrm>
            <a:off x="2340347" y="1425108"/>
            <a:ext cx="19431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Power window relay</a:t>
            </a:r>
          </a:p>
        </p:txBody>
      </p:sp>
      <p:sp>
        <p:nvSpPr>
          <p:cNvPr id="201" name="Text Box 325"/>
          <p:cNvSpPr txBox="1">
            <a:spLocks noChangeArrowheads="1"/>
          </p:cNvSpPr>
          <p:nvPr/>
        </p:nvSpPr>
        <p:spPr>
          <a:xfrm>
            <a:off x="2234163" y="3713952"/>
            <a:ext cx="10668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/>
          <p:cNvCxnSpPr>
            <a:cxnSpLocks noChangeShapeType="1"/>
            <a:stCxn id="175" idx="4"/>
            <a:endCxn id="199" idx="6"/>
          </p:cNvCxnSpPr>
          <p:nvPr/>
        </p:nvCxnSpPr>
        <p:spPr>
          <a:xfrm flipV="1">
            <a:off x="2132357" y="2163764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</p:cxnSp>
      <p:cxnSp>
        <p:nvCxnSpPr>
          <p:cNvPr id="203" name="AutoShape 285"/>
          <p:cNvCxnSpPr>
            <a:cxnSpLocks noChangeShapeType="1"/>
            <a:stCxn id="197" idx="2"/>
            <a:endCxn id="225" idx="6"/>
          </p:cNvCxnSpPr>
          <p:nvPr/>
        </p:nvCxnSpPr>
        <p:spPr>
          <a:xfrm rot="5400000" flipH="1" flipV="1">
            <a:off x="2080340" y="688528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  <a:effectLst/>
        </p:spPr>
      </p:cxnSp>
      <p:sp>
        <p:nvSpPr>
          <p:cNvPr id="204" name="Rectangle 305"/>
          <p:cNvSpPr>
            <a:spLocks noChangeArrowheads="1"/>
          </p:cNvSpPr>
          <p:nvPr/>
        </p:nvSpPr>
        <p:spPr>
          <a:xfrm>
            <a:off x="4465188" y="302852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A</a:t>
            </a:r>
          </a:p>
        </p:txBody>
      </p:sp>
      <p:sp>
        <p:nvSpPr>
          <p:cNvPr id="205" name="Rectangle 306"/>
          <p:cNvSpPr>
            <a:spLocks noChangeArrowheads="1"/>
          </p:cNvSpPr>
          <p:nvPr/>
        </p:nvSpPr>
        <p:spPr>
          <a:xfrm>
            <a:off x="3403945" y="3580979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ko-KR" sz="1000"/>
              <a:t>B</a:t>
            </a:r>
          </a:p>
        </p:txBody>
      </p:sp>
      <p:cxnSp>
        <p:nvCxnSpPr>
          <p:cNvPr id="206" name="AutoShape 81"/>
          <p:cNvCxnSpPr>
            <a:cxnSpLocks noChangeShapeType="1"/>
            <a:stCxn id="209" idx="2"/>
            <a:endCxn id="34" idx="0"/>
          </p:cNvCxnSpPr>
          <p:nvPr/>
        </p:nvCxnSpPr>
        <p:spPr>
          <a:xfrm>
            <a:off x="6539392" y="627780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/>
          </a:ln>
        </p:spPr>
      </p:cxnSp>
      <p:cxnSp>
        <p:nvCxnSpPr>
          <p:cNvPr id="207" name="AutoShape 187"/>
          <p:cNvCxnSpPr>
            <a:cxnSpLocks noChangeShapeType="1"/>
          </p:cNvCxnSpPr>
          <p:nvPr/>
        </p:nvCxnSpPr>
        <p:spPr>
          <a:xfrm rot="5400000" flipH="1" flipV="1">
            <a:off x="6744717" y="4244441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/>
          </a:ln>
        </p:spPr>
      </p:cxnSp>
      <p:grpSp>
        <p:nvGrpSpPr>
          <p:cNvPr id="208" name="Group 277"/>
          <p:cNvGrpSpPr/>
          <p:nvPr/>
        </p:nvGrpSpPr>
        <p:grpSpPr>
          <a:xfrm>
            <a:off x="6071080" y="580155"/>
            <a:ext cx="468312" cy="103187"/>
            <a:chOff x="240" y="280"/>
            <a:chExt cx="295" cy="65"/>
          </a:xfrm>
        </p:grpSpPr>
        <p:sp>
          <p:nvSpPr>
            <p:cNvPr id="209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0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11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2" name="AutoShape 85"/>
          <p:cNvCxnSpPr>
            <a:cxnSpLocks noChangeShapeType="1"/>
            <a:stCxn id="224" idx="2"/>
            <a:endCxn id="211" idx="6"/>
          </p:cNvCxnSpPr>
          <p:nvPr/>
        </p:nvCxnSpPr>
        <p:spPr>
          <a:xfrm>
            <a:off x="3555576" y="627780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cxnSp>
        <p:nvCxnSpPr>
          <p:cNvPr id="213" name="직선 연결선 18"/>
          <p:cNvCxnSpPr/>
          <p:nvPr/>
        </p:nvCxnSpPr>
        <p:spPr>
          <a:xfrm>
            <a:off x="3773834" y="3996110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14" name="Group 277"/>
          <p:cNvGrpSpPr/>
          <p:nvPr/>
        </p:nvGrpSpPr>
        <p:grpSpPr>
          <a:xfrm>
            <a:off x="2515466" y="3602033"/>
            <a:ext cx="468312" cy="103187"/>
            <a:chOff x="240" y="280"/>
            <a:chExt cx="295" cy="65"/>
          </a:xfrm>
        </p:grpSpPr>
        <p:sp>
          <p:nvSpPr>
            <p:cNvPr id="215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16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17" name="직선 연결선 23"/>
          <p:cNvCxnSpPr>
            <a:stCxn id="215" idx="2"/>
            <a:endCxn id="205" idx="1"/>
          </p:cNvCxnSpPr>
          <p:nvPr/>
        </p:nvCxnSpPr>
        <p:spPr>
          <a:xfrm>
            <a:off x="2983778" y="3649658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8" name="직선 연결선 25"/>
          <p:cNvCxnSpPr>
            <a:stCxn id="205" idx="3"/>
            <a:endCxn id="195" idx="2"/>
          </p:cNvCxnSpPr>
          <p:nvPr/>
        </p:nvCxnSpPr>
        <p:spPr>
          <a:xfrm>
            <a:off x="3542057" y="3650036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19" name="Shape 202"/>
          <p:cNvCxnSpPr>
            <a:cxnSpLocks noChangeShapeType="1"/>
            <a:stCxn id="230" idx="6"/>
            <a:endCxn id="216" idx="6"/>
          </p:cNvCxnSpPr>
          <p:nvPr/>
        </p:nvCxnSpPr>
        <p:spPr>
          <a:xfrm rot="16200000" flipH="1">
            <a:off x="2205188" y="3347317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</a:ln>
        </p:spPr>
      </p:cxnSp>
      <p:cxnSp>
        <p:nvCxnSpPr>
          <p:cNvPr id="220" name="직선 연결선 29"/>
          <p:cNvCxnSpPr>
            <a:stCxn id="216" idx="4"/>
          </p:cNvCxnSpPr>
          <p:nvPr/>
        </p:nvCxnSpPr>
        <p:spPr>
          <a:xfrm flipV="1">
            <a:off x="2563091" y="3580601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sp>
        <p:nvSpPr>
          <p:cNvPr id="221" name="Oval 269"/>
          <p:cNvSpPr>
            <a:spLocks noChangeArrowheads="1"/>
          </p:cNvSpPr>
          <p:nvPr/>
        </p:nvSpPr>
        <p:spPr>
          <a:xfrm>
            <a:off x="2083938" y="103457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ko-KR" altLang="en-US" sz="1800" b="0"/>
          </a:p>
        </p:txBody>
      </p:sp>
      <p:cxnSp>
        <p:nvCxnSpPr>
          <p:cNvPr id="222" name="직선 연결선 128"/>
          <p:cNvCxnSpPr>
            <a:stCxn id="221" idx="6"/>
            <a:endCxn id="193" idx="1"/>
          </p:cNvCxnSpPr>
          <p:nvPr/>
        </p:nvCxnSpPr>
        <p:spPr>
          <a:xfrm>
            <a:off x="2172838" y="1079026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3" name="Group 277"/>
          <p:cNvGrpSpPr/>
          <p:nvPr/>
        </p:nvGrpSpPr>
        <p:grpSpPr>
          <a:xfrm>
            <a:off x="3087264" y="580155"/>
            <a:ext cx="468312" cy="103187"/>
            <a:chOff x="240" y="280"/>
            <a:chExt cx="295" cy="65"/>
          </a:xfrm>
        </p:grpSpPr>
        <p:sp>
          <p:nvSpPr>
            <p:cNvPr id="224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5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26" name="직선 연결선 353"/>
          <p:cNvCxnSpPr>
            <a:stCxn id="225" idx="4"/>
          </p:cNvCxnSpPr>
          <p:nvPr/>
        </p:nvCxnSpPr>
        <p:spPr>
          <a:xfrm flipV="1">
            <a:off x="3134889" y="553090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grpSp>
        <p:nvGrpSpPr>
          <p:cNvPr id="227" name="Group 277"/>
          <p:cNvGrpSpPr/>
          <p:nvPr/>
        </p:nvGrpSpPr>
        <p:grpSpPr>
          <a:xfrm rot="16200000">
            <a:off x="1897927" y="3130703"/>
            <a:ext cx="468312" cy="103187"/>
            <a:chOff x="240" y="280"/>
            <a:chExt cx="295" cy="65"/>
          </a:xfrm>
        </p:grpSpPr>
        <p:sp>
          <p:nvSpPr>
            <p:cNvPr id="228" name="Oval 165"/>
            <p:cNvSpPr>
              <a:spLocks noChangeArrowheads="1"/>
            </p:cNvSpPr>
            <p:nvPr/>
          </p:nvSpPr>
          <p:spPr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  <p:sp>
          <p:nvSpPr>
            <p:cNvPr id="229" name="Freeform 166"/>
            <p:cNvSpPr/>
            <p:nvPr/>
          </p:nvSpPr>
          <p:spPr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0" name="Oval 167"/>
            <p:cNvSpPr>
              <a:spLocks noChangeArrowheads="1"/>
            </p:cNvSpPr>
            <p:nvPr/>
          </p:nvSpPr>
          <p:spPr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lang="ko-KR" altLang="en-US" sz="1800" b="0"/>
            </a:p>
          </p:txBody>
        </p:sp>
      </p:grpSp>
      <p:cxnSp>
        <p:nvCxnSpPr>
          <p:cNvPr id="231" name="직선 연결선 367"/>
          <p:cNvCxnSpPr>
            <a:stCxn id="175" idx="0"/>
            <a:endCxn id="228" idx="2"/>
          </p:cNvCxnSpPr>
          <p:nvPr/>
        </p:nvCxnSpPr>
        <p:spPr>
          <a:xfrm flipH="1">
            <a:off x="2128114" y="2697482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w="med" len="med"/>
            <a:tailEnd w="med" len="med"/>
          </a:ln>
          <a:effectLst/>
        </p:spPr>
      </p:cxnSp>
      <p:cxnSp>
        <p:nvCxnSpPr>
          <p:cNvPr id="233" name="AutoShape 62"/>
          <p:cNvCxnSpPr>
            <a:cxnSpLocks noChangeShapeType="1"/>
            <a:stCxn id="39" idx="6"/>
            <a:endCxn id="9" idx="2"/>
          </p:cNvCxnSpPr>
          <p:nvPr/>
        </p:nvCxnSpPr>
        <p:spPr>
          <a:xfrm flipV="1">
            <a:off x="6555266" y="2486026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243" name="직사각형 242"/>
          <p:cNvSpPr/>
          <p:nvPr/>
        </p:nvSpPr>
        <p:spPr>
          <a:xfrm>
            <a:off x="982262" y="4983164"/>
            <a:ext cx="2402828" cy="1492249"/>
          </a:xfrm>
          <a:prstGeom prst="rect">
            <a:avLst/>
          </a:prstGeom>
          <a:solidFill>
            <a:schemeClr val="lt1"/>
          </a:solidFill>
          <a:ln>
            <a:solidFill>
              <a:schemeClr val="dk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/>
          </a:p>
        </p:txBody>
      </p:sp>
      <p:cxnSp>
        <p:nvCxnSpPr>
          <p:cNvPr id="244" name="직선 연결선 243"/>
          <p:cNvCxnSpPr>
            <a:stCxn id="243" idx="0"/>
            <a:endCxn id="243" idx="2"/>
          </p:cNvCxnSpPr>
          <p:nvPr/>
        </p:nvCxnSpPr>
        <p:spPr>
          <a:xfrm rot="16200000" flipH="1">
            <a:off x="1437551" y="5729289"/>
            <a:ext cx="1492249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연결선 244"/>
          <p:cNvCxnSpPr>
            <a:stCxn id="243" idx="1"/>
            <a:endCxn id="243" idx="3"/>
          </p:cNvCxnSpPr>
          <p:nvPr/>
        </p:nvCxnSpPr>
        <p:spPr>
          <a:xfrm>
            <a:off x="982262" y="5729289"/>
            <a:ext cx="2402828" cy="0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연결선 245"/>
          <p:cNvCxnSpPr/>
          <p:nvPr/>
        </p:nvCxnSpPr>
        <p:spPr>
          <a:xfrm>
            <a:off x="2188713" y="5338764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연결선 246"/>
          <p:cNvCxnSpPr/>
          <p:nvPr/>
        </p:nvCxnSpPr>
        <p:spPr>
          <a:xfrm>
            <a:off x="2202531" y="6078529"/>
            <a:ext cx="1215231" cy="1587"/>
          </a:xfrm>
          <a:prstGeom prst="line">
            <a:avLst/>
          </a:prstGeom>
          <a:ln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061045" y="5151439"/>
            <a:ext cx="1022893" cy="31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메인</a:t>
            </a:r>
            <a:r>
              <a:rPr lang="en-US" altLang="ko-KR" sz="1500"/>
              <a:t>S/W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032866" y="5780406"/>
            <a:ext cx="1139972" cy="90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500"/>
              <a:t>동반석</a:t>
            </a:r>
            <a:r>
              <a:rPr lang="en-US" altLang="ko-KR" sz="1500"/>
              <a:t>s</a:t>
            </a:r>
            <a:r>
              <a:rPr lang="en-US" altLang="ko-KR"/>
              <a:t>/w</a:t>
            </a:r>
          </a:p>
          <a:p>
            <a:pPr>
              <a:defRPr/>
            </a:pPr>
            <a:r>
              <a:rPr lang="en-US" altLang="ko-KR"/>
              <a:t>(or</a:t>
            </a:r>
            <a:r>
              <a:rPr lang="ko-KR" altLang="en-US"/>
              <a:t> </a:t>
            </a:r>
            <a:r>
              <a:rPr lang="en-US" altLang="ko-KR"/>
              <a:t>RR,RL)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250" name="TextBox 249"/>
          <p:cNvSpPr txBox="1"/>
          <p:nvPr/>
        </p:nvSpPr>
        <p:spPr>
          <a:xfrm>
            <a:off x="2234163" y="5065714"/>
            <a:ext cx="1106309" cy="23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 X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263326" y="5429251"/>
            <a:ext cx="1077146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2263326" y="5780406"/>
            <a:ext cx="1037637" cy="23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UP:X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2263326" y="6211889"/>
            <a:ext cx="1077146" cy="234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/>
              <a:t>DOWN: O</a:t>
            </a:r>
          </a:p>
        </p:txBody>
      </p:sp>
      <p:sp>
        <p:nvSpPr>
          <p:cNvPr id="254" name="직사각형 253"/>
          <p:cNvSpPr/>
          <p:nvPr/>
        </p:nvSpPr>
        <p:spPr>
          <a:xfrm>
            <a:off x="982262" y="4245350"/>
            <a:ext cx="2402828" cy="647326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/>
          </a:p>
        </p:txBody>
      </p:sp>
      <p:sp>
        <p:nvSpPr>
          <p:cNvPr id="255" name="TextBox 254"/>
          <p:cNvSpPr txBox="1"/>
          <p:nvPr/>
        </p:nvSpPr>
        <p:spPr>
          <a:xfrm>
            <a:off x="1061045" y="4391026"/>
            <a:ext cx="2279427" cy="23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000"/>
              <a:t>메인</a:t>
            </a:r>
            <a:r>
              <a:rPr lang="en-US" altLang="ko-KR" sz="1000"/>
              <a:t>S/W(UP-EARTH)</a:t>
            </a:r>
            <a:r>
              <a:rPr lang="ko-KR" altLang="en-US" sz="1000"/>
              <a:t>접지라인단선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2EF74-7C20-4D34-A45E-0FCCC17072EA}"/>
              </a:ext>
            </a:extLst>
          </p:cNvPr>
          <p:cNvSpPr txBox="1"/>
          <p:nvPr/>
        </p:nvSpPr>
        <p:spPr>
          <a:xfrm>
            <a:off x="8405870" y="5073266"/>
            <a:ext cx="2743199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sz="1400" dirty="0" err="1">
                <a:ea typeface="맑은 고딕"/>
                <a:cs typeface="Calibri"/>
              </a:rPr>
              <a:t>메인스위치와</a:t>
            </a:r>
            <a:r>
              <a:rPr lang="ko-KR" altLang="en-US" sz="1400" dirty="0">
                <a:ea typeface="맑은 고딕"/>
                <a:cs typeface="Calibri"/>
              </a:rPr>
              <a:t> </a:t>
            </a:r>
            <a:r>
              <a:rPr lang="ko-KR" altLang="en-US" sz="1400" dirty="0" err="1">
                <a:ea typeface="맑은 고딕"/>
                <a:cs typeface="Calibri"/>
              </a:rPr>
              <a:t>동반석스위치의</a:t>
            </a:r>
            <a:r>
              <a:rPr lang="ko-KR" altLang="en-US" sz="1400" dirty="0">
                <a:ea typeface="맑은 고딕"/>
                <a:cs typeface="Calibri"/>
              </a:rPr>
              <a:t> 커넥터를 분리한 후 +에 연결한 테스트램프를 </a:t>
            </a:r>
            <a:r>
              <a:rPr lang="ko-KR" altLang="en-US" sz="1400" dirty="0" err="1">
                <a:ea typeface="맑은 고딕"/>
                <a:cs typeface="Calibri"/>
              </a:rPr>
              <a:t>동반석</a:t>
            </a:r>
            <a:r>
              <a:rPr lang="ko-KR" altLang="en-US" sz="1400" dirty="0">
                <a:ea typeface="맑은 고딕"/>
                <a:cs typeface="Calibri"/>
              </a:rPr>
              <a:t> </a:t>
            </a:r>
            <a:r>
              <a:rPr lang="ko-KR" altLang="en-US" sz="1400" dirty="0" err="1">
                <a:ea typeface="맑은 고딕"/>
                <a:cs typeface="Calibri"/>
              </a:rPr>
              <a:t>스위치커넥터의</a:t>
            </a:r>
            <a:r>
              <a:rPr lang="ko-KR" altLang="en-US" sz="1400" dirty="0">
                <a:ea typeface="맑은 고딕"/>
                <a:cs typeface="Calibri"/>
              </a:rPr>
              <a:t> 각 단자에 연결하면 </a:t>
            </a:r>
            <a:r>
              <a:rPr lang="ko-KR" altLang="en-US" sz="1400" dirty="0" err="1">
                <a:ea typeface="맑은 고딕"/>
                <a:cs typeface="Calibri"/>
              </a:rPr>
              <a:t>접지측과</a:t>
            </a:r>
            <a:r>
              <a:rPr lang="ko-KR" altLang="en-US" sz="1400" dirty="0">
                <a:ea typeface="맑은 고딕"/>
                <a:cs typeface="Calibri"/>
              </a:rPr>
              <a:t> </a:t>
            </a:r>
            <a:r>
              <a:rPr lang="ko-KR" altLang="en-US" sz="1400" dirty="0" err="1">
                <a:ea typeface="맑은 고딕"/>
                <a:cs typeface="Calibri"/>
              </a:rPr>
              <a:t>단락된</a:t>
            </a:r>
            <a:r>
              <a:rPr lang="ko-KR" altLang="en-US" sz="1400" dirty="0">
                <a:ea typeface="맑은 고딕"/>
                <a:cs typeface="Calibri"/>
              </a:rPr>
              <a:t> 관계로 두 개의 단자에서 점등할 </a:t>
            </a:r>
            <a:r>
              <a:rPr lang="ko-KR" altLang="en-US" sz="1400" dirty="0" err="1">
                <a:ea typeface="맑은 고딕"/>
                <a:cs typeface="Calibri"/>
              </a:rPr>
              <a:t>것이나,모터측의</a:t>
            </a:r>
            <a:r>
              <a:rPr lang="ko-KR" altLang="en-US" sz="1400" dirty="0">
                <a:ea typeface="맑은 고딕"/>
                <a:cs typeface="Calibri"/>
              </a:rPr>
              <a:t> 커넥터를 분리한 상태라면 한 곳의 단자에서만 점등할 것이다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6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8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18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20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4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46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6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520000">
                                      <p:cBhvr>
                                        <p:cTn id="58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579</Words>
  <Application>Microsoft Office PowerPoint</Application>
  <PresentationFormat>와이드스크린</PresentationFormat>
  <Paragraphs>302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한컴오피스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278</cp:revision>
  <dcterms:created xsi:type="dcterms:W3CDTF">2020-11-09T07:46:17Z</dcterms:created>
  <dcterms:modified xsi:type="dcterms:W3CDTF">2020-11-29T06:14:52Z</dcterms:modified>
  <cp:version>1100.0100.01</cp:version>
</cp:coreProperties>
</file>