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424" r:id="rId2"/>
    <p:sldId id="423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38" autoAdjust="0"/>
    <p:restoredTop sz="92460" autoAdjust="0"/>
  </p:normalViewPr>
  <p:slideViewPr>
    <p:cSldViewPr>
      <p:cViewPr varScale="1">
        <p:scale>
          <a:sx n="73" d="100"/>
          <a:sy n="73" d="100"/>
        </p:scale>
        <p:origin x="-906" y="-96"/>
      </p:cViewPr>
      <p:guideLst>
        <p:guide orient="horz" pos="3521"/>
        <p:guide pos="2880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CF591-680D-4929-828F-2377BB27A209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DEEA6-A413-4AD1-9E73-AF5BA56FEE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4E89-8054-4E32-BEA5-9A2E4DCFE680}" type="datetimeFigureOut">
              <a:rPr lang="ko-KR" altLang="en-US" smtClean="0"/>
              <a:pPr/>
              <a:t>2015-06-06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F251-8A61-4C24-94CC-9A7302A14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okjecar@hanmail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827584" y="73152"/>
            <a:ext cx="8023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ko-KR" altLang="en-US" sz="3200" b="1" err="1" smtClean="0"/>
              <a:t>기초캐드</a:t>
            </a:r>
            <a:r>
              <a:rPr lang="ko-KR" altLang="en-US" sz="3200" b="1" dirty="0" smtClean="0"/>
              <a:t> 보강수업 </a:t>
            </a:r>
            <a:r>
              <a:rPr lang="ko-KR" altLang="en-US" sz="3200" b="1" dirty="0" smtClean="0"/>
              <a:t>대체 과제물</a:t>
            </a:r>
            <a:endParaRPr lang="ko-KR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6064" y="2276872"/>
            <a:ext cx="83164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1. </a:t>
            </a:r>
            <a:r>
              <a:rPr lang="ko-KR" altLang="en-US" sz="2000" dirty="0" smtClean="0"/>
              <a:t>도면 치수를 </a:t>
            </a:r>
            <a:r>
              <a:rPr lang="ko-KR" altLang="en-US" sz="2000" dirty="0" smtClean="0"/>
              <a:t>참고하여 도면을 작성합니다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2. </a:t>
            </a:r>
            <a:r>
              <a:rPr lang="ko-KR" altLang="en-US" sz="2000" dirty="0" smtClean="0"/>
              <a:t>파일 이름은 </a:t>
            </a:r>
            <a:r>
              <a:rPr lang="ko-KR" altLang="en-US" sz="2000" b="1" u="sng" dirty="0" smtClean="0"/>
              <a:t>보강</a:t>
            </a:r>
            <a:r>
              <a:rPr lang="en-US" altLang="ko-KR" sz="2000" b="1" u="sng" dirty="0" smtClean="0"/>
              <a:t>-</a:t>
            </a:r>
            <a:r>
              <a:rPr lang="ko-KR" altLang="en-US" sz="2000" b="1" u="sng" dirty="0" err="1" smtClean="0"/>
              <a:t>기초캐드</a:t>
            </a:r>
            <a:r>
              <a:rPr lang="en-US" altLang="ko-KR" sz="2000" b="1" u="sng" dirty="0" smtClean="0"/>
              <a:t>-</a:t>
            </a:r>
            <a:r>
              <a:rPr lang="ko-KR" altLang="en-US" sz="2000" b="1" u="sng" dirty="0" smtClean="0"/>
              <a:t>학년</a:t>
            </a:r>
            <a:r>
              <a:rPr lang="en-US" altLang="ko-KR" sz="2000" b="1" u="sng" dirty="0" smtClean="0"/>
              <a:t>-</a:t>
            </a:r>
            <a:r>
              <a:rPr lang="ko-KR" altLang="en-US" sz="2000" b="1" u="sng" dirty="0" smtClean="0"/>
              <a:t>반</a:t>
            </a:r>
            <a:r>
              <a:rPr lang="en-US" altLang="ko-KR" sz="2000" b="1" u="sng" dirty="0" smtClean="0"/>
              <a:t>-</a:t>
            </a:r>
            <a:r>
              <a:rPr lang="ko-KR" altLang="en-US" sz="2000" b="1" u="sng" dirty="0" smtClean="0"/>
              <a:t>학번</a:t>
            </a:r>
            <a:r>
              <a:rPr lang="en-US" altLang="ko-KR" sz="2000" b="1" u="sng" dirty="0" smtClean="0"/>
              <a:t>-</a:t>
            </a:r>
            <a:r>
              <a:rPr lang="ko-KR" altLang="en-US" sz="2000" b="1" u="sng" dirty="0" smtClean="0"/>
              <a:t>이름</a:t>
            </a:r>
            <a:r>
              <a:rPr lang="en-US" altLang="ko-KR" sz="2000" b="1" u="sng" dirty="0" smtClean="0"/>
              <a:t>.</a:t>
            </a:r>
            <a:r>
              <a:rPr lang="en-US" altLang="ko-KR" sz="2000" b="1" u="sng" dirty="0" err="1" smtClean="0"/>
              <a:t>dwg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파일 유형은 </a:t>
            </a:r>
            <a:r>
              <a:rPr lang="en-US" altLang="ko-KR" sz="2000" b="1" dirty="0" smtClean="0"/>
              <a:t>AutoCAD2010 </a:t>
            </a:r>
            <a:r>
              <a:rPr lang="ko-KR" altLang="en-US" sz="2000" b="1" dirty="0" smtClean="0"/>
              <a:t>버전</a:t>
            </a:r>
            <a:r>
              <a:rPr lang="ko-KR" altLang="en-US" sz="2000" dirty="0" smtClean="0"/>
              <a:t>으로 저장합니다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3. </a:t>
            </a:r>
            <a:r>
              <a:rPr lang="ko-KR" altLang="en-US" sz="2000" dirty="0" smtClean="0"/>
              <a:t>파일은 메일주소 </a:t>
            </a:r>
            <a:r>
              <a:rPr lang="en-US" altLang="ko-KR" sz="2000" u="sng" dirty="0" smtClean="0">
                <a:hlinkClick r:id="rId2"/>
              </a:rPr>
              <a:t>kookjecar@hanmail.net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으로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월 </a:t>
            </a:r>
            <a:r>
              <a:rPr lang="en-US" altLang="ko-KR" sz="2000" dirty="0" smtClean="0"/>
              <a:t>15</a:t>
            </a:r>
            <a:r>
              <a:rPr lang="ko-KR" altLang="en-US" sz="2000" dirty="0" smtClean="0"/>
              <a:t>일 월요일 </a:t>
            </a:r>
            <a:r>
              <a:rPr lang="ko-KR" altLang="en-US" sz="2000" dirty="0" smtClean="0"/>
              <a:t>까지 보냅니다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 l="2597" t="747" r="2597" b="1950"/>
          <a:stretch>
            <a:fillRect/>
          </a:stretch>
        </p:blipFill>
        <p:spPr bwMode="auto">
          <a:xfrm>
            <a:off x="3851920" y="2924944"/>
            <a:ext cx="525658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 r="1870"/>
          <a:stretch>
            <a:fillRect/>
          </a:stretch>
        </p:blipFill>
        <p:spPr bwMode="auto">
          <a:xfrm>
            <a:off x="0" y="-1"/>
            <a:ext cx="4487602" cy="3068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 l="3704" r="3704"/>
          <a:stretch>
            <a:fillRect/>
          </a:stretch>
        </p:blipFill>
        <p:spPr bwMode="auto">
          <a:xfrm>
            <a:off x="35496" y="3068960"/>
            <a:ext cx="3862713" cy="374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 rot="1049480">
            <a:off x="3947774" y="324904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ym typeface="Symbol"/>
              </a:rPr>
              <a:t>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 rot="1408114">
            <a:off x="6283518" y="546671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ym typeface="Symbol"/>
              </a:rPr>
              <a:t>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368164" y="496265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ym typeface="Symbol"/>
              </a:rPr>
              <a:t></a:t>
            </a:r>
            <a:endParaRPr lang="ko-KR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4937</TotalTime>
  <Words>54</Words>
  <Application>Microsoft Office PowerPoint</Application>
  <PresentationFormat>화면 슬라이드 쇼(4:3)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esolet</dc:creator>
  <cp:lastModifiedBy>eun</cp:lastModifiedBy>
  <cp:revision>654</cp:revision>
  <dcterms:created xsi:type="dcterms:W3CDTF">2012-12-26T06:24:29Z</dcterms:created>
  <dcterms:modified xsi:type="dcterms:W3CDTF">2015-06-06T08:56:05Z</dcterms:modified>
</cp:coreProperties>
</file>