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69" r:id="rId5"/>
    <p:sldId id="274" r:id="rId6"/>
    <p:sldId id="275" r:id="rId7"/>
    <p:sldId id="276" r:id="rId8"/>
    <p:sldId id="277" r:id="rId9"/>
    <p:sldId id="300" r:id="rId10"/>
    <p:sldId id="280" r:id="rId11"/>
    <p:sldId id="281" r:id="rId12"/>
    <p:sldId id="282" r:id="rId13"/>
    <p:sldId id="283" r:id="rId14"/>
    <p:sldId id="305" r:id="rId15"/>
    <p:sldId id="306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C06A03-1F16-4CAE-841A-7A06A8A36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8854E55-5E2B-4866-BFF1-C88B20555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3125AE-60D6-40D8-9698-F1E762A9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225B55-F59A-4EBA-9D43-59B93C3E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78E3B6-BFB3-4C61-94B0-2FE98B5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1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647B33-BA23-43EB-9868-69B8934C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A7B742-27FB-458D-ACF9-056CE5721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FD1AF2-BDCC-4D42-9E17-BD841BD6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E0BCC-B0CE-499B-BC58-DA6374B7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7BFCB1-EBF5-4902-ADAC-18046F2F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45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BB34F80-1009-48F4-BE54-BAF739D1E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66A421-762A-4A8C-8A08-51140E59E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0F2CA1-733B-40D7-8E4C-0D22C50B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14A7A9-113C-4EDB-9E02-0FD14667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F13985-64FA-4F00-9928-9D6C5E26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8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4548B9-D89E-46E1-A1D8-117521CC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89642-9BCB-40BF-B5F8-5D722A487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2B5FA7-1F8F-4B98-AC22-E8134053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8FCA99-0230-4C7B-91F3-09D00B1C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2F0CCF-7D2E-428A-A00A-A98F765E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54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388F11-5C9D-4C22-88D1-157D08E3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E314EC-FCC4-43CD-A0F2-EE6DEA17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2E167D-43F6-4A13-83E1-2170FCEA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E19430-2FA5-4C06-AC93-C8357D54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59327F-F340-4C6F-90DF-FC5AEFE6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8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FAFDEE-1D80-4092-BCF1-0A5F871A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147E5C-5537-4D2C-8AFF-5D004DE9B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018526-F6DB-4D52-81A8-E22C433DB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C2EE7E-9E07-48A2-ABF5-9B8E9E8D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2D865F-7F99-4B1C-B93A-5A204090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B8260-E333-46D3-958B-CA5B358F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29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BCC76B-4AA1-41C4-9C15-B0486B5A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980395-6600-4709-8755-55623431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6C3A34-420C-4017-9777-C40431217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2CC8C62-66DE-43C6-ACED-618EBCA56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AECD83-F1BC-4C38-9871-83B1DD303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9FEB85E-194A-45AE-9AD9-116C1BD2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0CF2A03-49E1-4F81-9617-F14E2484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DAEA4A1-1307-4C62-9D9C-6403F25B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5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7865D9-F24C-48E9-9273-F76FDACF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293AE08-AC9C-4FBE-B5AF-8E8CE366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0D52CEB-CEB0-4347-8C3D-E879494D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1A8D5B2-3FD5-4FA7-BB34-01649155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31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900594-926B-48E5-8ACB-1706ABCF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A03AC35-0D62-4F2C-B84E-D140064A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643555-5AB3-4FB5-865C-C2AB7353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35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7B6E2-FE40-4CB3-AABC-2F08734D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9EDCC1-6777-42D0-A2EC-DBAC9E53B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8C20CC6-2482-4212-B46E-DFB1EA94C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B7E083-46E9-40DF-80D2-E45F6AB3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4F9661-5241-4EBE-A07F-74A0299D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BC9B77-41EF-4AD6-8F9F-F0204157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35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6E5428-B152-456E-93D6-1710B442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932587-2B60-4B04-8182-B8816CD4D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40E9E7-4A85-449B-A707-0478A2FA6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E9FFE7-255C-4CCB-A662-F426958E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F313AD-F26D-4282-A7C9-08186ACB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899250-16E1-480D-A3C3-C567F37B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46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166F52F-D9FF-40F8-9B24-E56D1B2F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F00D6E-B6E7-4A39-AEC6-23A39D559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482470-B3AA-4F6C-A83E-1546A3D95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A16A-475C-44DF-82AC-EF9AB0E897AB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1E4F2A-3DD5-41A8-A500-7F7E4CF0C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251E23-1E91-49EA-86D3-B8E6C8E1F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F66A-F3BF-446C-AAEE-33F47D8D9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7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46C125-DA0F-445E-B4C3-68E82F01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99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인공지능전기장치정비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2C7BD-6575-48CF-8CAA-7F50A379FDF5}"/>
              </a:ext>
            </a:extLst>
          </p:cNvPr>
          <p:cNvSpPr txBox="1"/>
          <p:nvPr/>
        </p:nvSpPr>
        <p:spPr>
          <a:xfrm>
            <a:off x="1646349" y="2875545"/>
            <a:ext cx="889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파워 윈도우 회로의 흐름과 고장진단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endParaRPr lang="en-US" altLang="ko-KR" dirty="0">
              <a:solidFill>
                <a:schemeClr val="accent5">
                  <a:lumMod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  <a:r>
              <a:rPr lang="ko-KR" altLang="en-US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학년 </a:t>
            </a:r>
            <a:r>
              <a:rPr lang="en-US" altLang="ko-KR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B</a:t>
            </a:r>
            <a:r>
              <a:rPr lang="ko-KR" altLang="en-US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반 </a:t>
            </a:r>
            <a:r>
              <a:rPr lang="en-US" altLang="ko-KR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조</a:t>
            </a:r>
            <a:endParaRPr lang="en-US" altLang="ko-KR" dirty="0">
              <a:solidFill>
                <a:srgbClr val="4D5FAB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dirty="0" err="1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응웬</a:t>
            </a:r>
            <a:r>
              <a:rPr lang="en-US" altLang="ko-KR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</a:t>
            </a:r>
            <a:r>
              <a:rPr lang="ko-KR" altLang="en-US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경돈</a:t>
            </a:r>
            <a:r>
              <a:rPr lang="en-US" altLang="ko-KR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</a:t>
            </a:r>
            <a:r>
              <a:rPr lang="ko-KR" altLang="en-US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문용</a:t>
            </a:r>
            <a:r>
              <a:rPr lang="en-US" altLang="ko-KR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</a:t>
            </a:r>
            <a:r>
              <a:rPr lang="ko-KR" altLang="en-US" dirty="0">
                <a:solidFill>
                  <a:srgbClr val="4D5FAB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영석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BAAD12F-2B6B-41E6-B7E9-5D2A7D194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998CA4E-0A34-427D-BD05-F09EDA083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00" y="3280435"/>
            <a:ext cx="1214000" cy="1214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AE4ED6A-66AC-48D3-A0B6-A21B0A69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53" y="2897430"/>
            <a:ext cx="2295105" cy="2295105"/>
          </a:xfrm>
          <a:prstGeom prst="rect">
            <a:avLst/>
          </a:prstGeom>
        </p:spPr>
      </p:pic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84019D89-0B24-40F6-9A8B-0693F75D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31"/>
            <a:ext cx="12192000" cy="707666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31B15FF-CBBC-4ED0-851C-DC6BF121F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80" y="321393"/>
            <a:ext cx="472208" cy="472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6CEAA3-1734-44B1-B980-4F0B7AB0C542}"/>
              </a:ext>
            </a:extLst>
          </p:cNvPr>
          <p:cNvSpPr txBox="1"/>
          <p:nvPr/>
        </p:nvSpPr>
        <p:spPr>
          <a:xfrm>
            <a:off x="311739" y="186078"/>
            <a:ext cx="2862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UP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제어라인과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차체간의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단락 때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메인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S/W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에서 제어</a:t>
            </a:r>
          </a:p>
        </p:txBody>
      </p:sp>
    </p:spTree>
    <p:extLst>
      <p:ext uri="{BB962C8B-B14F-4D97-AF65-F5344CB8AC3E}">
        <p14:creationId xmlns:p14="http://schemas.microsoft.com/office/powerpoint/2010/main" val="27627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8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8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2FC8BAB-2468-4CC2-92F8-B0305822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00" y="3280435"/>
            <a:ext cx="1214000" cy="1214000"/>
          </a:xfrm>
          <a:prstGeom prst="rect">
            <a:avLst/>
          </a:prstGeom>
        </p:spPr>
      </p:pic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84019D89-0B24-40F6-9A8B-0693F75D4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31"/>
            <a:ext cx="12192000" cy="7076661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B02AC67D-05DF-44BE-A11A-1E797E1F6DDE}"/>
              </a:ext>
            </a:extLst>
          </p:cNvPr>
          <p:cNvSpPr txBox="1"/>
          <p:nvPr/>
        </p:nvSpPr>
        <p:spPr>
          <a:xfrm>
            <a:off x="339130" y="171422"/>
            <a:ext cx="60981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Up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제어라인과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차체간의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단락때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동반석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S/W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에서 제어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4B20D02-0C96-4945-82EB-2BE004B40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81" y="2831893"/>
            <a:ext cx="2295105" cy="22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6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8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2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4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1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019D89-0B24-40F6-9A8B-0693F75D4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31"/>
            <a:ext cx="12192000" cy="70766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998CA4E-0A34-427D-BD05-F09EDA083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6" y="5388194"/>
            <a:ext cx="1214000" cy="1214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AE4ED6A-66AC-48D3-A0B6-A21B0A69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24" y="4953212"/>
            <a:ext cx="2295105" cy="2295105"/>
          </a:xfrm>
          <a:prstGeom prst="rect">
            <a:avLst/>
          </a:prstGeom>
        </p:spPr>
      </p:pic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B31B15FF-CBBC-4ED0-851C-DC6BF121F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80" y="321393"/>
            <a:ext cx="472208" cy="472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6CEAA3-1734-44B1-B980-4F0B7AB0C542}"/>
              </a:ext>
            </a:extLst>
          </p:cNvPr>
          <p:cNvSpPr txBox="1"/>
          <p:nvPr/>
        </p:nvSpPr>
        <p:spPr>
          <a:xfrm>
            <a:off x="311739" y="186078"/>
            <a:ext cx="2862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동반석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스위치와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모터간 제어라인에서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차체와 단락 때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메인 스위치에서의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제어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D9A44B6F-C394-4F33-85C0-8CE2387AD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02204"/>
              </p:ext>
            </p:extLst>
          </p:nvPr>
        </p:nvGraphicFramePr>
        <p:xfrm>
          <a:off x="496752" y="4998435"/>
          <a:ext cx="3917169" cy="1473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859247">
                  <a:extLst>
                    <a:ext uri="{9D8B030D-6E8A-4147-A177-3AD203B41FA5}">
                      <a16:colId xmlns:a16="http://schemas.microsoft.com/office/drawing/2014/main" val="1809119399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3660647216"/>
                    </a:ext>
                  </a:extLst>
                </a:gridCol>
                <a:gridCol w="1595334">
                  <a:extLst>
                    <a:ext uri="{9D8B030D-6E8A-4147-A177-3AD203B41FA5}">
                      <a16:colId xmlns:a16="http://schemas.microsoft.com/office/drawing/2014/main" val="1401867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제어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모터 작동여부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현상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44928"/>
                  </a:ext>
                </a:extLst>
              </a:tr>
              <a:tr h="2769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메인 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S/W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UP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퓨즈 단선</a:t>
                      </a:r>
                      <a:endParaRPr lang="en-US" altLang="ko-K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5806"/>
                  </a:ext>
                </a:extLst>
              </a:tr>
              <a:tr h="276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DOWN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618"/>
                  </a:ext>
                </a:extLst>
              </a:tr>
              <a:tr h="2769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동반석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S/W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UP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802039"/>
                  </a:ext>
                </a:extLst>
              </a:tr>
              <a:tr h="276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DOWN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1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8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8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019D89-0B24-40F6-9A8B-0693F75D4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" y="-109331"/>
            <a:ext cx="12192000" cy="7076661"/>
          </a:xfrm>
          <a:prstGeom prst="rect">
            <a:avLst/>
          </a:prstGeom>
        </p:spPr>
      </p:pic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B02AC67D-05DF-44BE-A11A-1E797E1F6DDE}"/>
              </a:ext>
            </a:extLst>
          </p:cNvPr>
          <p:cNvSpPr txBox="1"/>
          <p:nvPr/>
        </p:nvSpPr>
        <p:spPr>
          <a:xfrm>
            <a:off x="339130" y="171422"/>
            <a:ext cx="60981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Up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제어라인과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차체간의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단락때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동반석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S/W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에서 제어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2FC8BAB-2468-4CC2-92F8-B03058229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15" y="5403122"/>
            <a:ext cx="1214000" cy="1214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4B20D02-0C96-4945-82EB-2BE004B40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25" y="5023394"/>
            <a:ext cx="2295105" cy="22951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F925D3B-A7B5-4C16-BAD6-E65C22569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88" y="297919"/>
            <a:ext cx="527580" cy="527580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FE3C86EF-4A8B-42B4-BC8F-1F3E3324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60554"/>
              </p:ext>
            </p:extLst>
          </p:nvPr>
        </p:nvGraphicFramePr>
        <p:xfrm>
          <a:off x="496752" y="4998435"/>
          <a:ext cx="3917169" cy="1473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859247">
                  <a:extLst>
                    <a:ext uri="{9D8B030D-6E8A-4147-A177-3AD203B41FA5}">
                      <a16:colId xmlns:a16="http://schemas.microsoft.com/office/drawing/2014/main" val="1809119399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3660647216"/>
                    </a:ext>
                  </a:extLst>
                </a:gridCol>
                <a:gridCol w="1595334">
                  <a:extLst>
                    <a:ext uri="{9D8B030D-6E8A-4147-A177-3AD203B41FA5}">
                      <a16:colId xmlns:a16="http://schemas.microsoft.com/office/drawing/2014/main" val="1401867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제어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모터 작동여부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현상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44928"/>
                  </a:ext>
                </a:extLst>
              </a:tr>
              <a:tr h="2769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메인 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S/W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UP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퓨즈 단선</a:t>
                      </a:r>
                      <a:endParaRPr lang="en-US" altLang="ko-K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5806"/>
                  </a:ext>
                </a:extLst>
              </a:tr>
              <a:tr h="276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DOWN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618"/>
                  </a:ext>
                </a:extLst>
              </a:tr>
              <a:tr h="2769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동반석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S/W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UP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퓨즈단선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802039"/>
                  </a:ext>
                </a:extLst>
              </a:tr>
              <a:tr h="276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DOWN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1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6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8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6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8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B28C3A0-45B5-4A17-80AF-E0CFAD11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6D020F6-5981-4A57-94A8-1C3227DE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고장진단방법</a:t>
            </a:r>
          </a:p>
        </p:txBody>
      </p:sp>
    </p:spTree>
    <p:extLst>
      <p:ext uri="{BB962C8B-B14F-4D97-AF65-F5344CB8AC3E}">
        <p14:creationId xmlns:p14="http://schemas.microsoft.com/office/powerpoint/2010/main" val="327448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019D89-0B24-40F6-9A8B-0693F75D4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31"/>
            <a:ext cx="12192000" cy="7076661"/>
          </a:xfrm>
          <a:prstGeom prst="rect">
            <a:avLst/>
          </a:prstGeom>
        </p:spPr>
      </p:pic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68E785CE-60FE-4EDC-9AF8-F017A8677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4673" y="2280668"/>
            <a:ext cx="6643314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A6A1430-0874-4F0A-AFFE-60E32C592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46" y="1263837"/>
            <a:ext cx="237565" cy="2375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920939E-C7DD-42FF-952C-CBC276E91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78" y="1254686"/>
            <a:ext cx="237565" cy="2375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416586-B085-4363-81A2-5E0E5C87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17" y="2989545"/>
            <a:ext cx="237565" cy="2375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CF38A3D-5EDA-4947-8E97-CD952474E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003029"/>
            <a:ext cx="237565" cy="23756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CC6F567-0F67-4F22-9554-ED97400CE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35" y="3043004"/>
            <a:ext cx="237565" cy="23756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1C80D07-9601-46A1-908D-8FEF6C3D3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82" y="3017392"/>
            <a:ext cx="237565" cy="23756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EA55D9F-1E92-4A05-A2B8-ED513A3B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74" y="4481792"/>
            <a:ext cx="237565" cy="23756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33564DD-6C2A-45F8-8AB6-6261043DF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22" y="4482774"/>
            <a:ext cx="237565" cy="23756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7D0F7BE-6508-4AAA-A860-A74C0694E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67" y="4481792"/>
            <a:ext cx="237565" cy="23756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2867F57-79E6-4613-A36F-C1DC9A6AD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42" y="4495315"/>
            <a:ext cx="237565" cy="2375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7BE98A2-1859-45F1-BF3D-72D969851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63" y="5517470"/>
            <a:ext cx="237565" cy="23756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1E61648-6C29-48BD-8ED7-C5B26BCDB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22" y="5530846"/>
            <a:ext cx="237565" cy="23756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CFC9410-4741-4D3F-B5FB-47684C64A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48" y="5504418"/>
            <a:ext cx="237565" cy="2375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104AB6-D0C7-4A46-8D11-9F8B65E3CD98}"/>
              </a:ext>
            </a:extLst>
          </p:cNvPr>
          <p:cNvSpPr txBox="1"/>
          <p:nvPr/>
        </p:nvSpPr>
        <p:spPr>
          <a:xfrm>
            <a:off x="5725648" y="1248056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6CF360-1914-4EF1-A9EC-D4BABF65DDCF}"/>
              </a:ext>
            </a:extLst>
          </p:cNvPr>
          <p:cNvSpPr txBox="1"/>
          <p:nvPr/>
        </p:nvSpPr>
        <p:spPr>
          <a:xfrm>
            <a:off x="7116625" y="1239399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0167BF-0E87-4907-9B64-AB6A57752409}"/>
              </a:ext>
            </a:extLst>
          </p:cNvPr>
          <p:cNvSpPr txBox="1"/>
          <p:nvPr/>
        </p:nvSpPr>
        <p:spPr>
          <a:xfrm>
            <a:off x="8837357" y="3025327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02B5F3-A71F-4848-A309-66570F3B6DBF}"/>
              </a:ext>
            </a:extLst>
          </p:cNvPr>
          <p:cNvSpPr txBox="1"/>
          <p:nvPr/>
        </p:nvSpPr>
        <p:spPr>
          <a:xfrm>
            <a:off x="7694052" y="3040865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4</a:t>
            </a:r>
            <a:endParaRPr lang="ko-KR" alt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C1586B-8130-46D2-A9F7-2EA61C5E490C}"/>
              </a:ext>
            </a:extLst>
          </p:cNvPr>
          <p:cNvSpPr txBox="1"/>
          <p:nvPr/>
        </p:nvSpPr>
        <p:spPr>
          <a:xfrm>
            <a:off x="6577546" y="2987517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5</a:t>
            </a:r>
            <a:endParaRPr lang="ko-KR" alt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F98C9-D147-4964-A4AA-C162C81AA920}"/>
              </a:ext>
            </a:extLst>
          </p:cNvPr>
          <p:cNvSpPr txBox="1"/>
          <p:nvPr/>
        </p:nvSpPr>
        <p:spPr>
          <a:xfrm>
            <a:off x="5729203" y="2985849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6</a:t>
            </a:r>
            <a:endParaRPr lang="ko-KR" alt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441289-17B6-4123-9DF7-6D468EEE2111}"/>
              </a:ext>
            </a:extLst>
          </p:cNvPr>
          <p:cNvSpPr txBox="1"/>
          <p:nvPr/>
        </p:nvSpPr>
        <p:spPr>
          <a:xfrm>
            <a:off x="5851644" y="4480482"/>
            <a:ext cx="55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A	</a:t>
            </a:r>
            <a:endParaRPr lang="ko-KR" alt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6F1818-A075-4477-BE61-11DDFD3560C1}"/>
              </a:ext>
            </a:extLst>
          </p:cNvPr>
          <p:cNvSpPr txBox="1"/>
          <p:nvPr/>
        </p:nvSpPr>
        <p:spPr>
          <a:xfrm>
            <a:off x="6616541" y="4466590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B</a:t>
            </a:r>
            <a:endParaRPr lang="ko-KR" alt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BD3D0E-3294-4581-B19D-0886CF4EA028}"/>
              </a:ext>
            </a:extLst>
          </p:cNvPr>
          <p:cNvSpPr txBox="1"/>
          <p:nvPr/>
        </p:nvSpPr>
        <p:spPr>
          <a:xfrm>
            <a:off x="7171045" y="4452758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C</a:t>
            </a:r>
            <a:endParaRPr lang="ko-KR" alt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BEB835-58F8-4043-AB6F-4A2F2755D309}"/>
              </a:ext>
            </a:extLst>
          </p:cNvPr>
          <p:cNvSpPr txBox="1"/>
          <p:nvPr/>
        </p:nvSpPr>
        <p:spPr>
          <a:xfrm>
            <a:off x="7682241" y="4491859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D</a:t>
            </a:r>
            <a:endParaRPr lang="ko-KR" altLang="en-US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E1179F-E675-4CCF-BF1E-C5AFA3C076A8}"/>
              </a:ext>
            </a:extLst>
          </p:cNvPr>
          <p:cNvSpPr txBox="1"/>
          <p:nvPr/>
        </p:nvSpPr>
        <p:spPr>
          <a:xfrm>
            <a:off x="7693415" y="5504418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E</a:t>
            </a:r>
            <a:endParaRPr lang="ko-KR" altLang="en-US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022A03-93E0-4468-9EA8-7DC604F168ED}"/>
              </a:ext>
            </a:extLst>
          </p:cNvPr>
          <p:cNvSpPr txBox="1"/>
          <p:nvPr/>
        </p:nvSpPr>
        <p:spPr>
          <a:xfrm>
            <a:off x="6603656" y="5528903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F</a:t>
            </a:r>
            <a:endParaRPr lang="ko-KR" alt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002BE7-8568-4CF6-8295-63410CD94C3A}"/>
              </a:ext>
            </a:extLst>
          </p:cNvPr>
          <p:cNvSpPr txBox="1"/>
          <p:nvPr/>
        </p:nvSpPr>
        <p:spPr>
          <a:xfrm>
            <a:off x="5865168" y="5514418"/>
            <a:ext cx="553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G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6484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D020F6-5981-4A57-94A8-1C3227DE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46" y="184821"/>
            <a:ext cx="10515600" cy="1325563"/>
          </a:xfrm>
        </p:spPr>
        <p:txBody>
          <a:bodyPr/>
          <a:lstStyle/>
          <a:p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파워윈도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356BA-76CA-4AE4-8E98-BB9F846C68B3}"/>
              </a:ext>
            </a:extLst>
          </p:cNvPr>
          <p:cNvSpPr txBox="1"/>
          <p:nvPr/>
        </p:nvSpPr>
        <p:spPr>
          <a:xfrm>
            <a:off x="1017431" y="1738648"/>
            <a:ext cx="10109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파워 윈도우 시스템 스위치 조작 시 전류 흐름에 대하여 토의 후 정리</a:t>
            </a:r>
            <a:endParaRPr lang="en-US" altLang="ko-KR" sz="27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27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27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고장 </a:t>
            </a:r>
            <a:r>
              <a:rPr lang="ko-KR" alt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증상별</a:t>
            </a:r>
            <a:r>
              <a: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고장 부위를 특정하는 방법 토의 후 정리</a:t>
            </a:r>
            <a:endParaRPr lang="en-US" altLang="ko-KR" sz="27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27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27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고장 </a:t>
            </a:r>
            <a:r>
              <a:rPr lang="ko-KR" alt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증상별</a:t>
            </a:r>
            <a:r>
              <a: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단자 구분법을 이용하여 </a:t>
            </a:r>
            <a:r>
              <a:rPr lang="ko-KR" alt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고장진단하는</a:t>
            </a:r>
            <a:r>
              <a: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방법을 토의 후 정리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28C3A0-45B5-4A17-80AF-E0CFAD11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8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84019D89-0B24-40F6-9A8B-0693F75D4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31"/>
            <a:ext cx="12192000" cy="7076661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B02AC67D-05DF-44BE-A11A-1E797E1F6DDE}"/>
              </a:ext>
            </a:extLst>
          </p:cNvPr>
          <p:cNvSpPr txBox="1"/>
          <p:nvPr/>
        </p:nvSpPr>
        <p:spPr>
          <a:xfrm>
            <a:off x="339130" y="171422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전류의 흐름</a:t>
            </a:r>
          </a:p>
        </p:txBody>
      </p:sp>
    </p:spTree>
    <p:extLst>
      <p:ext uri="{BB962C8B-B14F-4D97-AF65-F5344CB8AC3E}">
        <p14:creationId xmlns:p14="http://schemas.microsoft.com/office/powerpoint/2010/main" val="38034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8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18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20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3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44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46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56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520000">
                                      <p:cBhvr>
                                        <p:cTn id="58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7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7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28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B28C3A0-45B5-4A17-80AF-E0CFAD11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6D020F6-5981-4A57-94A8-1C3227DE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1.</a:t>
            </a:r>
            <a:r>
              <a: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제어라인에서 단선된 경우</a:t>
            </a:r>
          </a:p>
        </p:txBody>
      </p:sp>
    </p:spTree>
    <p:extLst>
      <p:ext uri="{BB962C8B-B14F-4D97-AF65-F5344CB8AC3E}">
        <p14:creationId xmlns:p14="http://schemas.microsoft.com/office/powerpoint/2010/main" val="176021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B24B4EA-4021-4E41-9B6F-C308FF2ED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69"/>
            <a:ext cx="12211050" cy="7109137"/>
          </a:xfrm>
          <a:prstGeom prst="rect">
            <a:avLst/>
          </a:prstGeom>
        </p:spPr>
      </p:pic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 rot="2801177"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 rot="2883859"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AEE96-E20B-44D3-B414-7C3D2AF6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7" y="3235600"/>
            <a:ext cx="971552" cy="971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14E87-2032-4945-B11F-88E4E1B250AA}"/>
              </a:ext>
            </a:extLst>
          </p:cNvPr>
          <p:cNvSpPr txBox="1"/>
          <p:nvPr/>
        </p:nvSpPr>
        <p:spPr>
          <a:xfrm>
            <a:off x="398291" y="260441"/>
            <a:ext cx="1794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제어라인에서 단선된 경우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(UP)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62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 rot="18706588"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 rot="18690162"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39D49523-12F4-49F9-824F-24807F92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6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AAD3F-C29E-4956-9580-EC13EA12FA8F}"/>
              </a:ext>
            </a:extLst>
          </p:cNvPr>
          <p:cNvSpPr txBox="1"/>
          <p:nvPr/>
        </p:nvSpPr>
        <p:spPr>
          <a:xfrm>
            <a:off x="360324" y="295632"/>
            <a:ext cx="16572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제어라인에서 단선된 경우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(DOWN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92A26C-0E25-45FA-8057-62299DB29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33" y="3249424"/>
            <a:ext cx="953156" cy="9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B24B4EA-4021-4E41-9B6F-C308FF2ED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31920"/>
            <a:ext cx="12211050" cy="7109137"/>
          </a:xfrm>
          <a:prstGeom prst="rect">
            <a:avLst/>
          </a:prstGeom>
        </p:spPr>
      </p:pic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00738" y="481330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 rot="2801177"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 rot="2883859"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AEE96-E20B-44D3-B414-7C3D2AF6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05" y="5588009"/>
            <a:ext cx="756439" cy="756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14E87-2032-4945-B11F-88E4E1B250AA}"/>
              </a:ext>
            </a:extLst>
          </p:cNvPr>
          <p:cNvSpPr txBox="1"/>
          <p:nvPr/>
        </p:nvSpPr>
        <p:spPr>
          <a:xfrm>
            <a:off x="346739" y="245263"/>
            <a:ext cx="20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동반석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스위치와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모터사이 단선</a:t>
            </a:r>
          </a:p>
        </p:txBody>
      </p:sp>
      <p:graphicFrame>
        <p:nvGraphicFramePr>
          <p:cNvPr id="2" name="표 4">
            <a:extLst>
              <a:ext uri="{FF2B5EF4-FFF2-40B4-BE49-F238E27FC236}">
                <a16:creationId xmlns:a16="http://schemas.microsoft.com/office/drawing/2014/main" id="{B0B3609A-E066-40AA-A8A4-686E8F03C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29426"/>
              </p:ext>
            </p:extLst>
          </p:nvPr>
        </p:nvGraphicFramePr>
        <p:xfrm>
          <a:off x="496752" y="4998435"/>
          <a:ext cx="3917169" cy="1473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859247">
                  <a:extLst>
                    <a:ext uri="{9D8B030D-6E8A-4147-A177-3AD203B41FA5}">
                      <a16:colId xmlns:a16="http://schemas.microsoft.com/office/drawing/2014/main" val="1809119399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3660647216"/>
                    </a:ext>
                  </a:extLst>
                </a:gridCol>
                <a:gridCol w="1595334">
                  <a:extLst>
                    <a:ext uri="{9D8B030D-6E8A-4147-A177-3AD203B41FA5}">
                      <a16:colId xmlns:a16="http://schemas.microsoft.com/office/drawing/2014/main" val="1401867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제어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모터 작동여부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현상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44928"/>
                  </a:ext>
                </a:extLst>
              </a:tr>
              <a:tr h="2769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메인 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S/W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UP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5806"/>
                  </a:ext>
                </a:extLst>
              </a:tr>
              <a:tr h="276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DOWN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618"/>
                  </a:ext>
                </a:extLst>
              </a:tr>
              <a:tr h="2769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동반석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S/W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UP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802039"/>
                  </a:ext>
                </a:extLst>
              </a:tr>
              <a:tr h="276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DOWN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1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10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D49523-12F4-49F9-824F-24807F92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3" y="-14360"/>
            <a:ext cx="12192000" cy="7096259"/>
          </a:xfrm>
          <a:prstGeom prst="rect">
            <a:avLst/>
          </a:prstGeom>
        </p:spPr>
      </p:pic>
      <p:sp>
        <p:nvSpPr>
          <p:cNvPr id="228354" name="Rectangle 270"/>
          <p:cNvSpPr>
            <a:spLocks noChangeArrowheads="1"/>
          </p:cNvSpPr>
          <p:nvPr/>
        </p:nvSpPr>
        <p:spPr bwMode="auto">
          <a:xfrm>
            <a:off x="5495529" y="1330325"/>
            <a:ext cx="4180285" cy="18002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55" name="Oval 248"/>
          <p:cNvSpPr>
            <a:spLocks noChangeArrowheads="1"/>
          </p:cNvSpPr>
          <p:nvPr/>
        </p:nvSpPr>
        <p:spPr bwMode="auto">
          <a:xfrm>
            <a:off x="5835650" y="5108575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0" name="Freeform 16"/>
          <p:cNvSpPr>
            <a:spLocks/>
          </p:cNvSpPr>
          <p:nvPr/>
        </p:nvSpPr>
        <p:spPr bwMode="auto">
          <a:xfrm>
            <a:off x="6427789" y="189706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1" name="Freeform 17"/>
          <p:cNvSpPr>
            <a:spLocks/>
          </p:cNvSpPr>
          <p:nvPr/>
        </p:nvSpPr>
        <p:spPr bwMode="auto">
          <a:xfrm>
            <a:off x="6480176" y="1971675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2" name="Oval 341"/>
          <p:cNvSpPr>
            <a:spLocks noChangeArrowheads="1"/>
          </p:cNvSpPr>
          <p:nvPr/>
        </p:nvSpPr>
        <p:spPr bwMode="auto">
          <a:xfrm rot="-5400000">
            <a:off x="6407150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3" name="Oval 341"/>
          <p:cNvSpPr>
            <a:spLocks noChangeArrowheads="1"/>
          </p:cNvSpPr>
          <p:nvPr/>
        </p:nvSpPr>
        <p:spPr bwMode="auto">
          <a:xfrm rot="-5400000">
            <a:off x="6688138" y="2320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4" name="Oval 341"/>
          <p:cNvSpPr>
            <a:spLocks noChangeArrowheads="1"/>
          </p:cNvSpPr>
          <p:nvPr/>
        </p:nvSpPr>
        <p:spPr bwMode="auto">
          <a:xfrm rot="-5400000">
            <a:off x="6683375" y="18907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5" name="Oval 341"/>
          <p:cNvSpPr>
            <a:spLocks noChangeArrowheads="1"/>
          </p:cNvSpPr>
          <p:nvPr/>
        </p:nvSpPr>
        <p:spPr bwMode="auto">
          <a:xfrm rot="-5400000">
            <a:off x="7491413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6" name="Oval 341"/>
          <p:cNvSpPr>
            <a:spLocks noChangeArrowheads="1"/>
          </p:cNvSpPr>
          <p:nvPr/>
        </p:nvSpPr>
        <p:spPr bwMode="auto">
          <a:xfrm rot="-5400000">
            <a:off x="7772400" y="232251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7" name="Oval 341"/>
          <p:cNvSpPr>
            <a:spLocks noChangeArrowheads="1"/>
          </p:cNvSpPr>
          <p:nvPr/>
        </p:nvSpPr>
        <p:spPr bwMode="auto">
          <a:xfrm rot="-5400000">
            <a:off x="7767638" y="18923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68" name="Freeform 24"/>
          <p:cNvSpPr>
            <a:spLocks/>
          </p:cNvSpPr>
          <p:nvPr/>
        </p:nvSpPr>
        <p:spPr bwMode="auto">
          <a:xfrm rot="3906360">
            <a:off x="7835901" y="1903413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69" name="Freeform 25"/>
          <p:cNvSpPr>
            <a:spLocks/>
          </p:cNvSpPr>
          <p:nvPr/>
        </p:nvSpPr>
        <p:spPr bwMode="auto">
          <a:xfrm rot="3906360">
            <a:off x="7793038" y="1976438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0" name="Oval 341"/>
          <p:cNvSpPr>
            <a:spLocks noChangeArrowheads="1"/>
          </p:cNvSpPr>
          <p:nvPr/>
        </p:nvSpPr>
        <p:spPr bwMode="auto">
          <a:xfrm>
            <a:off x="7767638" y="189388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1" name="Oval 341"/>
          <p:cNvSpPr>
            <a:spLocks noChangeArrowheads="1"/>
          </p:cNvSpPr>
          <p:nvPr/>
        </p:nvSpPr>
        <p:spPr bwMode="auto">
          <a:xfrm>
            <a:off x="8045450" y="207010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72" name="Oval 341"/>
          <p:cNvSpPr>
            <a:spLocks noChangeArrowheads="1"/>
          </p:cNvSpPr>
          <p:nvPr/>
        </p:nvSpPr>
        <p:spPr bwMode="auto">
          <a:xfrm>
            <a:off x="6961188" y="20685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73" name="AutoShape 29"/>
          <p:cNvCxnSpPr>
            <a:cxnSpLocks noChangeShapeType="1"/>
            <a:stCxn id="228372" idx="6"/>
            <a:endCxn id="228365" idx="0"/>
          </p:cNvCxnSpPr>
          <p:nvPr/>
        </p:nvCxnSpPr>
        <p:spPr bwMode="auto">
          <a:xfrm>
            <a:off x="7050089" y="2112964"/>
            <a:ext cx="4413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74" name="Arc 30"/>
          <p:cNvSpPr>
            <a:spLocks/>
          </p:cNvSpPr>
          <p:nvPr/>
        </p:nvSpPr>
        <p:spPr bwMode="auto">
          <a:xfrm>
            <a:off x="6667500" y="279400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6" name="Line 204"/>
          <p:cNvSpPr>
            <a:spLocks noChangeShapeType="1"/>
          </p:cNvSpPr>
          <p:nvPr/>
        </p:nvSpPr>
        <p:spPr bwMode="auto">
          <a:xfrm>
            <a:off x="5695950" y="3352799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7" name="Line 205"/>
          <p:cNvSpPr>
            <a:spLocks noChangeShapeType="1"/>
          </p:cNvSpPr>
          <p:nvPr/>
        </p:nvSpPr>
        <p:spPr bwMode="auto">
          <a:xfrm flipV="1">
            <a:off x="5695951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8" name="Line 206"/>
          <p:cNvSpPr>
            <a:spLocks noChangeShapeType="1"/>
          </p:cNvSpPr>
          <p:nvPr/>
        </p:nvSpPr>
        <p:spPr bwMode="auto">
          <a:xfrm flipV="1">
            <a:off x="5762625" y="3352799"/>
            <a:ext cx="650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79" name="Line 207"/>
          <p:cNvSpPr>
            <a:spLocks noChangeShapeType="1"/>
          </p:cNvSpPr>
          <p:nvPr/>
        </p:nvSpPr>
        <p:spPr bwMode="auto">
          <a:xfrm flipV="1">
            <a:off x="5827714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0" name="Line 208"/>
          <p:cNvSpPr>
            <a:spLocks noChangeShapeType="1"/>
          </p:cNvSpPr>
          <p:nvPr/>
        </p:nvSpPr>
        <p:spPr bwMode="auto">
          <a:xfrm flipV="1">
            <a:off x="5894389" y="3352799"/>
            <a:ext cx="65087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1" name="Line 209"/>
          <p:cNvSpPr>
            <a:spLocks noChangeShapeType="1"/>
          </p:cNvSpPr>
          <p:nvPr/>
        </p:nvSpPr>
        <p:spPr bwMode="auto">
          <a:xfrm flipV="1">
            <a:off x="5959476" y="3352799"/>
            <a:ext cx="666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82" name="Oval 269"/>
          <p:cNvSpPr>
            <a:spLocks noChangeArrowheads="1"/>
          </p:cNvSpPr>
          <p:nvPr/>
        </p:nvSpPr>
        <p:spPr bwMode="auto">
          <a:xfrm>
            <a:off x="6407150" y="28114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3" name="AutoShape 39"/>
          <p:cNvCxnSpPr>
            <a:cxnSpLocks noChangeShapeType="1"/>
            <a:stCxn id="228362" idx="2"/>
            <a:endCxn id="228382" idx="0"/>
          </p:cNvCxnSpPr>
          <p:nvPr/>
        </p:nvCxnSpPr>
        <p:spPr bwMode="auto">
          <a:xfrm>
            <a:off x="6451600" y="2157413"/>
            <a:ext cx="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4" name="Arc 40"/>
          <p:cNvSpPr>
            <a:spLocks/>
          </p:cNvSpPr>
          <p:nvPr/>
        </p:nvSpPr>
        <p:spPr bwMode="auto">
          <a:xfrm>
            <a:off x="7751764" y="2792414"/>
            <a:ext cx="128587" cy="65087"/>
          </a:xfrm>
          <a:custGeom>
            <a:avLst/>
            <a:gdLst>
              <a:gd name="T0" fmla="*/ 2107 w 43200"/>
              <a:gd name="T1" fmla="*/ 14944643 h 21943"/>
              <a:gd name="T2" fmla="*/ 30044424 w 43200"/>
              <a:gd name="T3" fmla="*/ 14711095 h 21943"/>
              <a:gd name="T4" fmla="*/ 15022283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385" name="AutoShape 41"/>
          <p:cNvCxnSpPr>
            <a:cxnSpLocks noChangeShapeType="1"/>
            <a:stCxn id="228374" idx="1"/>
            <a:endCxn id="228384" idx="0"/>
          </p:cNvCxnSpPr>
          <p:nvPr/>
        </p:nvCxnSpPr>
        <p:spPr bwMode="auto">
          <a:xfrm>
            <a:off x="6796089" y="2857500"/>
            <a:ext cx="955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6" name="Oval 269"/>
          <p:cNvSpPr>
            <a:spLocks noChangeArrowheads="1"/>
          </p:cNvSpPr>
          <p:nvPr/>
        </p:nvSpPr>
        <p:spPr bwMode="auto">
          <a:xfrm>
            <a:off x="805656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387" name="AutoShape 43"/>
          <p:cNvCxnSpPr>
            <a:cxnSpLocks noChangeShapeType="1"/>
            <a:stCxn id="228384" idx="1"/>
            <a:endCxn id="228386" idx="2"/>
          </p:cNvCxnSpPr>
          <p:nvPr/>
        </p:nvCxnSpPr>
        <p:spPr bwMode="auto">
          <a:xfrm flipV="1">
            <a:off x="7880351" y="2854325"/>
            <a:ext cx="1762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388" name="AutoShape 44"/>
          <p:cNvCxnSpPr>
            <a:cxnSpLocks noChangeShapeType="1"/>
            <a:stCxn id="228386" idx="0"/>
            <a:endCxn id="228371" idx="4"/>
          </p:cNvCxnSpPr>
          <p:nvPr/>
        </p:nvCxnSpPr>
        <p:spPr bwMode="auto">
          <a:xfrm flipH="1" flipV="1">
            <a:off x="8089901" y="2159001"/>
            <a:ext cx="11113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389" name="Oval 269"/>
          <p:cNvSpPr>
            <a:spLocks noChangeArrowheads="1"/>
          </p:cNvSpPr>
          <p:nvPr/>
        </p:nvSpPr>
        <p:spPr bwMode="auto">
          <a:xfrm>
            <a:off x="7229475" y="20669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0" name="Freeform 46"/>
          <p:cNvSpPr>
            <a:spLocks/>
          </p:cNvSpPr>
          <p:nvPr/>
        </p:nvSpPr>
        <p:spPr bwMode="auto">
          <a:xfrm>
            <a:off x="6429376" y="4838700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1" name="Freeform 47"/>
          <p:cNvSpPr>
            <a:spLocks/>
          </p:cNvSpPr>
          <p:nvPr/>
        </p:nvSpPr>
        <p:spPr bwMode="auto">
          <a:xfrm>
            <a:off x="6481764" y="4913313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2" name="Oval 341"/>
          <p:cNvSpPr>
            <a:spLocks noChangeArrowheads="1"/>
          </p:cNvSpPr>
          <p:nvPr/>
        </p:nvSpPr>
        <p:spPr bwMode="auto">
          <a:xfrm rot="-5400000">
            <a:off x="6408738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3" name="Oval 341"/>
          <p:cNvSpPr>
            <a:spLocks noChangeArrowheads="1"/>
          </p:cNvSpPr>
          <p:nvPr/>
        </p:nvSpPr>
        <p:spPr bwMode="auto">
          <a:xfrm rot="-5400000">
            <a:off x="6689725" y="5262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4" name="Oval 341"/>
          <p:cNvSpPr>
            <a:spLocks noChangeArrowheads="1"/>
          </p:cNvSpPr>
          <p:nvPr/>
        </p:nvSpPr>
        <p:spPr bwMode="auto">
          <a:xfrm rot="-5400000">
            <a:off x="6684963" y="48323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5" name="Oval 341"/>
          <p:cNvSpPr>
            <a:spLocks noChangeArrowheads="1"/>
          </p:cNvSpPr>
          <p:nvPr/>
        </p:nvSpPr>
        <p:spPr bwMode="auto">
          <a:xfrm rot="-5400000">
            <a:off x="7493000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6" name="Oval 341"/>
          <p:cNvSpPr>
            <a:spLocks noChangeArrowheads="1"/>
          </p:cNvSpPr>
          <p:nvPr/>
        </p:nvSpPr>
        <p:spPr bwMode="auto">
          <a:xfrm rot="-5400000">
            <a:off x="7773988" y="5264150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7" name="Oval 341"/>
          <p:cNvSpPr>
            <a:spLocks noChangeArrowheads="1"/>
          </p:cNvSpPr>
          <p:nvPr/>
        </p:nvSpPr>
        <p:spPr bwMode="auto">
          <a:xfrm rot="-5400000">
            <a:off x="7769225" y="48339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398" name="Freeform 54"/>
          <p:cNvSpPr>
            <a:spLocks/>
          </p:cNvSpPr>
          <p:nvPr/>
        </p:nvSpPr>
        <p:spPr bwMode="auto">
          <a:xfrm rot="3906360">
            <a:off x="7837488" y="4845051"/>
            <a:ext cx="2825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399" name="Freeform 55"/>
          <p:cNvSpPr>
            <a:spLocks/>
          </p:cNvSpPr>
          <p:nvPr/>
        </p:nvSpPr>
        <p:spPr bwMode="auto">
          <a:xfrm rot="3906360">
            <a:off x="7794626" y="4918076"/>
            <a:ext cx="269875" cy="177800"/>
          </a:xfrm>
          <a:custGeom>
            <a:avLst/>
            <a:gdLst>
              <a:gd name="T0" fmla="*/ 0 w 178"/>
              <a:gd name="T1" fmla="*/ 2147483647 h 112"/>
              <a:gd name="T2" fmla="*/ 2147483647 w 178"/>
              <a:gd name="T3" fmla="*/ 0 h 112"/>
              <a:gd name="T4" fmla="*/ 0 60000 65536"/>
              <a:gd name="T5" fmla="*/ 0 60000 65536"/>
              <a:gd name="T6" fmla="*/ 0 w 178"/>
              <a:gd name="T7" fmla="*/ 0 h 112"/>
              <a:gd name="T8" fmla="*/ 178 w 178"/>
              <a:gd name="T9" fmla="*/ 112 h 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" h="112">
                <a:moveTo>
                  <a:pt x="0" y="112"/>
                </a:moveTo>
                <a:cubicBezTo>
                  <a:pt x="41" y="65"/>
                  <a:pt x="83" y="18"/>
                  <a:pt x="17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00" name="Oval 341"/>
          <p:cNvSpPr>
            <a:spLocks noChangeArrowheads="1"/>
          </p:cNvSpPr>
          <p:nvPr/>
        </p:nvSpPr>
        <p:spPr bwMode="auto">
          <a:xfrm>
            <a:off x="7769225" y="4835525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1" name="Oval 341"/>
          <p:cNvSpPr>
            <a:spLocks noChangeArrowheads="1"/>
          </p:cNvSpPr>
          <p:nvPr/>
        </p:nvSpPr>
        <p:spPr bwMode="auto">
          <a:xfrm>
            <a:off x="8047038" y="5011738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2" name="Oval 341"/>
          <p:cNvSpPr>
            <a:spLocks noChangeArrowheads="1"/>
          </p:cNvSpPr>
          <p:nvPr/>
        </p:nvSpPr>
        <p:spPr bwMode="auto">
          <a:xfrm>
            <a:off x="6962775" y="50101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3" name="AutoShape 59"/>
          <p:cNvCxnSpPr>
            <a:cxnSpLocks noChangeShapeType="1"/>
            <a:stCxn id="228402" idx="6"/>
            <a:endCxn id="228395" idx="0"/>
          </p:cNvCxnSpPr>
          <p:nvPr/>
        </p:nvCxnSpPr>
        <p:spPr bwMode="auto">
          <a:xfrm>
            <a:off x="7051676" y="5054600"/>
            <a:ext cx="4413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04" name="Oval 269"/>
          <p:cNvSpPr>
            <a:spLocks noChangeArrowheads="1"/>
          </p:cNvSpPr>
          <p:nvPr/>
        </p:nvSpPr>
        <p:spPr bwMode="auto">
          <a:xfrm>
            <a:off x="8931275" y="37687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05" name="Oval 269"/>
          <p:cNvSpPr>
            <a:spLocks noChangeArrowheads="1"/>
          </p:cNvSpPr>
          <p:nvPr/>
        </p:nvSpPr>
        <p:spPr bwMode="auto">
          <a:xfrm>
            <a:off x="7231063" y="5008563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06" name="AutoShape 62"/>
          <p:cNvCxnSpPr>
            <a:cxnSpLocks noChangeShapeType="1"/>
            <a:stCxn id="228394" idx="6"/>
            <a:endCxn id="228363" idx="2"/>
          </p:cNvCxnSpPr>
          <p:nvPr/>
        </p:nvCxnSpPr>
        <p:spPr bwMode="auto">
          <a:xfrm flipV="1">
            <a:off x="6729414" y="2409826"/>
            <a:ext cx="3175" cy="242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07" name="AutoShape 63"/>
          <p:cNvCxnSpPr>
            <a:cxnSpLocks noChangeShapeType="1"/>
            <a:stCxn id="228400" idx="0"/>
            <a:endCxn id="228366" idx="2"/>
          </p:cNvCxnSpPr>
          <p:nvPr/>
        </p:nvCxnSpPr>
        <p:spPr bwMode="auto">
          <a:xfrm flipV="1">
            <a:off x="7813676" y="2411413"/>
            <a:ext cx="3175" cy="242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2" name="Oval 269"/>
          <p:cNvSpPr>
            <a:spLocks noChangeArrowheads="1"/>
          </p:cNvSpPr>
          <p:nvPr/>
        </p:nvSpPr>
        <p:spPr bwMode="auto">
          <a:xfrm>
            <a:off x="7227888" y="162242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3" name="타원 294"/>
          <p:cNvSpPr>
            <a:spLocks noChangeArrowheads="1"/>
          </p:cNvSpPr>
          <p:nvPr/>
        </p:nvSpPr>
        <p:spPr bwMode="auto">
          <a:xfrm>
            <a:off x="7067550" y="6135688"/>
            <a:ext cx="406400" cy="406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M</a:t>
            </a:r>
          </a:p>
        </p:txBody>
      </p:sp>
      <p:sp>
        <p:nvSpPr>
          <p:cNvPr id="228414" name="직사각형 295"/>
          <p:cNvSpPr>
            <a:spLocks noChangeArrowheads="1"/>
          </p:cNvSpPr>
          <p:nvPr/>
        </p:nvSpPr>
        <p:spPr bwMode="auto">
          <a:xfrm rot="5400000">
            <a:off x="6990557" y="6319045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5" name="직사각형 296"/>
          <p:cNvSpPr>
            <a:spLocks noChangeArrowheads="1"/>
          </p:cNvSpPr>
          <p:nvPr/>
        </p:nvSpPr>
        <p:spPr bwMode="auto">
          <a:xfrm rot="5400000">
            <a:off x="7444582" y="6314282"/>
            <a:ext cx="107950" cy="460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16" name="AutoShape 72"/>
          <p:cNvCxnSpPr>
            <a:cxnSpLocks noChangeShapeType="1"/>
            <a:stCxn id="228393" idx="2"/>
            <a:endCxn id="228414" idx="2"/>
          </p:cNvCxnSpPr>
          <p:nvPr/>
        </p:nvCxnSpPr>
        <p:spPr bwMode="auto">
          <a:xfrm rot="16200000" flipH="1">
            <a:off x="6382544" y="5703094"/>
            <a:ext cx="990600" cy="28733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17" name="AutoShape 73"/>
          <p:cNvCxnSpPr>
            <a:cxnSpLocks noChangeShapeType="1"/>
            <a:stCxn id="228396" idx="2"/>
            <a:endCxn id="228415" idx="0"/>
          </p:cNvCxnSpPr>
          <p:nvPr/>
        </p:nvCxnSpPr>
        <p:spPr bwMode="auto">
          <a:xfrm rot="5400000">
            <a:off x="7177882" y="5696744"/>
            <a:ext cx="984250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18" name="Oval 341"/>
          <p:cNvSpPr>
            <a:spLocks noChangeArrowheads="1"/>
          </p:cNvSpPr>
          <p:nvPr/>
        </p:nvSpPr>
        <p:spPr bwMode="auto">
          <a:xfrm>
            <a:off x="8932863" y="2001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19" name="Oval 341"/>
          <p:cNvSpPr>
            <a:spLocks noChangeArrowheads="1"/>
          </p:cNvSpPr>
          <p:nvPr/>
        </p:nvSpPr>
        <p:spPr bwMode="auto">
          <a:xfrm>
            <a:off x="8934450" y="2373313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0" name="Oval 341"/>
          <p:cNvSpPr>
            <a:spLocks noChangeArrowheads="1"/>
          </p:cNvSpPr>
          <p:nvPr/>
        </p:nvSpPr>
        <p:spPr bwMode="auto">
          <a:xfrm>
            <a:off x="8689975" y="2279650"/>
            <a:ext cx="88900" cy="88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21" name="Line 77"/>
          <p:cNvSpPr>
            <a:spLocks noChangeShapeType="1"/>
          </p:cNvSpPr>
          <p:nvPr/>
        </p:nvSpPr>
        <p:spPr bwMode="auto">
          <a:xfrm flipH="1">
            <a:off x="8921750" y="2097089"/>
            <a:ext cx="5238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2" name="AutoShape 78"/>
          <p:cNvCxnSpPr>
            <a:cxnSpLocks noChangeShapeType="1"/>
            <a:stCxn id="228419" idx="4"/>
            <a:endCxn id="228404" idx="0"/>
          </p:cNvCxnSpPr>
          <p:nvPr/>
        </p:nvCxnSpPr>
        <p:spPr bwMode="auto">
          <a:xfrm flipH="1">
            <a:off x="8975726" y="2462213"/>
            <a:ext cx="3175" cy="130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3" name="Arc 79"/>
          <p:cNvSpPr>
            <a:spLocks/>
          </p:cNvSpPr>
          <p:nvPr/>
        </p:nvSpPr>
        <p:spPr bwMode="auto">
          <a:xfrm>
            <a:off x="7750175" y="3752850"/>
            <a:ext cx="128588" cy="65088"/>
          </a:xfrm>
          <a:custGeom>
            <a:avLst/>
            <a:gdLst>
              <a:gd name="T0" fmla="*/ 2107 w 43200"/>
              <a:gd name="T1" fmla="*/ 14946009 h 21943"/>
              <a:gd name="T2" fmla="*/ 30045839 w 43200"/>
              <a:gd name="T3" fmla="*/ 14712454 h 21943"/>
              <a:gd name="T4" fmla="*/ 15022924 w 43200"/>
              <a:gd name="T5" fmla="*/ 14712454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4" name="AutoShape 80"/>
          <p:cNvCxnSpPr>
            <a:cxnSpLocks noChangeShapeType="1"/>
            <a:stCxn id="228423" idx="1"/>
            <a:endCxn id="228404" idx="2"/>
          </p:cNvCxnSpPr>
          <p:nvPr/>
        </p:nvCxnSpPr>
        <p:spPr bwMode="auto">
          <a:xfrm flipV="1">
            <a:off x="7878763" y="3813176"/>
            <a:ext cx="1052512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26" name="Line 82"/>
          <p:cNvSpPr>
            <a:spLocks noChangeShapeType="1"/>
          </p:cNvSpPr>
          <p:nvPr/>
        </p:nvSpPr>
        <p:spPr bwMode="auto">
          <a:xfrm>
            <a:off x="9010651" y="38147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27" name="Arc 83"/>
          <p:cNvSpPr>
            <a:spLocks/>
          </p:cNvSpPr>
          <p:nvPr/>
        </p:nvSpPr>
        <p:spPr bwMode="auto">
          <a:xfrm>
            <a:off x="8915400" y="2789239"/>
            <a:ext cx="128588" cy="65087"/>
          </a:xfrm>
          <a:custGeom>
            <a:avLst/>
            <a:gdLst>
              <a:gd name="T0" fmla="*/ 2107 w 43200"/>
              <a:gd name="T1" fmla="*/ 14944643 h 21943"/>
              <a:gd name="T2" fmla="*/ 30045839 w 43200"/>
              <a:gd name="T3" fmla="*/ 14711095 h 21943"/>
              <a:gd name="T4" fmla="*/ 15022924 w 43200"/>
              <a:gd name="T5" fmla="*/ 14711095 h 21943"/>
              <a:gd name="T6" fmla="*/ 0 60000 65536"/>
              <a:gd name="T7" fmla="*/ 0 60000 65536"/>
              <a:gd name="T8" fmla="*/ 0 60000 65536"/>
              <a:gd name="T9" fmla="*/ 0 w 43200"/>
              <a:gd name="T10" fmla="*/ 0 h 21943"/>
              <a:gd name="T11" fmla="*/ 43200 w 43200"/>
              <a:gd name="T12" fmla="*/ 21943 h 219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3" fill="none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3" stroke="0" extrusionOk="0">
                <a:moveTo>
                  <a:pt x="2" y="21943"/>
                </a:moveTo>
                <a:cubicBezTo>
                  <a:pt x="0" y="21828"/>
                  <a:pt x="0" y="2171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cxnSp>
        <p:nvCxnSpPr>
          <p:cNvPr id="228428" name="AutoShape 84"/>
          <p:cNvCxnSpPr>
            <a:cxnSpLocks noChangeShapeType="1"/>
            <a:stCxn id="228386" idx="6"/>
            <a:endCxn id="228427" idx="0"/>
          </p:cNvCxnSpPr>
          <p:nvPr/>
        </p:nvCxnSpPr>
        <p:spPr bwMode="auto">
          <a:xfrm>
            <a:off x="8145464" y="2854325"/>
            <a:ext cx="7699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29" name="AutoShape 85"/>
          <p:cNvCxnSpPr>
            <a:cxnSpLocks noChangeShapeType="1"/>
            <a:stCxn id="228412" idx="6"/>
            <a:endCxn id="228431" idx="2"/>
          </p:cNvCxnSpPr>
          <p:nvPr/>
        </p:nvCxnSpPr>
        <p:spPr bwMode="auto">
          <a:xfrm flipV="1">
            <a:off x="7316789" y="1665289"/>
            <a:ext cx="16144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0" name="Line 86"/>
          <p:cNvSpPr>
            <a:spLocks noChangeShapeType="1"/>
          </p:cNvSpPr>
          <p:nvPr/>
        </p:nvSpPr>
        <p:spPr bwMode="auto">
          <a:xfrm>
            <a:off x="8999538" y="166687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1" name="Oval 269"/>
          <p:cNvSpPr>
            <a:spLocks noChangeArrowheads="1"/>
          </p:cNvSpPr>
          <p:nvPr/>
        </p:nvSpPr>
        <p:spPr bwMode="auto">
          <a:xfrm>
            <a:off x="8931275" y="1620838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32" name="AutoShape 88"/>
          <p:cNvCxnSpPr>
            <a:cxnSpLocks noChangeShapeType="1"/>
            <a:stCxn id="228418" idx="0"/>
            <a:endCxn id="228431" idx="4"/>
          </p:cNvCxnSpPr>
          <p:nvPr/>
        </p:nvCxnSpPr>
        <p:spPr bwMode="auto">
          <a:xfrm flipH="1" flipV="1">
            <a:off x="8975725" y="1709738"/>
            <a:ext cx="1588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33" name="Line 89"/>
          <p:cNvSpPr>
            <a:spLocks noChangeShapeType="1"/>
          </p:cNvSpPr>
          <p:nvPr/>
        </p:nvSpPr>
        <p:spPr bwMode="auto">
          <a:xfrm>
            <a:off x="9045576" y="284797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28434" name="Group 90"/>
          <p:cNvGrpSpPr>
            <a:grpSpLocks/>
          </p:cNvGrpSpPr>
          <p:nvPr/>
        </p:nvGrpSpPr>
        <p:grpSpPr bwMode="auto">
          <a:xfrm>
            <a:off x="9229726" y="1485900"/>
            <a:ext cx="390525" cy="433388"/>
            <a:chOff x="2639" y="2952"/>
            <a:chExt cx="246" cy="273"/>
          </a:xfrm>
        </p:grpSpPr>
        <p:sp>
          <p:nvSpPr>
            <p:cNvPr id="228497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8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grpSp>
        <p:nvGrpSpPr>
          <p:cNvPr id="228435" name="Group 93"/>
          <p:cNvGrpSpPr>
            <a:grpSpLocks/>
          </p:cNvGrpSpPr>
          <p:nvPr/>
        </p:nvGrpSpPr>
        <p:grpSpPr bwMode="auto">
          <a:xfrm>
            <a:off x="9275764" y="2690814"/>
            <a:ext cx="390525" cy="433387"/>
            <a:chOff x="2639" y="2952"/>
            <a:chExt cx="246" cy="273"/>
          </a:xfrm>
        </p:grpSpPr>
        <p:sp>
          <p:nvSpPr>
            <p:cNvPr id="228495" name="TextBox 239"/>
            <p:cNvSpPr txBox="1">
              <a:spLocks noChangeArrowheads="1"/>
            </p:cNvSpPr>
            <p:nvPr/>
          </p:nvSpPr>
          <p:spPr bwMode="auto">
            <a:xfrm rot="5400000">
              <a:off x="2600" y="299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  <p:sp>
          <p:nvSpPr>
            <p:cNvPr id="228496" name="TextBox 240"/>
            <p:cNvSpPr txBox="1">
              <a:spLocks noChangeArrowheads="1"/>
            </p:cNvSpPr>
            <p:nvPr/>
          </p:nvSpPr>
          <p:spPr bwMode="auto">
            <a:xfrm rot="5400000">
              <a:off x="2654" y="2991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1400" b="0"/>
                <a:t>~</a:t>
              </a:r>
            </a:p>
          </p:txBody>
        </p:sp>
      </p:grpSp>
      <p:sp>
        <p:nvSpPr>
          <p:cNvPr id="228436" name="AutoShape 264"/>
          <p:cNvSpPr>
            <a:spLocks noChangeArrowheads="1"/>
          </p:cNvSpPr>
          <p:nvPr/>
        </p:nvSpPr>
        <p:spPr bwMode="auto">
          <a:xfrm rot="10800000">
            <a:off x="5892800" y="5149851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7" name="Line 266"/>
          <p:cNvSpPr>
            <a:spLocks noChangeShapeType="1"/>
          </p:cNvSpPr>
          <p:nvPr/>
        </p:nvSpPr>
        <p:spPr bwMode="auto">
          <a:xfrm rot="5400000">
            <a:off x="5961857" y="5261769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38" name="Rectangle 270"/>
          <p:cNvSpPr>
            <a:spLocks noChangeArrowheads="1"/>
          </p:cNvSpPr>
          <p:nvPr/>
        </p:nvSpPr>
        <p:spPr bwMode="auto">
          <a:xfrm>
            <a:off x="5554663" y="4598988"/>
            <a:ext cx="2897187" cy="1054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39" name="Line 344"/>
          <p:cNvSpPr>
            <a:spLocks noChangeShapeType="1"/>
          </p:cNvSpPr>
          <p:nvPr/>
        </p:nvSpPr>
        <p:spPr bwMode="auto">
          <a:xfrm>
            <a:off x="5956300" y="4699000"/>
            <a:ext cx="57150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0" name="Line 345"/>
          <p:cNvSpPr>
            <a:spLocks noChangeShapeType="1"/>
          </p:cNvSpPr>
          <p:nvPr/>
        </p:nvSpPr>
        <p:spPr bwMode="auto">
          <a:xfrm flipV="1">
            <a:off x="5910263" y="4730750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1" name="Line 346"/>
          <p:cNvSpPr>
            <a:spLocks noChangeShapeType="1"/>
          </p:cNvSpPr>
          <p:nvPr/>
        </p:nvSpPr>
        <p:spPr bwMode="auto">
          <a:xfrm>
            <a:off x="5910263" y="4768851"/>
            <a:ext cx="100012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2" name="Line 347"/>
          <p:cNvSpPr>
            <a:spLocks noChangeShapeType="1"/>
          </p:cNvSpPr>
          <p:nvPr/>
        </p:nvSpPr>
        <p:spPr bwMode="auto">
          <a:xfrm flipV="1">
            <a:off x="5907088" y="48164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3" name="Line 348"/>
          <p:cNvSpPr>
            <a:spLocks noChangeShapeType="1"/>
          </p:cNvSpPr>
          <p:nvPr/>
        </p:nvSpPr>
        <p:spPr bwMode="auto">
          <a:xfrm>
            <a:off x="5913438" y="4856163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4" name="Line 349"/>
          <p:cNvSpPr>
            <a:spLocks noChangeShapeType="1"/>
          </p:cNvSpPr>
          <p:nvPr/>
        </p:nvSpPr>
        <p:spPr bwMode="auto">
          <a:xfrm flipV="1">
            <a:off x="5910263" y="490378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5" name="Line 350"/>
          <p:cNvSpPr>
            <a:spLocks noChangeShapeType="1"/>
          </p:cNvSpPr>
          <p:nvPr/>
        </p:nvSpPr>
        <p:spPr bwMode="auto">
          <a:xfrm>
            <a:off x="5910263" y="4941888"/>
            <a:ext cx="1000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6" name="Line 351"/>
          <p:cNvSpPr>
            <a:spLocks noChangeShapeType="1"/>
          </p:cNvSpPr>
          <p:nvPr/>
        </p:nvSpPr>
        <p:spPr bwMode="auto">
          <a:xfrm flipV="1">
            <a:off x="5953126" y="4989513"/>
            <a:ext cx="492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47" name="AutoShape 107"/>
          <p:cNvSpPr>
            <a:spLocks noChangeArrowheads="1"/>
          </p:cNvSpPr>
          <p:nvPr/>
        </p:nvSpPr>
        <p:spPr bwMode="auto">
          <a:xfrm rot="10800000">
            <a:off x="5867400" y="428307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48" name="AutoShape 108"/>
          <p:cNvCxnSpPr>
            <a:cxnSpLocks noChangeShapeType="1"/>
            <a:stCxn id="228439" idx="0"/>
            <a:endCxn id="228447" idx="0"/>
          </p:cNvCxnSpPr>
          <p:nvPr/>
        </p:nvCxnSpPr>
        <p:spPr bwMode="auto">
          <a:xfrm flipH="1" flipV="1">
            <a:off x="5948364" y="4473576"/>
            <a:ext cx="79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49" name="AutoShape 109"/>
          <p:cNvCxnSpPr>
            <a:cxnSpLocks noChangeShapeType="1"/>
            <a:stCxn id="228446" idx="0"/>
            <a:endCxn id="228436" idx="3"/>
          </p:cNvCxnSpPr>
          <p:nvPr/>
        </p:nvCxnSpPr>
        <p:spPr bwMode="auto">
          <a:xfrm>
            <a:off x="5953125" y="5008564"/>
            <a:ext cx="63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0" name="AutoShape 110"/>
          <p:cNvSpPr>
            <a:spLocks noChangeArrowheads="1"/>
          </p:cNvSpPr>
          <p:nvPr/>
        </p:nvSpPr>
        <p:spPr bwMode="auto">
          <a:xfrm rot="10800000">
            <a:off x="5883275" y="5813416"/>
            <a:ext cx="160338" cy="1889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51" name="AutoShape 111"/>
          <p:cNvCxnSpPr>
            <a:cxnSpLocks noChangeShapeType="1"/>
            <a:stCxn id="228436" idx="0"/>
          </p:cNvCxnSpPr>
          <p:nvPr/>
        </p:nvCxnSpPr>
        <p:spPr bwMode="auto">
          <a:xfrm>
            <a:off x="5959476" y="5311776"/>
            <a:ext cx="476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52" name="Oval 248"/>
          <p:cNvSpPr>
            <a:spLocks noChangeArrowheads="1"/>
          </p:cNvSpPr>
          <p:nvPr/>
        </p:nvSpPr>
        <p:spPr bwMode="auto">
          <a:xfrm>
            <a:off x="5732463" y="2316163"/>
            <a:ext cx="241300" cy="2413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3" name="AutoShape 264"/>
          <p:cNvSpPr>
            <a:spLocks noChangeArrowheads="1"/>
          </p:cNvSpPr>
          <p:nvPr/>
        </p:nvSpPr>
        <p:spPr bwMode="auto">
          <a:xfrm rot="10800000">
            <a:off x="5789613" y="2357439"/>
            <a:ext cx="133350" cy="1619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54" name="Line 266"/>
          <p:cNvSpPr>
            <a:spLocks noChangeShapeType="1"/>
          </p:cNvSpPr>
          <p:nvPr/>
        </p:nvSpPr>
        <p:spPr bwMode="auto">
          <a:xfrm rot="5400000">
            <a:off x="5858669" y="2469357"/>
            <a:ext cx="0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5" name="Line 344"/>
          <p:cNvSpPr>
            <a:spLocks noChangeShapeType="1"/>
          </p:cNvSpPr>
          <p:nvPr/>
        </p:nvSpPr>
        <p:spPr bwMode="auto">
          <a:xfrm>
            <a:off x="5853113" y="1906589"/>
            <a:ext cx="571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6" name="Line 345"/>
          <p:cNvSpPr>
            <a:spLocks noChangeShapeType="1"/>
          </p:cNvSpPr>
          <p:nvPr/>
        </p:nvSpPr>
        <p:spPr bwMode="auto">
          <a:xfrm flipV="1">
            <a:off x="5807075" y="1938338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7" name="Line 346"/>
          <p:cNvSpPr>
            <a:spLocks noChangeShapeType="1"/>
          </p:cNvSpPr>
          <p:nvPr/>
        </p:nvSpPr>
        <p:spPr bwMode="auto">
          <a:xfrm>
            <a:off x="5807076" y="1976438"/>
            <a:ext cx="100013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8" name="Line 347"/>
          <p:cNvSpPr>
            <a:spLocks noChangeShapeType="1"/>
          </p:cNvSpPr>
          <p:nvPr/>
        </p:nvSpPr>
        <p:spPr bwMode="auto">
          <a:xfrm flipV="1">
            <a:off x="5803900" y="2024063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59" name="Line 348"/>
          <p:cNvSpPr>
            <a:spLocks noChangeShapeType="1"/>
          </p:cNvSpPr>
          <p:nvPr/>
        </p:nvSpPr>
        <p:spPr bwMode="auto">
          <a:xfrm>
            <a:off x="5810251" y="2063751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0" name="Line 349"/>
          <p:cNvSpPr>
            <a:spLocks noChangeShapeType="1"/>
          </p:cNvSpPr>
          <p:nvPr/>
        </p:nvSpPr>
        <p:spPr bwMode="auto">
          <a:xfrm flipV="1">
            <a:off x="5807075" y="2111375"/>
            <a:ext cx="101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1" name="Line 350"/>
          <p:cNvSpPr>
            <a:spLocks noChangeShapeType="1"/>
          </p:cNvSpPr>
          <p:nvPr/>
        </p:nvSpPr>
        <p:spPr bwMode="auto">
          <a:xfrm>
            <a:off x="5807076" y="2149476"/>
            <a:ext cx="100013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2" name="Line 351"/>
          <p:cNvSpPr>
            <a:spLocks noChangeShapeType="1"/>
          </p:cNvSpPr>
          <p:nvPr/>
        </p:nvSpPr>
        <p:spPr bwMode="auto">
          <a:xfrm flipV="1">
            <a:off x="5849938" y="2197100"/>
            <a:ext cx="492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63" name="AutoShape 123"/>
          <p:cNvSpPr>
            <a:spLocks noChangeArrowheads="1"/>
          </p:cNvSpPr>
          <p:nvPr/>
        </p:nvSpPr>
        <p:spPr bwMode="auto">
          <a:xfrm rot="10800000">
            <a:off x="5768977" y="1081088"/>
            <a:ext cx="160337" cy="1889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cxnSp>
        <p:nvCxnSpPr>
          <p:cNvPr id="228464" name="AutoShape 124"/>
          <p:cNvCxnSpPr>
            <a:cxnSpLocks noChangeShapeType="1"/>
            <a:stCxn id="228455" idx="0"/>
            <a:endCxn id="228463" idx="0"/>
          </p:cNvCxnSpPr>
          <p:nvPr/>
        </p:nvCxnSpPr>
        <p:spPr bwMode="auto">
          <a:xfrm flipH="1" flipV="1">
            <a:off x="5849145" y="1270000"/>
            <a:ext cx="3969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5" name="AutoShape 125"/>
          <p:cNvCxnSpPr>
            <a:cxnSpLocks noChangeShapeType="1"/>
            <a:stCxn id="228462" idx="0"/>
            <a:endCxn id="228453" idx="3"/>
          </p:cNvCxnSpPr>
          <p:nvPr/>
        </p:nvCxnSpPr>
        <p:spPr bwMode="auto">
          <a:xfrm>
            <a:off x="5849938" y="2216150"/>
            <a:ext cx="635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66" name="Oval 269"/>
          <p:cNvSpPr>
            <a:spLocks noChangeArrowheads="1"/>
          </p:cNvSpPr>
          <p:nvPr/>
        </p:nvSpPr>
        <p:spPr bwMode="auto">
          <a:xfrm>
            <a:off x="5815013" y="2809875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cxnSp>
        <p:nvCxnSpPr>
          <p:cNvPr id="228467" name="AutoShape 127"/>
          <p:cNvCxnSpPr>
            <a:cxnSpLocks noChangeShapeType="1"/>
            <a:stCxn id="228374" idx="0"/>
            <a:endCxn id="228382" idx="6"/>
          </p:cNvCxnSpPr>
          <p:nvPr/>
        </p:nvCxnSpPr>
        <p:spPr bwMode="auto">
          <a:xfrm flipH="1" flipV="1">
            <a:off x="6496050" y="2855914"/>
            <a:ext cx="1714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8" name="AutoShape 128"/>
          <p:cNvCxnSpPr>
            <a:cxnSpLocks noChangeShapeType="1"/>
            <a:stCxn id="228382" idx="2"/>
            <a:endCxn id="228466" idx="6"/>
          </p:cNvCxnSpPr>
          <p:nvPr/>
        </p:nvCxnSpPr>
        <p:spPr bwMode="auto">
          <a:xfrm flipH="1" flipV="1">
            <a:off x="5903914" y="2854325"/>
            <a:ext cx="5032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69" name="AutoShape 129"/>
          <p:cNvCxnSpPr>
            <a:cxnSpLocks noChangeShapeType="1"/>
            <a:stCxn id="228453" idx="0"/>
            <a:endCxn id="228466" idx="0"/>
          </p:cNvCxnSpPr>
          <p:nvPr/>
        </p:nvCxnSpPr>
        <p:spPr bwMode="auto">
          <a:xfrm>
            <a:off x="5856289" y="2519363"/>
            <a:ext cx="3175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470" name="AutoShape 130"/>
          <p:cNvCxnSpPr>
            <a:cxnSpLocks noChangeShapeType="1"/>
            <a:endCxn id="228466" idx="4"/>
          </p:cNvCxnSpPr>
          <p:nvPr/>
        </p:nvCxnSpPr>
        <p:spPr bwMode="auto">
          <a:xfrm flipV="1">
            <a:off x="5859463" y="2898775"/>
            <a:ext cx="0" cy="454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471" name="Rectangle 270"/>
          <p:cNvSpPr>
            <a:spLocks noChangeArrowheads="1"/>
          </p:cNvSpPr>
          <p:nvPr/>
        </p:nvSpPr>
        <p:spPr bwMode="auto">
          <a:xfrm>
            <a:off x="8583613" y="1914525"/>
            <a:ext cx="546100" cy="66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000" b="0"/>
          </a:p>
        </p:txBody>
      </p:sp>
      <p:sp>
        <p:nvSpPr>
          <p:cNvPr id="228472" name="Line 132"/>
          <p:cNvSpPr>
            <a:spLocks noChangeShapeType="1"/>
          </p:cNvSpPr>
          <p:nvPr/>
        </p:nvSpPr>
        <p:spPr bwMode="auto">
          <a:xfrm>
            <a:off x="6624638" y="5170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3" name="Line 133"/>
          <p:cNvSpPr>
            <a:spLocks noChangeShapeType="1"/>
          </p:cNvSpPr>
          <p:nvPr/>
        </p:nvSpPr>
        <p:spPr bwMode="auto">
          <a:xfrm>
            <a:off x="6642100" y="22320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28474" name="Text Box 134"/>
          <p:cNvSpPr txBox="1">
            <a:spLocks noChangeArrowheads="1"/>
          </p:cNvSpPr>
          <p:nvPr/>
        </p:nvSpPr>
        <p:spPr bwMode="auto">
          <a:xfrm>
            <a:off x="7702550" y="1034344"/>
            <a:ext cx="216169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main switch</a:t>
            </a:r>
          </a:p>
        </p:txBody>
      </p:sp>
      <p:sp>
        <p:nvSpPr>
          <p:cNvPr id="228476" name="Text Box 136"/>
          <p:cNvSpPr txBox="1">
            <a:spLocks noChangeArrowheads="1"/>
          </p:cNvSpPr>
          <p:nvPr/>
        </p:nvSpPr>
        <p:spPr bwMode="auto">
          <a:xfrm>
            <a:off x="5265739" y="3743328"/>
            <a:ext cx="13588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Dash board &amp; </a:t>
            </a:r>
            <a:br>
              <a:rPr lang="en-US" altLang="ko-KR" sz="1000" b="0"/>
            </a:br>
            <a:r>
              <a:rPr lang="en-US" altLang="ko-KR" sz="1000" b="0"/>
              <a:t>instrument panel </a:t>
            </a:r>
            <a:br>
              <a:rPr lang="en-US" altLang="ko-KR" sz="1000" b="0"/>
            </a:br>
            <a:r>
              <a:rPr lang="en-US" altLang="ko-KR" sz="1000" b="0"/>
              <a:t>light control</a:t>
            </a:r>
          </a:p>
        </p:txBody>
      </p:sp>
      <p:sp>
        <p:nvSpPr>
          <p:cNvPr id="228477" name="Text Box 137"/>
          <p:cNvSpPr txBox="1">
            <a:spLocks noChangeArrowheads="1"/>
          </p:cNvSpPr>
          <p:nvPr/>
        </p:nvSpPr>
        <p:spPr bwMode="auto">
          <a:xfrm>
            <a:off x="4718258" y="683019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Dash board &amp; </a:t>
            </a:r>
            <a:br>
              <a:rPr lang="en-US" altLang="ko-KR" sz="1000" b="0" dirty="0"/>
            </a:br>
            <a:r>
              <a:rPr lang="en-US" altLang="ko-KR" sz="1000" b="0" dirty="0"/>
              <a:t>instrument panel light control</a:t>
            </a:r>
          </a:p>
        </p:txBody>
      </p:sp>
      <p:sp>
        <p:nvSpPr>
          <p:cNvPr id="228478" name="Text Box 138"/>
          <p:cNvSpPr txBox="1">
            <a:spLocks noChangeArrowheads="1"/>
          </p:cNvSpPr>
          <p:nvPr/>
        </p:nvSpPr>
        <p:spPr bwMode="auto">
          <a:xfrm>
            <a:off x="7735410" y="4314825"/>
            <a:ext cx="221694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Front window switch(RH)</a:t>
            </a:r>
          </a:p>
        </p:txBody>
      </p:sp>
      <p:sp>
        <p:nvSpPr>
          <p:cNvPr id="228479" name="Text Box 139"/>
          <p:cNvSpPr txBox="1">
            <a:spLocks noChangeArrowheads="1"/>
          </p:cNvSpPr>
          <p:nvPr/>
        </p:nvSpPr>
        <p:spPr bwMode="auto">
          <a:xfrm>
            <a:off x="9024938" y="3559176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Rear window S/W</a:t>
            </a:r>
            <a:br>
              <a:rPr lang="en-US" altLang="ko-KR" sz="1000" b="0" dirty="0"/>
            </a:br>
            <a:r>
              <a:rPr lang="en-US" altLang="ko-KR" sz="1000" b="0" dirty="0"/>
              <a:t> (LH &amp; RH)</a:t>
            </a:r>
          </a:p>
        </p:txBody>
      </p:sp>
      <p:sp>
        <p:nvSpPr>
          <p:cNvPr id="228480" name="Text Box 140"/>
          <p:cNvSpPr txBox="1">
            <a:spLocks noChangeArrowheads="1"/>
          </p:cNvSpPr>
          <p:nvPr/>
        </p:nvSpPr>
        <p:spPr bwMode="auto">
          <a:xfrm>
            <a:off x="8051800" y="48307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1" name="Text Box 141"/>
          <p:cNvSpPr txBox="1">
            <a:spLocks noChangeArrowheads="1"/>
          </p:cNvSpPr>
          <p:nvPr/>
        </p:nvSpPr>
        <p:spPr bwMode="auto">
          <a:xfrm>
            <a:off x="6875463" y="4772026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2" name="Text Box 142"/>
          <p:cNvSpPr txBox="1">
            <a:spLocks noChangeArrowheads="1"/>
          </p:cNvSpPr>
          <p:nvPr/>
        </p:nvSpPr>
        <p:spPr bwMode="auto">
          <a:xfrm>
            <a:off x="9002713" y="1949451"/>
            <a:ext cx="67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Lock S/W</a:t>
            </a:r>
          </a:p>
        </p:txBody>
      </p:sp>
      <p:sp>
        <p:nvSpPr>
          <p:cNvPr id="228483" name="Text Box 143"/>
          <p:cNvSpPr txBox="1">
            <a:spLocks noChangeArrowheads="1"/>
          </p:cNvSpPr>
          <p:nvPr/>
        </p:nvSpPr>
        <p:spPr bwMode="auto">
          <a:xfrm>
            <a:off x="7178675" y="47831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4" name="Text Box 144"/>
          <p:cNvSpPr txBox="1">
            <a:spLocks noChangeArrowheads="1"/>
          </p:cNvSpPr>
          <p:nvPr/>
        </p:nvSpPr>
        <p:spPr bwMode="auto">
          <a:xfrm>
            <a:off x="5941220" y="473344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85" name="Text Box 145"/>
          <p:cNvSpPr txBox="1">
            <a:spLocks noChangeArrowheads="1"/>
          </p:cNvSpPr>
          <p:nvPr/>
        </p:nvSpPr>
        <p:spPr bwMode="auto">
          <a:xfrm>
            <a:off x="8493125" y="236696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6" name="Text Box 146"/>
          <p:cNvSpPr txBox="1">
            <a:spLocks noChangeArrowheads="1"/>
          </p:cNvSpPr>
          <p:nvPr/>
        </p:nvSpPr>
        <p:spPr bwMode="auto">
          <a:xfrm>
            <a:off x="7583488" y="46418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 dirty="0"/>
              <a:t>off</a:t>
            </a:r>
          </a:p>
        </p:txBody>
      </p:sp>
      <p:sp>
        <p:nvSpPr>
          <p:cNvPr id="228487" name="Text Box 147"/>
          <p:cNvSpPr txBox="1">
            <a:spLocks noChangeArrowheads="1"/>
          </p:cNvSpPr>
          <p:nvPr/>
        </p:nvSpPr>
        <p:spPr bwMode="auto">
          <a:xfrm>
            <a:off x="6508750" y="4646614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88" name="Text Box 148"/>
          <p:cNvSpPr txBox="1">
            <a:spLocks noChangeArrowheads="1"/>
          </p:cNvSpPr>
          <p:nvPr/>
        </p:nvSpPr>
        <p:spPr bwMode="auto">
          <a:xfrm>
            <a:off x="8043863" y="1892301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89" name="Text Box 149"/>
          <p:cNvSpPr txBox="1">
            <a:spLocks noChangeArrowheads="1"/>
          </p:cNvSpPr>
          <p:nvPr/>
        </p:nvSpPr>
        <p:spPr bwMode="auto">
          <a:xfrm>
            <a:off x="6867525" y="1833564"/>
            <a:ext cx="35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up</a:t>
            </a:r>
          </a:p>
        </p:txBody>
      </p:sp>
      <p:sp>
        <p:nvSpPr>
          <p:cNvPr id="228490" name="Text Box 150"/>
          <p:cNvSpPr txBox="1">
            <a:spLocks noChangeArrowheads="1"/>
          </p:cNvSpPr>
          <p:nvPr/>
        </p:nvSpPr>
        <p:spPr bwMode="auto">
          <a:xfrm>
            <a:off x="7170738" y="1844676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1" name="Text Box 151"/>
          <p:cNvSpPr txBox="1">
            <a:spLocks noChangeArrowheads="1"/>
          </p:cNvSpPr>
          <p:nvPr/>
        </p:nvSpPr>
        <p:spPr bwMode="auto">
          <a:xfrm>
            <a:off x="5892800" y="187483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down</a:t>
            </a:r>
          </a:p>
        </p:txBody>
      </p:sp>
      <p:sp>
        <p:nvSpPr>
          <p:cNvPr id="228492" name="Text Box 152"/>
          <p:cNvSpPr txBox="1">
            <a:spLocks noChangeArrowheads="1"/>
          </p:cNvSpPr>
          <p:nvPr/>
        </p:nvSpPr>
        <p:spPr bwMode="auto">
          <a:xfrm>
            <a:off x="7448550" y="1690689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3" name="Text Box 153"/>
          <p:cNvSpPr txBox="1">
            <a:spLocks noChangeArrowheads="1"/>
          </p:cNvSpPr>
          <p:nvPr/>
        </p:nvSpPr>
        <p:spPr bwMode="auto">
          <a:xfrm>
            <a:off x="6373813" y="1695451"/>
            <a:ext cx="673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off</a:t>
            </a:r>
          </a:p>
        </p:txBody>
      </p:sp>
      <p:sp>
        <p:nvSpPr>
          <p:cNvPr id="228494" name="Text Box 154"/>
          <p:cNvSpPr txBox="1">
            <a:spLocks noChangeArrowheads="1"/>
          </p:cNvSpPr>
          <p:nvPr/>
        </p:nvSpPr>
        <p:spPr bwMode="auto">
          <a:xfrm>
            <a:off x="5554663" y="6499226"/>
            <a:ext cx="353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Front window motor(RH)</a:t>
            </a:r>
          </a:p>
        </p:txBody>
      </p:sp>
      <p:grpSp>
        <p:nvGrpSpPr>
          <p:cNvPr id="167" name="그룹 166"/>
          <p:cNvGrpSpPr/>
          <p:nvPr/>
        </p:nvGrpSpPr>
        <p:grpSpPr>
          <a:xfrm rot="18706588">
            <a:off x="6618288" y="2034898"/>
            <a:ext cx="234950" cy="669924"/>
            <a:chOff x="5033963" y="1660252"/>
            <a:chExt cx="234950" cy="669924"/>
          </a:xfrm>
        </p:grpSpPr>
        <p:sp>
          <p:nvSpPr>
            <p:cNvPr id="168" name="직사각형 167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69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/>
          <p:cNvGrpSpPr/>
          <p:nvPr/>
        </p:nvGrpSpPr>
        <p:grpSpPr>
          <a:xfrm rot="18690162">
            <a:off x="7704137" y="2034898"/>
            <a:ext cx="234950" cy="669924"/>
            <a:chOff x="5033963" y="1660252"/>
            <a:chExt cx="234950" cy="669924"/>
          </a:xfrm>
        </p:grpSpPr>
        <p:sp>
          <p:nvSpPr>
            <p:cNvPr id="171" name="직사각형 170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6618288" y="4978401"/>
            <a:ext cx="234950" cy="669924"/>
            <a:chOff x="5033963" y="1660252"/>
            <a:chExt cx="234950" cy="669924"/>
          </a:xfrm>
        </p:grpSpPr>
        <p:sp>
          <p:nvSpPr>
            <p:cNvPr id="174" name="직사각형 173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7704137" y="4978401"/>
            <a:ext cx="234950" cy="669924"/>
            <a:chOff x="5033963" y="1660252"/>
            <a:chExt cx="234950" cy="669924"/>
          </a:xfrm>
        </p:grpSpPr>
        <p:sp>
          <p:nvSpPr>
            <p:cNvPr id="177" name="직사각형 176"/>
            <p:cNvSpPr/>
            <p:nvPr/>
          </p:nvSpPr>
          <p:spPr bwMode="auto">
            <a:xfrm>
              <a:off x="5128579" y="1943861"/>
              <a:ext cx="45719" cy="38631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8" name="Line 45"/>
            <p:cNvSpPr>
              <a:spLocks noChangeShapeType="1"/>
            </p:cNvSpPr>
            <p:nvPr/>
          </p:nvSpPr>
          <p:spPr bwMode="auto">
            <a:xfrm rot="18900000" flipV="1">
              <a:off x="5033963" y="1660252"/>
              <a:ext cx="23495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0" name="Line 263">
            <a:extLst>
              <a:ext uri="{FF2B5EF4-FFF2-40B4-BE49-F238E27FC236}">
                <a16:creationId xmlns:a16="http://schemas.microsoft.com/office/drawing/2014/main" id="{DD34244D-A94D-427A-AD57-38F4739B4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731" y="527051"/>
            <a:ext cx="0" cy="2412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42" name="Rectangle 265">
            <a:extLst>
              <a:ext uri="{FF2B5EF4-FFF2-40B4-BE49-F238E27FC236}">
                <a16:creationId xmlns:a16="http://schemas.microsoft.com/office/drawing/2014/main" id="{7A383541-EE00-4189-B3D2-EA518B34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5" y="335760"/>
            <a:ext cx="717823" cy="9850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243" name="Shape 202">
            <a:extLst>
              <a:ext uri="{FF2B5EF4-FFF2-40B4-BE49-F238E27FC236}">
                <a16:creationId xmlns:a16="http://schemas.microsoft.com/office/drawing/2014/main" id="{F5CD464D-6E4D-4CD8-A138-1F94396A547E}"/>
              </a:ext>
            </a:extLst>
          </p:cNvPr>
          <p:cNvCxnSpPr>
            <a:cxnSpLocks noChangeShapeType="1"/>
            <a:stCxn id="289" idx="3"/>
            <a:endCxn id="306" idx="0"/>
          </p:cNvCxnSpPr>
          <p:nvPr/>
        </p:nvCxnSpPr>
        <p:spPr bwMode="auto">
          <a:xfrm>
            <a:off x="3650747" y="1002826"/>
            <a:ext cx="1057644" cy="194950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202">
            <a:extLst>
              <a:ext uri="{FF2B5EF4-FFF2-40B4-BE49-F238E27FC236}">
                <a16:creationId xmlns:a16="http://schemas.microsoft.com/office/drawing/2014/main" id="{F76FE0AC-907C-4229-ABB1-AD81ABD19B7F}"/>
              </a:ext>
            </a:extLst>
          </p:cNvPr>
          <p:cNvGrpSpPr>
            <a:grpSpLocks/>
          </p:cNvGrpSpPr>
          <p:nvPr/>
        </p:nvGrpSpPr>
        <p:grpSpPr bwMode="auto">
          <a:xfrm>
            <a:off x="3784467" y="4134224"/>
            <a:ext cx="330200" cy="69850"/>
            <a:chOff x="1317" y="2959"/>
            <a:chExt cx="208" cy="44"/>
          </a:xfrm>
        </p:grpSpPr>
        <p:sp>
          <p:nvSpPr>
            <p:cNvPr id="247" name="Line 204">
              <a:extLst>
                <a:ext uri="{FF2B5EF4-FFF2-40B4-BE49-F238E27FC236}">
                  <a16:creationId xmlns:a16="http://schemas.microsoft.com/office/drawing/2014/main" id="{444AD0CD-D909-4104-ABA8-A7FDB7637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Line 205">
              <a:extLst>
                <a:ext uri="{FF2B5EF4-FFF2-40B4-BE49-F238E27FC236}">
                  <a16:creationId xmlns:a16="http://schemas.microsoft.com/office/drawing/2014/main" id="{EDA912DB-A9E4-4A12-A5B4-9255E480E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Line 206">
              <a:extLst>
                <a:ext uri="{FF2B5EF4-FFF2-40B4-BE49-F238E27FC236}">
                  <a16:creationId xmlns:a16="http://schemas.microsoft.com/office/drawing/2014/main" id="{3161436B-6162-4903-87A8-A2F9705F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Line 207">
              <a:extLst>
                <a:ext uri="{FF2B5EF4-FFF2-40B4-BE49-F238E27FC236}">
                  <a16:creationId xmlns:a16="http://schemas.microsoft.com/office/drawing/2014/main" id="{B93BAF64-0E74-4614-970D-2C81B4AC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Line 208">
              <a:extLst>
                <a:ext uri="{FF2B5EF4-FFF2-40B4-BE49-F238E27FC236}">
                  <a16:creationId xmlns:a16="http://schemas.microsoft.com/office/drawing/2014/main" id="{47C50F8C-5D8E-4E01-8EB6-ACEC98177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Line 209">
              <a:extLst>
                <a:ext uri="{FF2B5EF4-FFF2-40B4-BE49-F238E27FC236}">
                  <a16:creationId xmlns:a16="http://schemas.microsoft.com/office/drawing/2014/main" id="{8452AC6E-0175-405A-813E-A607C36A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3" name="Rectangle 342">
            <a:extLst>
              <a:ext uri="{FF2B5EF4-FFF2-40B4-BE49-F238E27FC236}">
                <a16:creationId xmlns:a16="http://schemas.microsoft.com/office/drawing/2014/main" id="{76421C10-1CA1-428C-B795-B9BC535B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179" y="3011066"/>
            <a:ext cx="1384301" cy="1446212"/>
          </a:xfrm>
          <a:prstGeom prst="rect">
            <a:avLst/>
          </a:prstGeom>
          <a:noFill/>
          <a:ln w="9525" algn="ctr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sp>
        <p:nvSpPr>
          <p:cNvPr id="254" name="Line 343">
            <a:extLst>
              <a:ext uri="{FF2B5EF4-FFF2-40B4-BE49-F238E27FC236}">
                <a16:creationId xmlns:a16="http://schemas.microsoft.com/office/drawing/2014/main" id="{31273BA2-0EF6-4378-A3BE-D8A8553C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6392" y="3617492"/>
            <a:ext cx="0" cy="233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grpSp>
        <p:nvGrpSpPr>
          <p:cNvPr id="255" name="Group 226">
            <a:extLst>
              <a:ext uri="{FF2B5EF4-FFF2-40B4-BE49-F238E27FC236}">
                <a16:creationId xmlns:a16="http://schemas.microsoft.com/office/drawing/2014/main" id="{2E2CF8F7-219E-449C-8E49-37F6BED3FAE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136498" y="3486922"/>
            <a:ext cx="57939" cy="165100"/>
            <a:chOff x="3700" y="3339"/>
            <a:chExt cx="67" cy="195"/>
          </a:xfrm>
        </p:grpSpPr>
        <p:sp>
          <p:nvSpPr>
            <p:cNvPr id="256" name="Line 344">
              <a:extLst>
                <a:ext uri="{FF2B5EF4-FFF2-40B4-BE49-F238E27FC236}">
                  <a16:creationId xmlns:a16="http://schemas.microsoft.com/office/drawing/2014/main" id="{F5E8F1ED-9939-4112-B858-65C90EE9A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339"/>
              <a:ext cx="3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Line 345">
              <a:extLst>
                <a:ext uri="{FF2B5EF4-FFF2-40B4-BE49-F238E27FC236}">
                  <a16:creationId xmlns:a16="http://schemas.microsoft.com/office/drawing/2014/main" id="{7C0D73FA-7679-48D6-BC99-CEE941AE2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359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Line 346">
              <a:extLst>
                <a:ext uri="{FF2B5EF4-FFF2-40B4-BE49-F238E27FC236}">
                  <a16:creationId xmlns:a16="http://schemas.microsoft.com/office/drawing/2014/main" id="{E9E99824-F3F7-4FE9-83CC-EBB1A03B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383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Line 347">
              <a:extLst>
                <a:ext uri="{FF2B5EF4-FFF2-40B4-BE49-F238E27FC236}">
                  <a16:creationId xmlns:a16="http://schemas.microsoft.com/office/drawing/2014/main" id="{EDE1370B-4FAF-4F63-9E00-1BD58E283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0" y="3413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Line 348">
              <a:extLst>
                <a:ext uri="{FF2B5EF4-FFF2-40B4-BE49-F238E27FC236}">
                  <a16:creationId xmlns:a16="http://schemas.microsoft.com/office/drawing/2014/main" id="{D7B74B44-5952-46FC-82E5-36CF3CECC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38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Line 349">
              <a:extLst>
                <a:ext uri="{FF2B5EF4-FFF2-40B4-BE49-F238E27FC236}">
                  <a16:creationId xmlns:a16="http://schemas.microsoft.com/office/drawing/2014/main" id="{FB4684E1-68CE-411E-9BE2-2AE88A8B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2" y="3468"/>
              <a:ext cx="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Line 350">
              <a:extLst>
                <a:ext uri="{FF2B5EF4-FFF2-40B4-BE49-F238E27FC236}">
                  <a16:creationId xmlns:a16="http://schemas.microsoft.com/office/drawing/2014/main" id="{F3923430-C44B-430B-BAD3-730F77F7B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3492"/>
              <a:ext cx="6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Line 351">
              <a:extLst>
                <a:ext uri="{FF2B5EF4-FFF2-40B4-BE49-F238E27FC236}">
                  <a16:creationId xmlns:a16="http://schemas.microsoft.com/office/drawing/2014/main" id="{DB1E5DEB-1E28-4998-B612-9AC899E06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522"/>
              <a:ext cx="3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AutoShape 171">
            <a:extLst>
              <a:ext uri="{FF2B5EF4-FFF2-40B4-BE49-F238E27FC236}">
                <a16:creationId xmlns:a16="http://schemas.microsoft.com/office/drawing/2014/main" id="{5F724FD1-5F45-48DA-AB36-43C2E270F76F}"/>
              </a:ext>
            </a:extLst>
          </p:cNvPr>
          <p:cNvCxnSpPr>
            <a:cxnSpLocks noChangeShapeType="1"/>
            <a:stCxn id="292" idx="6"/>
            <a:endCxn id="256" idx="0"/>
          </p:cNvCxnSpPr>
          <p:nvPr/>
        </p:nvCxnSpPr>
        <p:spPr bwMode="auto">
          <a:xfrm flipV="1">
            <a:off x="3989254" y="3571634"/>
            <a:ext cx="93662" cy="4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5" name="Group 236">
            <a:extLst>
              <a:ext uri="{FF2B5EF4-FFF2-40B4-BE49-F238E27FC236}">
                <a16:creationId xmlns:a16="http://schemas.microsoft.com/office/drawing/2014/main" id="{7C6EAB3A-01DD-4179-8213-3419BF4D260A}"/>
              </a:ext>
            </a:extLst>
          </p:cNvPr>
          <p:cNvGrpSpPr>
            <a:grpSpLocks/>
          </p:cNvGrpSpPr>
          <p:nvPr/>
        </p:nvGrpSpPr>
        <p:grpSpPr bwMode="auto">
          <a:xfrm>
            <a:off x="3836855" y="3852439"/>
            <a:ext cx="207963" cy="68263"/>
            <a:chOff x="4027" y="3415"/>
            <a:chExt cx="131" cy="43"/>
          </a:xfrm>
        </p:grpSpPr>
        <p:sp>
          <p:nvSpPr>
            <p:cNvPr id="266" name="Line 172">
              <a:extLst>
                <a:ext uri="{FF2B5EF4-FFF2-40B4-BE49-F238E27FC236}">
                  <a16:creationId xmlns:a16="http://schemas.microsoft.com/office/drawing/2014/main" id="{88E3D0C1-6887-4982-9229-FF16BFF2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3415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Line 173">
              <a:extLst>
                <a:ext uri="{FF2B5EF4-FFF2-40B4-BE49-F238E27FC236}">
                  <a16:creationId xmlns:a16="http://schemas.microsoft.com/office/drawing/2014/main" id="{EC58E010-D8DB-4010-8117-500EABC0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458"/>
              <a:ext cx="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9" name="AutoShape 240">
            <a:extLst>
              <a:ext uri="{FF2B5EF4-FFF2-40B4-BE49-F238E27FC236}">
                <a16:creationId xmlns:a16="http://schemas.microsoft.com/office/drawing/2014/main" id="{AAD0248C-3D33-4022-BB28-A86D10C699CF}"/>
              </a:ext>
            </a:extLst>
          </p:cNvPr>
          <p:cNvCxnSpPr>
            <a:cxnSpLocks noChangeShapeType="1"/>
            <a:stCxn id="263" idx="0"/>
            <a:endCxn id="278" idx="0"/>
          </p:cNvCxnSpPr>
          <p:nvPr/>
        </p:nvCxnSpPr>
        <p:spPr bwMode="auto">
          <a:xfrm flipV="1">
            <a:off x="4248018" y="3573042"/>
            <a:ext cx="1" cy="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TextBox 209">
            <a:extLst>
              <a:ext uri="{FF2B5EF4-FFF2-40B4-BE49-F238E27FC236}">
                <a16:creationId xmlns:a16="http://schemas.microsoft.com/office/drawing/2014/main" id="{4392C6CA-2EDE-4A5E-878F-A7C83015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4" y="4289003"/>
            <a:ext cx="858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400" dirty="0"/>
              <a:t>ETACS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B827F14-222C-4CF0-9DC1-67E001768B1F}"/>
              </a:ext>
            </a:extLst>
          </p:cNvPr>
          <p:cNvGrpSpPr/>
          <p:nvPr/>
        </p:nvGrpSpPr>
        <p:grpSpPr>
          <a:xfrm>
            <a:off x="2175535" y="2359343"/>
            <a:ext cx="261938" cy="261938"/>
            <a:chOff x="323057" y="2397443"/>
            <a:chExt cx="261938" cy="261938"/>
          </a:xfrm>
        </p:grpSpPr>
        <p:sp>
          <p:nvSpPr>
            <p:cNvPr id="271" name="Oval 303">
              <a:extLst>
                <a:ext uri="{FF2B5EF4-FFF2-40B4-BE49-F238E27FC236}">
                  <a16:creationId xmlns:a16="http://schemas.microsoft.com/office/drawing/2014/main" id="{FD50F6CA-83A0-4CA4-AE7B-2326CA8537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3057" y="2397443"/>
              <a:ext cx="261938" cy="26193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000" b="0"/>
            </a:p>
          </p:txBody>
        </p:sp>
        <p:sp>
          <p:nvSpPr>
            <p:cNvPr id="272" name="Line 304">
              <a:extLst>
                <a:ext uri="{FF2B5EF4-FFF2-40B4-BE49-F238E27FC236}">
                  <a16:creationId xmlns:a16="http://schemas.microsoft.com/office/drawing/2014/main" id="{8D9B2DD2-5222-4DC8-9A9B-1A93E6313A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65920" y="2527618"/>
              <a:ext cx="174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Line 305">
              <a:extLst>
                <a:ext uri="{FF2B5EF4-FFF2-40B4-BE49-F238E27FC236}">
                  <a16:creationId xmlns:a16="http://schemas.microsoft.com/office/drawing/2014/main" id="{AA41801A-581B-431E-B245-9C6BEA4947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53232" y="2438718"/>
              <a:ext cx="0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5" name="Line 195">
            <a:extLst>
              <a:ext uri="{FF2B5EF4-FFF2-40B4-BE49-F238E27FC236}">
                <a16:creationId xmlns:a16="http://schemas.microsoft.com/office/drawing/2014/main" id="{3A41BA07-1786-4693-9337-64A6F39198B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6617" y="3573041"/>
            <a:ext cx="2270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6" name="Line 196">
            <a:extLst>
              <a:ext uri="{FF2B5EF4-FFF2-40B4-BE49-F238E27FC236}">
                <a16:creationId xmlns:a16="http://schemas.microsoft.com/office/drawing/2014/main" id="{7282F0FC-E34F-4022-81FB-40D8EE53EB7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6617" y="3322216"/>
            <a:ext cx="2397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7" name="Line 197">
            <a:extLst>
              <a:ext uri="{FF2B5EF4-FFF2-40B4-BE49-F238E27FC236}">
                <a16:creationId xmlns:a16="http://schemas.microsoft.com/office/drawing/2014/main" id="{4727788F-27E6-4398-B850-661299AC18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71854" y="3426992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8" name="Line 198">
            <a:extLst>
              <a:ext uri="{FF2B5EF4-FFF2-40B4-BE49-F238E27FC236}">
                <a16:creationId xmlns:a16="http://schemas.microsoft.com/office/drawing/2014/main" id="{1EB4AB38-792D-4421-8A9C-94DD06F716A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360730" y="3460329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/>
          </a:p>
        </p:txBody>
      </p:sp>
      <p:sp>
        <p:nvSpPr>
          <p:cNvPr id="279" name="Oval 201">
            <a:extLst>
              <a:ext uri="{FF2B5EF4-FFF2-40B4-BE49-F238E27FC236}">
                <a16:creationId xmlns:a16="http://schemas.microsoft.com/office/drawing/2014/main" id="{0D588DA3-BB5F-4AE5-9EBB-AACBE072A2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743" y="3303167"/>
            <a:ext cx="541337" cy="5349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80" name="Group 202">
            <a:extLst>
              <a:ext uri="{FF2B5EF4-FFF2-40B4-BE49-F238E27FC236}">
                <a16:creationId xmlns:a16="http://schemas.microsoft.com/office/drawing/2014/main" id="{AC504637-B834-4F1D-8F25-E857A13FCF1A}"/>
              </a:ext>
            </a:extLst>
          </p:cNvPr>
          <p:cNvGrpSpPr>
            <a:grpSpLocks/>
          </p:cNvGrpSpPr>
          <p:nvPr/>
        </p:nvGrpSpPr>
        <p:grpSpPr bwMode="auto">
          <a:xfrm>
            <a:off x="4538529" y="3833391"/>
            <a:ext cx="330200" cy="266700"/>
            <a:chOff x="1317" y="2835"/>
            <a:chExt cx="208" cy="168"/>
          </a:xfrm>
        </p:grpSpPr>
        <p:sp>
          <p:nvSpPr>
            <p:cNvPr id="281" name="Freeform 203">
              <a:extLst>
                <a:ext uri="{FF2B5EF4-FFF2-40B4-BE49-F238E27FC236}">
                  <a16:creationId xmlns:a16="http://schemas.microsoft.com/office/drawing/2014/main" id="{9C145EBE-FF63-4324-9F60-19AA8C3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35"/>
              <a:ext cx="1" cy="124"/>
            </a:xfrm>
            <a:custGeom>
              <a:avLst/>
              <a:gdLst>
                <a:gd name="T0" fmla="*/ 0 w 3"/>
                <a:gd name="T1" fmla="*/ 0 h 257"/>
                <a:gd name="T2" fmla="*/ 0 w 3"/>
                <a:gd name="T3" fmla="*/ 0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Line 204">
              <a:extLst>
                <a:ext uri="{FF2B5EF4-FFF2-40B4-BE49-F238E27FC236}">
                  <a16:creationId xmlns:a16="http://schemas.microsoft.com/office/drawing/2014/main" id="{73F49427-283E-42C8-8FD7-4FC40FD4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" y="2959"/>
              <a:ext cx="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Line 205">
              <a:extLst>
                <a:ext uri="{FF2B5EF4-FFF2-40B4-BE49-F238E27FC236}">
                  <a16:creationId xmlns:a16="http://schemas.microsoft.com/office/drawing/2014/main" id="{64D306DF-DB11-482D-990A-23F4B9AB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Line 206">
              <a:extLst>
                <a:ext uri="{FF2B5EF4-FFF2-40B4-BE49-F238E27FC236}">
                  <a16:creationId xmlns:a16="http://schemas.microsoft.com/office/drawing/2014/main" id="{0923FC38-931E-4C0E-BF35-4C52DD980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Line 207">
              <a:extLst>
                <a:ext uri="{FF2B5EF4-FFF2-40B4-BE49-F238E27FC236}">
                  <a16:creationId xmlns:a16="http://schemas.microsoft.com/office/drawing/2014/main" id="{E93BAC19-CC6A-43AE-BF0A-770E8C0CF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0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Line 208">
              <a:extLst>
                <a:ext uri="{FF2B5EF4-FFF2-40B4-BE49-F238E27FC236}">
                  <a16:creationId xmlns:a16="http://schemas.microsoft.com/office/drawing/2014/main" id="{9863974A-C68D-4D19-9B0F-6C746ED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2" y="2959"/>
              <a:ext cx="41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Line 209">
              <a:extLst>
                <a:ext uri="{FF2B5EF4-FFF2-40B4-BE49-F238E27FC236}">
                  <a16:creationId xmlns:a16="http://schemas.microsoft.com/office/drawing/2014/main" id="{24597C45-FD72-4719-B616-67A04936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295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8" name="Line 261">
            <a:extLst>
              <a:ext uri="{FF2B5EF4-FFF2-40B4-BE49-F238E27FC236}">
                <a16:creationId xmlns:a16="http://schemas.microsoft.com/office/drawing/2014/main" id="{11EC4014-A4A3-4B06-9E2E-80B4AB06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152" y="3090441"/>
            <a:ext cx="3176" cy="230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en-US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8711FEB0-B0CC-4806-9494-42C85C9E460A}"/>
              </a:ext>
            </a:extLst>
          </p:cNvPr>
          <p:cNvGrpSpPr/>
          <p:nvPr/>
        </p:nvGrpSpPr>
        <p:grpSpPr>
          <a:xfrm>
            <a:off x="3378491" y="768273"/>
            <a:ext cx="272256" cy="469106"/>
            <a:chOff x="1378745" y="1008856"/>
            <a:chExt cx="387869" cy="545307"/>
          </a:xfrm>
        </p:grpSpPr>
        <p:sp>
          <p:nvSpPr>
            <p:cNvPr id="289" name="Rectangle 262">
              <a:extLst>
                <a:ext uri="{FF2B5EF4-FFF2-40B4-BE49-F238E27FC236}">
                  <a16:creationId xmlns:a16="http://schemas.microsoft.com/office/drawing/2014/main" id="{55DAE462-674D-432E-9F64-AE35D715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45" y="1008856"/>
              <a:ext cx="387869" cy="545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290" name="Line 263">
              <a:extLst>
                <a:ext uri="{FF2B5EF4-FFF2-40B4-BE49-F238E27FC236}">
                  <a16:creationId xmlns:a16="http://schemas.microsoft.com/office/drawing/2014/main" id="{F0FF7B05-CB42-4B47-A58B-35B502C1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5095" y="1139174"/>
              <a:ext cx="379931" cy="297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ko-KR" altLang="en-US"/>
            </a:p>
          </p:txBody>
        </p:sp>
      </p:grpSp>
      <p:sp>
        <p:nvSpPr>
          <p:cNvPr id="292" name="Oval 341">
            <a:extLst>
              <a:ext uri="{FF2B5EF4-FFF2-40B4-BE49-F238E27FC236}">
                <a16:creationId xmlns:a16="http://schemas.microsoft.com/office/drawing/2014/main" id="{5B8404B8-A35D-4129-BA67-811B894B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354" y="353176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grpSp>
        <p:nvGrpSpPr>
          <p:cNvPr id="297" name="Group 277">
            <a:extLst>
              <a:ext uri="{FF2B5EF4-FFF2-40B4-BE49-F238E27FC236}">
                <a16:creationId xmlns:a16="http://schemas.microsoft.com/office/drawing/2014/main" id="{675BB30D-0E85-4E59-A5CB-2B518DA6559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7111" y="1801814"/>
            <a:ext cx="468312" cy="103187"/>
            <a:chOff x="240" y="280"/>
            <a:chExt cx="295" cy="65"/>
          </a:xfrm>
        </p:grpSpPr>
        <p:sp>
          <p:nvSpPr>
            <p:cNvPr id="298" name="Oval 165">
              <a:extLst>
                <a:ext uri="{FF2B5EF4-FFF2-40B4-BE49-F238E27FC236}">
                  <a16:creationId xmlns:a16="http://schemas.microsoft.com/office/drawing/2014/main" id="{4D852364-5F12-41E2-8C1B-3A4F20AE1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299" name="Freeform 166">
              <a:extLst>
                <a:ext uri="{FF2B5EF4-FFF2-40B4-BE49-F238E27FC236}">
                  <a16:creationId xmlns:a16="http://schemas.microsoft.com/office/drawing/2014/main" id="{C1B42D70-A1D5-46E5-8F2C-1D13754D82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Oval 167">
              <a:extLst>
                <a:ext uri="{FF2B5EF4-FFF2-40B4-BE49-F238E27FC236}">
                  <a16:creationId xmlns:a16="http://schemas.microsoft.com/office/drawing/2014/main" id="{824C0E6E-567C-44BB-9060-98CDB4D812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sp>
        <p:nvSpPr>
          <p:cNvPr id="302" name="Text Box 325">
            <a:extLst>
              <a:ext uri="{FF2B5EF4-FFF2-40B4-BE49-F238E27FC236}">
                <a16:creationId xmlns:a16="http://schemas.microsoft.com/office/drawing/2014/main" id="{6A09D46F-1978-47F9-A3E5-FA40B078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494" y="1348909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dirty="0"/>
              <a:t>Power window relay</a:t>
            </a:r>
          </a:p>
        </p:txBody>
      </p:sp>
      <p:sp>
        <p:nvSpPr>
          <p:cNvPr id="303" name="Text Box 325">
            <a:extLst>
              <a:ext uri="{FF2B5EF4-FFF2-40B4-BE49-F238E27FC236}">
                <a16:creationId xmlns:a16="http://schemas.microsoft.com/office/drawing/2014/main" id="{9FAA3A88-D5C8-4DE8-9BCF-F86DD4E0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10" y="3637752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/>
              <a:t>IG key</a:t>
            </a:r>
          </a:p>
        </p:txBody>
      </p:sp>
      <p:cxnSp>
        <p:nvCxnSpPr>
          <p:cNvPr id="304" name="AutoShape 284">
            <a:extLst>
              <a:ext uri="{FF2B5EF4-FFF2-40B4-BE49-F238E27FC236}">
                <a16:creationId xmlns:a16="http://schemas.microsoft.com/office/drawing/2014/main" id="{F95614C1-8DEB-4A82-9830-EBCD181968C0}"/>
              </a:ext>
            </a:extLst>
          </p:cNvPr>
          <p:cNvCxnSpPr>
            <a:cxnSpLocks noChangeShapeType="1"/>
            <a:stCxn id="271" idx="4"/>
            <a:endCxn id="300" idx="6"/>
          </p:cNvCxnSpPr>
          <p:nvPr/>
        </p:nvCxnSpPr>
        <p:spPr bwMode="auto">
          <a:xfrm flipV="1">
            <a:off x="2306504" y="2087563"/>
            <a:ext cx="8732" cy="271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AutoShape 285">
            <a:extLst>
              <a:ext uri="{FF2B5EF4-FFF2-40B4-BE49-F238E27FC236}">
                <a16:creationId xmlns:a16="http://schemas.microsoft.com/office/drawing/2014/main" id="{33A3CBF6-73E8-478F-ABC3-05D25F31E0AE}"/>
              </a:ext>
            </a:extLst>
          </p:cNvPr>
          <p:cNvCxnSpPr>
            <a:cxnSpLocks noChangeShapeType="1"/>
            <a:stCxn id="298" idx="2"/>
            <a:endCxn id="353" idx="6"/>
          </p:cNvCxnSpPr>
          <p:nvPr/>
        </p:nvCxnSpPr>
        <p:spPr bwMode="auto">
          <a:xfrm rot="5400000" flipH="1" flipV="1">
            <a:off x="2254487" y="612329"/>
            <a:ext cx="1059734" cy="954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CE8F18D-0A15-4EA5-8963-8D474563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35" y="295232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A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2DA94C7D-552E-41B2-8B83-D921743E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2" y="3504779"/>
            <a:ext cx="138112" cy="13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000"/>
              <a:t>B</a:t>
            </a:r>
          </a:p>
        </p:txBody>
      </p:sp>
      <p:cxnSp>
        <p:nvCxnSpPr>
          <p:cNvPr id="308" name="AutoShape 81">
            <a:extLst>
              <a:ext uri="{FF2B5EF4-FFF2-40B4-BE49-F238E27FC236}">
                <a16:creationId xmlns:a16="http://schemas.microsoft.com/office/drawing/2014/main" id="{DF016CDD-24DB-4BB4-A84A-9DE5A22615A2}"/>
              </a:ext>
            </a:extLst>
          </p:cNvPr>
          <p:cNvCxnSpPr>
            <a:cxnSpLocks noChangeShapeType="1"/>
            <a:stCxn id="312" idx="2"/>
            <a:endCxn id="228389" idx="0"/>
          </p:cNvCxnSpPr>
          <p:nvPr/>
        </p:nvCxnSpPr>
        <p:spPr bwMode="auto">
          <a:xfrm>
            <a:off x="6713539" y="551581"/>
            <a:ext cx="560386" cy="15153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AutoShape 187">
            <a:extLst>
              <a:ext uri="{FF2B5EF4-FFF2-40B4-BE49-F238E27FC236}">
                <a16:creationId xmlns:a16="http://schemas.microsoft.com/office/drawing/2014/main" id="{5BDB9CA5-0F96-4F13-B8A5-C1BB8CD00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18864" y="4168240"/>
            <a:ext cx="1184274" cy="477322"/>
          </a:xfrm>
          <a:prstGeom prst="bentConnector3">
            <a:avLst>
              <a:gd name="adj1" fmla="val 99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1" name="Group 277">
            <a:extLst>
              <a:ext uri="{FF2B5EF4-FFF2-40B4-BE49-F238E27FC236}">
                <a16:creationId xmlns:a16="http://schemas.microsoft.com/office/drawing/2014/main" id="{9151F157-A2D8-449C-82DA-FFFA8D6F7D6C}"/>
              </a:ext>
            </a:extLst>
          </p:cNvPr>
          <p:cNvGrpSpPr>
            <a:grpSpLocks/>
          </p:cNvGrpSpPr>
          <p:nvPr/>
        </p:nvGrpSpPr>
        <p:grpSpPr bwMode="auto">
          <a:xfrm>
            <a:off x="6245227" y="503956"/>
            <a:ext cx="468312" cy="103187"/>
            <a:chOff x="240" y="280"/>
            <a:chExt cx="295" cy="65"/>
          </a:xfrm>
        </p:grpSpPr>
        <p:sp>
          <p:nvSpPr>
            <p:cNvPr id="312" name="Oval 165">
              <a:extLst>
                <a:ext uri="{FF2B5EF4-FFF2-40B4-BE49-F238E27FC236}">
                  <a16:creationId xmlns:a16="http://schemas.microsoft.com/office/drawing/2014/main" id="{5F7D4516-D9AD-41B7-9114-46EEFC1B5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13" name="Freeform 166">
              <a:extLst>
                <a:ext uri="{FF2B5EF4-FFF2-40B4-BE49-F238E27FC236}">
                  <a16:creationId xmlns:a16="http://schemas.microsoft.com/office/drawing/2014/main" id="{F9FF32C0-5F3E-45E2-8D69-8A25FCAFA5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Oval 167">
              <a:extLst>
                <a:ext uri="{FF2B5EF4-FFF2-40B4-BE49-F238E27FC236}">
                  <a16:creationId xmlns:a16="http://schemas.microsoft.com/office/drawing/2014/main" id="{73900998-C411-4AAC-A9FF-D7AF5205D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16" name="AutoShape 85">
            <a:extLst>
              <a:ext uri="{FF2B5EF4-FFF2-40B4-BE49-F238E27FC236}">
                <a16:creationId xmlns:a16="http://schemas.microsoft.com/office/drawing/2014/main" id="{B62BC585-3EB2-4929-A449-1D1EC5A784FB}"/>
              </a:ext>
            </a:extLst>
          </p:cNvPr>
          <p:cNvCxnSpPr>
            <a:cxnSpLocks noChangeShapeType="1"/>
            <a:stCxn id="352" idx="2"/>
            <a:endCxn id="314" idx="6"/>
          </p:cNvCxnSpPr>
          <p:nvPr/>
        </p:nvCxnSpPr>
        <p:spPr bwMode="auto">
          <a:xfrm>
            <a:off x="3729723" y="551581"/>
            <a:ext cx="2515504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1BC0AD-93BD-43B5-BC07-F1B2FACC9714}"/>
              </a:ext>
            </a:extLst>
          </p:cNvPr>
          <p:cNvCxnSpPr>
            <a:cxnSpLocks/>
          </p:cNvCxnSpPr>
          <p:nvPr/>
        </p:nvCxnSpPr>
        <p:spPr bwMode="auto">
          <a:xfrm>
            <a:off x="3947981" y="3919910"/>
            <a:ext cx="0" cy="217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4" name="Group 277">
            <a:extLst>
              <a:ext uri="{FF2B5EF4-FFF2-40B4-BE49-F238E27FC236}">
                <a16:creationId xmlns:a16="http://schemas.microsoft.com/office/drawing/2014/main" id="{45A2B88D-D8D4-4B8B-9640-5A60F923DA0F}"/>
              </a:ext>
            </a:extLst>
          </p:cNvPr>
          <p:cNvGrpSpPr>
            <a:grpSpLocks/>
          </p:cNvGrpSpPr>
          <p:nvPr/>
        </p:nvGrpSpPr>
        <p:grpSpPr bwMode="auto">
          <a:xfrm>
            <a:off x="2689613" y="3525833"/>
            <a:ext cx="468312" cy="103187"/>
            <a:chOff x="240" y="280"/>
            <a:chExt cx="295" cy="65"/>
          </a:xfrm>
        </p:grpSpPr>
        <p:sp>
          <p:nvSpPr>
            <p:cNvPr id="325" name="Oval 165">
              <a:extLst>
                <a:ext uri="{FF2B5EF4-FFF2-40B4-BE49-F238E27FC236}">
                  <a16:creationId xmlns:a16="http://schemas.microsoft.com/office/drawing/2014/main" id="{B76887D5-4859-48B5-8731-34B8EB2B80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27" name="Oval 167">
              <a:extLst>
                <a:ext uri="{FF2B5EF4-FFF2-40B4-BE49-F238E27FC236}">
                  <a16:creationId xmlns:a16="http://schemas.microsoft.com/office/drawing/2014/main" id="{BE36A27E-4042-4A6C-BD37-FD77EC018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372AA2-866E-4BC0-AAF7-D85A27F20466}"/>
              </a:ext>
            </a:extLst>
          </p:cNvPr>
          <p:cNvCxnSpPr>
            <a:stCxn id="325" idx="2"/>
            <a:endCxn id="307" idx="1"/>
          </p:cNvCxnSpPr>
          <p:nvPr/>
        </p:nvCxnSpPr>
        <p:spPr bwMode="auto">
          <a:xfrm>
            <a:off x="3157926" y="3573457"/>
            <a:ext cx="420167" cy="3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1A0B1B4-F8AA-4B2E-80BF-1E789B4337BB}"/>
              </a:ext>
            </a:extLst>
          </p:cNvPr>
          <p:cNvCxnSpPr>
            <a:cxnSpLocks/>
            <a:stCxn id="307" idx="3"/>
            <a:endCxn id="292" idx="2"/>
          </p:cNvCxnSpPr>
          <p:nvPr/>
        </p:nvCxnSpPr>
        <p:spPr bwMode="auto">
          <a:xfrm>
            <a:off x="3716204" y="3573836"/>
            <a:ext cx="184150" cy="2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hape 202">
            <a:extLst>
              <a:ext uri="{FF2B5EF4-FFF2-40B4-BE49-F238E27FC236}">
                <a16:creationId xmlns:a16="http://schemas.microsoft.com/office/drawing/2014/main" id="{B9B48EB0-B768-45E6-A485-F67DD509D0C2}"/>
              </a:ext>
            </a:extLst>
          </p:cNvPr>
          <p:cNvCxnSpPr>
            <a:cxnSpLocks noChangeShapeType="1"/>
            <a:stCxn id="366" idx="6"/>
            <a:endCxn id="327" idx="6"/>
          </p:cNvCxnSpPr>
          <p:nvPr/>
        </p:nvCxnSpPr>
        <p:spPr bwMode="auto">
          <a:xfrm rot="16200000" flipH="1">
            <a:off x="2379335" y="3271116"/>
            <a:ext cx="241142" cy="37941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5981BF4-1207-45E8-BA39-2BF2F87F8945}"/>
              </a:ext>
            </a:extLst>
          </p:cNvPr>
          <p:cNvCxnSpPr>
            <a:stCxn id="327" idx="4"/>
          </p:cNvCxnSpPr>
          <p:nvPr/>
        </p:nvCxnSpPr>
        <p:spPr bwMode="auto">
          <a:xfrm flipV="1">
            <a:off x="2737239" y="3504401"/>
            <a:ext cx="420687" cy="29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269">
            <a:extLst>
              <a:ext uri="{FF2B5EF4-FFF2-40B4-BE49-F238E27FC236}">
                <a16:creationId xmlns:a16="http://schemas.microsoft.com/office/drawing/2014/main" id="{123730BF-A917-4567-9E72-244D6E60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085" y="958376"/>
            <a:ext cx="88900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 sz="1800" b="0"/>
          </a:p>
        </p:txBody>
      </p: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538E33F6-5E11-4FCC-BD04-F05A01DBAE29}"/>
              </a:ext>
            </a:extLst>
          </p:cNvPr>
          <p:cNvCxnSpPr>
            <a:cxnSpLocks/>
            <a:stCxn id="347" idx="6"/>
            <a:endCxn id="289" idx="1"/>
          </p:cNvCxnSpPr>
          <p:nvPr/>
        </p:nvCxnSpPr>
        <p:spPr bwMode="auto">
          <a:xfrm>
            <a:off x="2346985" y="1002826"/>
            <a:ext cx="10315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1" name="Group 277">
            <a:extLst>
              <a:ext uri="{FF2B5EF4-FFF2-40B4-BE49-F238E27FC236}">
                <a16:creationId xmlns:a16="http://schemas.microsoft.com/office/drawing/2014/main" id="{4CCACC7A-1153-4006-94FA-6224240832F4}"/>
              </a:ext>
            </a:extLst>
          </p:cNvPr>
          <p:cNvGrpSpPr>
            <a:grpSpLocks/>
          </p:cNvGrpSpPr>
          <p:nvPr/>
        </p:nvGrpSpPr>
        <p:grpSpPr bwMode="auto">
          <a:xfrm>
            <a:off x="3261411" y="503956"/>
            <a:ext cx="468312" cy="103187"/>
            <a:chOff x="240" y="280"/>
            <a:chExt cx="295" cy="65"/>
          </a:xfrm>
        </p:grpSpPr>
        <p:sp>
          <p:nvSpPr>
            <p:cNvPr id="352" name="Oval 165">
              <a:extLst>
                <a:ext uri="{FF2B5EF4-FFF2-40B4-BE49-F238E27FC236}">
                  <a16:creationId xmlns:a16="http://schemas.microsoft.com/office/drawing/2014/main" id="{2F392A6A-22DD-49CD-8376-C103D60A5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53" name="Oval 167">
              <a:extLst>
                <a:ext uri="{FF2B5EF4-FFF2-40B4-BE49-F238E27FC236}">
                  <a16:creationId xmlns:a16="http://schemas.microsoft.com/office/drawing/2014/main" id="{7769FEA5-6F41-4386-A44F-3A24A601EE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F699D9C-122E-4A20-9C7C-144D0D1FAE56}"/>
              </a:ext>
            </a:extLst>
          </p:cNvPr>
          <p:cNvCxnSpPr>
            <a:cxnSpLocks/>
            <a:stCxn id="353" idx="4"/>
          </p:cNvCxnSpPr>
          <p:nvPr/>
        </p:nvCxnSpPr>
        <p:spPr bwMode="auto">
          <a:xfrm flipV="1">
            <a:off x="3309037" y="476890"/>
            <a:ext cx="420687" cy="35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3" name="Group 277">
            <a:extLst>
              <a:ext uri="{FF2B5EF4-FFF2-40B4-BE49-F238E27FC236}">
                <a16:creationId xmlns:a16="http://schemas.microsoft.com/office/drawing/2014/main" id="{5DC9DDA6-7EEA-40E7-8B7D-E4A2D1CAA3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072074" y="3054503"/>
            <a:ext cx="468312" cy="103187"/>
            <a:chOff x="240" y="280"/>
            <a:chExt cx="295" cy="65"/>
          </a:xfrm>
        </p:grpSpPr>
        <p:sp>
          <p:nvSpPr>
            <p:cNvPr id="364" name="Oval 165">
              <a:extLst>
                <a:ext uri="{FF2B5EF4-FFF2-40B4-BE49-F238E27FC236}">
                  <a16:creationId xmlns:a16="http://schemas.microsoft.com/office/drawing/2014/main" id="{7A63E2E9-4098-4900-BEB4-A9BFF175C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75" y="280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4E9F065-E8F2-448E-9C13-61C57B23A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231"/>
              <a:ext cx="44" cy="166"/>
            </a:xfrm>
            <a:custGeom>
              <a:avLst/>
              <a:gdLst>
                <a:gd name="T0" fmla="*/ 495373978 w 59"/>
                <a:gd name="T1" fmla="*/ 0 h 222"/>
                <a:gd name="T2" fmla="*/ 495373978 w 59"/>
                <a:gd name="T3" fmla="*/ 502001983 h 222"/>
                <a:gd name="T4" fmla="*/ 495373978 w 59"/>
                <a:gd name="T5" fmla="*/ 502001983 h 222"/>
                <a:gd name="T6" fmla="*/ 0 w 59"/>
                <a:gd name="T7" fmla="*/ 502001983 h 222"/>
                <a:gd name="T8" fmla="*/ 495373978 w 59"/>
                <a:gd name="T9" fmla="*/ 50200198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22"/>
                <a:gd name="T17" fmla="*/ 59 w 59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22">
                  <a:moveTo>
                    <a:pt x="27" y="0"/>
                  </a:moveTo>
                  <a:cubicBezTo>
                    <a:pt x="32" y="9"/>
                    <a:pt x="58" y="38"/>
                    <a:pt x="59" y="57"/>
                  </a:cubicBezTo>
                  <a:cubicBezTo>
                    <a:pt x="59" y="75"/>
                    <a:pt x="43" y="95"/>
                    <a:pt x="33" y="113"/>
                  </a:cubicBezTo>
                  <a:cubicBezTo>
                    <a:pt x="23" y="131"/>
                    <a:pt x="1" y="149"/>
                    <a:pt x="0" y="167"/>
                  </a:cubicBezTo>
                  <a:cubicBezTo>
                    <a:pt x="0" y="185"/>
                    <a:pt x="22" y="211"/>
                    <a:pt x="27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Oval 167">
              <a:extLst>
                <a:ext uri="{FF2B5EF4-FFF2-40B4-BE49-F238E27FC236}">
                  <a16:creationId xmlns:a16="http://schemas.microsoft.com/office/drawing/2014/main" id="{B4596E7A-EC24-479E-9ABD-E78E1910E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0" y="285"/>
              <a:ext cx="60" cy="6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en-US" sz="1800" b="0"/>
            </a:p>
          </p:txBody>
        </p:sp>
      </p:grp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A42E80EE-4016-4DE4-9466-BB1D8CA3286D}"/>
              </a:ext>
            </a:extLst>
          </p:cNvPr>
          <p:cNvCxnSpPr>
            <a:cxnSpLocks/>
            <a:stCxn id="271" idx="0"/>
            <a:endCxn id="364" idx="2"/>
          </p:cNvCxnSpPr>
          <p:nvPr/>
        </p:nvCxnSpPr>
        <p:spPr bwMode="auto">
          <a:xfrm flipH="1">
            <a:off x="2302262" y="2621282"/>
            <a:ext cx="4243" cy="25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9AAD3F-C29E-4956-9580-EC13EA12FA8F}"/>
              </a:ext>
            </a:extLst>
          </p:cNvPr>
          <p:cNvSpPr txBox="1"/>
          <p:nvPr/>
        </p:nvSpPr>
        <p:spPr>
          <a:xfrm>
            <a:off x="374164" y="242946"/>
            <a:ext cx="21615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동반석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스위치와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모터사이 단선</a:t>
            </a: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92A26C-0E25-45FA-8057-62299DB29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31" y="5625549"/>
            <a:ext cx="780567" cy="780567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4A6CCE59-97E0-458B-A44A-F9F160668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35170"/>
              </p:ext>
            </p:extLst>
          </p:nvPr>
        </p:nvGraphicFramePr>
        <p:xfrm>
          <a:off x="496752" y="4998435"/>
          <a:ext cx="3917169" cy="1473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859247">
                  <a:extLst>
                    <a:ext uri="{9D8B030D-6E8A-4147-A177-3AD203B41FA5}">
                      <a16:colId xmlns:a16="http://schemas.microsoft.com/office/drawing/2014/main" val="1809119399"/>
                    </a:ext>
                  </a:extLst>
                </a:gridCol>
                <a:gridCol w="1462588">
                  <a:extLst>
                    <a:ext uri="{9D8B030D-6E8A-4147-A177-3AD203B41FA5}">
                      <a16:colId xmlns:a16="http://schemas.microsoft.com/office/drawing/2014/main" val="3660647216"/>
                    </a:ext>
                  </a:extLst>
                </a:gridCol>
                <a:gridCol w="1595334">
                  <a:extLst>
                    <a:ext uri="{9D8B030D-6E8A-4147-A177-3AD203B41FA5}">
                      <a16:colId xmlns:a16="http://schemas.microsoft.com/office/drawing/2014/main" val="1401867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제어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모터 작동여부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현상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44928"/>
                  </a:ext>
                </a:extLst>
              </a:tr>
              <a:tr h="2769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메인 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S/W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UP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5806"/>
                  </a:ext>
                </a:extLst>
              </a:tr>
              <a:tr h="276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DOWN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618"/>
                  </a:ext>
                </a:extLst>
              </a:tr>
              <a:tr h="2769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동반석</a:t>
                      </a:r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S/W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UP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802039"/>
                  </a:ext>
                </a:extLst>
              </a:tr>
              <a:tr h="276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DOWN</a:t>
                      </a:r>
                      <a:endParaRPr lang="ko-KR" altLang="en-US" sz="12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1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77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B28C3A0-45B5-4A17-80AF-E0CFAD11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6D020F6-5981-4A57-94A8-1C3227DE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2.</a:t>
            </a: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제어라인에서 접지와 </a:t>
            </a:r>
            <a:r>
              <a:rPr lang="ko-KR" alt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단락된</a:t>
            </a: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경우</a:t>
            </a:r>
          </a:p>
        </p:txBody>
      </p:sp>
    </p:spTree>
    <p:extLst>
      <p:ext uri="{BB962C8B-B14F-4D97-AF65-F5344CB8AC3E}">
        <p14:creationId xmlns:p14="http://schemas.microsoft.com/office/powerpoint/2010/main" val="336187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976</Words>
  <Application>Microsoft Office PowerPoint</Application>
  <PresentationFormat>와이드스크린</PresentationFormat>
  <Paragraphs>400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굴림</vt:lpstr>
      <vt:lpstr>맑은 고딕</vt:lpstr>
      <vt:lpstr>배달의민족 도현</vt:lpstr>
      <vt:lpstr>Arial</vt:lpstr>
      <vt:lpstr>Office 테마</vt:lpstr>
      <vt:lpstr>인공지능전기장치정비</vt:lpstr>
      <vt:lpstr>파워윈도</vt:lpstr>
      <vt:lpstr>PowerPoint 프레젠테이션</vt:lpstr>
      <vt:lpstr>1.제어라인에서 단선된 경우</vt:lpstr>
      <vt:lpstr>PowerPoint 프레젠테이션</vt:lpstr>
      <vt:lpstr>PowerPoint 프레젠테이션</vt:lpstr>
      <vt:lpstr>PowerPoint 프레젠테이션</vt:lpstr>
      <vt:lpstr>PowerPoint 프레젠테이션</vt:lpstr>
      <vt:lpstr>2.제어라인에서 접지와 단락된 경우</vt:lpstr>
      <vt:lpstr>PowerPoint 프레젠테이션</vt:lpstr>
      <vt:lpstr>PowerPoint 프레젠테이션</vt:lpstr>
      <vt:lpstr>PowerPoint 프레젠테이션</vt:lpstr>
      <vt:lpstr>PowerPoint 프레젠테이션</vt:lpstr>
      <vt:lpstr>고장진단방법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</dc:creator>
  <cp:lastModifiedBy>sky010414@naver.com</cp:lastModifiedBy>
  <cp:revision>23</cp:revision>
  <dcterms:created xsi:type="dcterms:W3CDTF">2020-11-01T12:43:53Z</dcterms:created>
  <dcterms:modified xsi:type="dcterms:W3CDTF">2020-11-11T06:15:56Z</dcterms:modified>
</cp:coreProperties>
</file>