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카지노" id="{3C578FC3-0C01-4B5F-AD77-7ECA2B9A6D69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55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80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00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07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60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56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39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12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41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71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1295-1D66-49EB-B867-CCC605D17859}" type="datetimeFigureOut">
              <a:rPr lang="ko-KR" altLang="en-US" smtClean="0"/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05AF-8D6B-4BFA-911C-F2948C64C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28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43972"/>
              </p:ext>
            </p:extLst>
          </p:nvPr>
        </p:nvGraphicFramePr>
        <p:xfrm>
          <a:off x="195133" y="608571"/>
          <a:ext cx="11738919" cy="5913120"/>
        </p:xfrm>
        <a:graphic>
          <a:graphicData uri="http://schemas.openxmlformats.org/drawingml/2006/table">
            <a:tbl>
              <a:tblPr/>
              <a:tblGrid>
                <a:gridCol w="144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9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15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주요 업무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고용 형태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근무 형태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자격 조건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우대 사항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302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채용 관련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출입관리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 여권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신분증등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유효 서류를 통한 카지노 입장 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정치적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주요인물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국제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금융거래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제한자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테러리스트등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출입통제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부적격자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내국인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서류 미비자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미성년자 등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출입통제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카지노 영업장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안전관리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자산 보호를 위한 영업장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패트롤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응급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비상상황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발생시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응급처치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고객간 다툼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게임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치팅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불법행위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영업방해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행동 조치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영업장내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고액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현급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칩스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이동시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경호업무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수행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경찰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소방서 등 유관 기관 업무 협조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계약직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개월 이후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정규직 심사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모닝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06:00~14:00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데이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14:00~22:00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-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나잇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22:00~06:00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학력 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초대졸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이상 및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 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졸업 예정자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남 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명 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녀 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외국어 </a:t>
                      </a:r>
                      <a:r>
                        <a:rPr lang="ko-KR" altLang="en-US" sz="1100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가능자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*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일본어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중국어 등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직무 관련 국내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 대회 입상자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*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서비스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무술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외국어 </a:t>
                      </a:r>
                      <a:r>
                        <a:rPr lang="ko-KR" altLang="en-US" sz="1100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능통자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무술 유단자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해외 </a:t>
                      </a:r>
                      <a:r>
                        <a:rPr lang="ko-KR" altLang="en-US" sz="1100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체류경험자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이상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업무 관련 자격증 소지자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군 </a:t>
                      </a:r>
                      <a:r>
                        <a:rPr lang="ko-KR" altLang="en-US" sz="1100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장교출신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우대</a:t>
                      </a: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응급 처치 관련</a:t>
                      </a:r>
                      <a:r>
                        <a:rPr lang="en-US" altLang="ko-KR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u="non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자격증 소지자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889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처우 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복지제도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신입기준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연봉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2,800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(‘23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하반기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연봉 인상 예정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 3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천 초반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인센티브 별도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봉사료 별도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신입기준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십만원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이상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복지포인트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제공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( 1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기준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140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만원 상당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식사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식 제공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기숙사 및 월세 지원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셔틀버스 운영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일산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일부지역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산전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후 휴가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육아휴직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녀 무관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어학 지원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학원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평가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응시료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ko-KR" altLang="en-US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altLang="ko-KR" sz="1100" u="none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latinLnBrk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ko-KR" altLang="en-US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206">
                <a:tc>
                  <a:txBody>
                    <a:bodyPr/>
                    <a:lstStyle/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latinLnBrk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인재상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보안팀은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고객을 통제하고 관리하는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역활이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아니라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고객이 편안하고 안전하게 머무를 수 있도록 최상의 서비스를 제공하는 부서임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서비스 마인드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카지노 영업장 특성상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데일리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다양한 이슈들이 발생하며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이를 즉시 해결하기 위해 빠른 상황판단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문제해결 능력이 필요함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영업장내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체류하는 고객은 다양한 국적의 외국인들이기 때문에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그들의 문화와 언어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등에 대한 호기심을 가지고 그것을 해결하기 위한 지속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학습능력이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필요함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개인의 정신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신체 건강함은 기본이며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그 건강함을 항시 유지하는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자기관리능력이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중요함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‘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나 보다는 우리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＇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라는 협동심이 중요 하며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열심히 하는 것은 기본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그 기본을 바탕으로 성과를 내는 실무형 인재를 원함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90358" y="136525"/>
            <a:ext cx="6219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600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</a:rPr>
              <a:t>■</a:t>
            </a:r>
            <a:r>
              <a:rPr lang="ko-KR" altLang="en-US" sz="1600" dirty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’23</a:t>
            </a:r>
            <a:r>
              <a:rPr lang="ko-KR" altLang="en-US" sz="1600" dirty="0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년 하반기 </a:t>
            </a:r>
            <a:r>
              <a:rPr lang="ko-KR" altLang="en-US" sz="1600" dirty="0" err="1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파라다이스시티</a:t>
            </a:r>
            <a:r>
              <a:rPr lang="ko-KR" altLang="en-US" sz="1600" dirty="0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 카지노 </a:t>
            </a:r>
            <a:r>
              <a:rPr lang="ko-KR" altLang="en-US" sz="1600" dirty="0" err="1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보안팀</a:t>
            </a:r>
            <a:r>
              <a:rPr lang="ko-KR" altLang="en-US" sz="1600" dirty="0" smtClean="0">
                <a:solidFill>
                  <a:srgbClr val="000000"/>
                </a:solidFill>
                <a:latin typeface="+mj-lt"/>
                <a:ea typeface="HY견고딕" panose="02030600000101010101" pitchFamily="18" charset="-127"/>
              </a:rPr>
              <a:t> 채용 계획</a:t>
            </a:r>
            <a:endParaRPr lang="ko-KR" altLang="en-US" sz="1600" dirty="0">
              <a:solidFill>
                <a:srgbClr val="000000"/>
              </a:solidFill>
              <a:latin typeface="+mj-lt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5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396</Words>
  <Application>Microsoft Office PowerPoint</Application>
  <PresentationFormat>와이드스크린</PresentationFormat>
  <Paragraphs>55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HP 800 G1</cp:lastModifiedBy>
  <cp:revision>68</cp:revision>
  <cp:lastPrinted>2022-12-26T04:30:28Z</cp:lastPrinted>
  <dcterms:created xsi:type="dcterms:W3CDTF">2022-10-11T07:35:43Z</dcterms:created>
  <dcterms:modified xsi:type="dcterms:W3CDTF">2023-08-31T10:37:56Z</dcterms:modified>
</cp:coreProperties>
</file>